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7"/>
          <p:cNvPicPr>
            <a:picLocks noChangeAspect="1" noChangeArrowheads="1"/>
          </p:cNvPicPr>
          <p:nvPr/>
        </p:nvPicPr>
        <p:blipFill>
          <a:blip r:embed="rId2">
            <a:lum bright="6000" contrast="24000"/>
          </a:blip>
          <a:srcRect b="12920"/>
          <a:stretch>
            <a:fillRect/>
          </a:stretch>
        </p:blipFill>
        <p:spPr bwMode="auto">
          <a:xfrm>
            <a:off x="0" y="692150"/>
            <a:ext cx="6084888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ZoneTexte 6"/>
          <p:cNvSpPr txBox="1">
            <a:spLocks noChangeArrowheads="1"/>
          </p:cNvSpPr>
          <p:nvPr/>
        </p:nvSpPr>
        <p:spPr bwMode="auto">
          <a:xfrm>
            <a:off x="6224588" y="4481513"/>
            <a:ext cx="2805112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~ 5j (caractéristique à J</a:t>
            </a:r>
            <a:r>
              <a:rPr lang="fr-FR" baseline="-2500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disque étoilé, duveteux ou poudreux, jaune kaki à vert-olive</a:t>
            </a:r>
          </a:p>
          <a:p>
            <a:r>
              <a:rPr lang="fr-FR" b="1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chamois</a:t>
            </a:r>
          </a:p>
        </p:txBody>
      </p:sp>
      <p:pic>
        <p:nvPicPr>
          <p:cNvPr id="16387" name="Picture 26" descr="efloc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 b="17323"/>
          <a:stretch>
            <a:fillRect/>
          </a:stretch>
        </p:blipFill>
        <p:spPr bwMode="auto">
          <a:xfrm>
            <a:off x="6229350" y="1146175"/>
            <a:ext cx="2770188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8"/>
          <p:cNvSpPr>
            <a:spLocks noChangeArrowheads="1"/>
          </p:cNvSpPr>
          <p:nvPr/>
        </p:nvSpPr>
        <p:spPr bwMode="auto">
          <a:xfrm>
            <a:off x="-63500" y="549275"/>
            <a:ext cx="9207500" cy="575945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74712" y="43517"/>
            <a:ext cx="4128750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i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Epidermophyton floccosum</a:t>
            </a:r>
          </a:p>
        </p:txBody>
      </p:sp>
      <p:sp>
        <p:nvSpPr>
          <p:cNvPr id="16392" name="ZoneTexte 9"/>
          <p:cNvSpPr txBox="1">
            <a:spLocks noChangeArrowheads="1"/>
          </p:cNvSpPr>
          <p:nvPr/>
        </p:nvSpPr>
        <p:spPr bwMode="auto">
          <a:xfrm>
            <a:off x="469900" y="4921250"/>
            <a:ext cx="2357438" cy="36671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Absence </a:t>
            </a:r>
          </a:p>
        </p:txBody>
      </p:sp>
      <p:pic>
        <p:nvPicPr>
          <p:cNvPr id="16393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" y="4437063"/>
            <a:ext cx="25733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17"/>
          <p:cNvSpPr txBox="1">
            <a:spLocks noChangeArrowheads="1"/>
          </p:cNvSpPr>
          <p:nvPr/>
        </p:nvSpPr>
        <p:spPr bwMode="auto">
          <a:xfrm>
            <a:off x="469900" y="4543425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Microconidies</a:t>
            </a:r>
          </a:p>
        </p:txBody>
      </p:sp>
      <p:sp>
        <p:nvSpPr>
          <p:cNvPr id="2" name="ZoneTexte 8"/>
          <p:cNvSpPr txBox="1"/>
          <p:nvPr/>
        </p:nvSpPr>
        <p:spPr>
          <a:xfrm>
            <a:off x="6214141" y="701655"/>
            <a:ext cx="2822818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6399" name="ZoneTexte 9"/>
          <p:cNvSpPr txBox="1">
            <a:spLocks noChangeArrowheads="1"/>
          </p:cNvSpPr>
          <p:nvPr/>
        </p:nvSpPr>
        <p:spPr bwMode="auto">
          <a:xfrm>
            <a:off x="3059113" y="4929188"/>
            <a:ext cx="2357437" cy="1190625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20-35 x 6-8 µm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Nombreuses, groupées, en massue, lisses ou échinulées, 2-5 logettes</a:t>
            </a:r>
          </a:p>
        </p:txBody>
      </p:sp>
      <p:pic>
        <p:nvPicPr>
          <p:cNvPr id="16400" name="ZoneText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4813" y="4445000"/>
            <a:ext cx="25733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1" name="Text Box 31"/>
          <p:cNvSpPr txBox="1">
            <a:spLocks noChangeArrowheads="1"/>
          </p:cNvSpPr>
          <p:nvPr/>
        </p:nvSpPr>
        <p:spPr bwMode="auto">
          <a:xfrm>
            <a:off x="3059113" y="4564063"/>
            <a:ext cx="235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Macroconidies</a:t>
            </a:r>
          </a:p>
        </p:txBody>
      </p:sp>
      <p:sp>
        <p:nvSpPr>
          <p:cNvPr id="16404" name="Text Box 28"/>
          <p:cNvSpPr txBox="1">
            <a:spLocks noChangeArrowheads="1"/>
          </p:cNvSpPr>
          <p:nvPr/>
        </p:nvSpPr>
        <p:spPr bwMode="auto">
          <a:xfrm>
            <a:off x="6143625" y="4271963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Hospices civils de Lyon©</a:t>
            </a:r>
          </a:p>
        </p:txBody>
      </p:sp>
      <p:sp>
        <p:nvSpPr>
          <p:cNvPr id="16405" name="Text Box 28"/>
          <p:cNvSpPr txBox="1">
            <a:spLocks noChangeArrowheads="1"/>
          </p:cNvSpPr>
          <p:nvPr/>
        </p:nvSpPr>
        <p:spPr bwMode="auto">
          <a:xfrm>
            <a:off x="4102100" y="4157663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29</cp:revision>
  <dcterms:created xsi:type="dcterms:W3CDTF">2008-07-22T13:17:44Z</dcterms:created>
  <dcterms:modified xsi:type="dcterms:W3CDTF">2008-07-22T13:54:39Z</dcterms:modified>
</cp:coreProperties>
</file>