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7"/>
          <p:cNvSpPr>
            <a:spLocks noChangeArrowheads="1"/>
          </p:cNvSpPr>
          <p:nvPr/>
        </p:nvSpPr>
        <p:spPr bwMode="auto">
          <a:xfrm>
            <a:off x="79375" y="549275"/>
            <a:ext cx="9144000" cy="604837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38" name="ZoneTexte 6"/>
          <p:cNvSpPr txBox="1">
            <a:spLocks noChangeArrowheads="1"/>
          </p:cNvSpPr>
          <p:nvPr/>
        </p:nvSpPr>
        <p:spPr bwMode="auto">
          <a:xfrm>
            <a:off x="5795963" y="3762375"/>
            <a:ext cx="3348037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24-48H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évoluant du blanc au bleu-vert, au vert foncé à gris noirâtre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incolore, jaune, vert, ou brun rouge </a:t>
            </a:r>
          </a:p>
        </p:txBody>
      </p:sp>
      <p:pic>
        <p:nvPicPr>
          <p:cNvPr id="14339" name="Image 22" descr="asp fumi x40 1.png"/>
          <p:cNvPicPr>
            <a:picLocks noChangeAspect="1"/>
          </p:cNvPicPr>
          <p:nvPr/>
        </p:nvPicPr>
        <p:blipFill>
          <a:blip r:embed="rId2"/>
          <a:srcRect t="4959"/>
          <a:stretch>
            <a:fillRect/>
          </a:stretch>
        </p:blipFill>
        <p:spPr bwMode="auto">
          <a:xfrm>
            <a:off x="677863" y="881063"/>
            <a:ext cx="235743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844772" y="76855"/>
            <a:ext cx="3357586" cy="523220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fumigatus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3" name="ZoneTexte 6"/>
          <p:cNvSpPr txBox="1">
            <a:spLocks noChangeArrowheads="1"/>
          </p:cNvSpPr>
          <p:nvPr/>
        </p:nvSpPr>
        <p:spPr bwMode="auto">
          <a:xfrm>
            <a:off x="3178175" y="4398963"/>
            <a:ext cx="2357438" cy="11906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300µm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lisse, incolore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Evasement progressif au sommet</a:t>
            </a:r>
          </a:p>
        </p:txBody>
      </p:sp>
      <p:sp>
        <p:nvSpPr>
          <p:cNvPr id="14344" name="ZoneTexte 9"/>
          <p:cNvSpPr txBox="1">
            <a:spLocks noChangeArrowheads="1"/>
          </p:cNvSpPr>
          <p:nvPr/>
        </p:nvSpPr>
        <p:spPr bwMode="auto">
          <a:xfrm>
            <a:off x="3178175" y="1792288"/>
            <a:ext cx="2357438" cy="2014537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jusqu’à 100µm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Unisériée, en colonne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hémisphérique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Conidies petites (2,5-3µm), </a:t>
            </a:r>
            <a:r>
              <a:rPr lang="fr-FR" dirty="0" err="1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globuleuseS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vertes,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échinulées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345" name="Connecteur droit 11"/>
          <p:cNvCxnSpPr>
            <a:cxnSpLocks noChangeShapeType="1"/>
          </p:cNvCxnSpPr>
          <p:nvPr/>
        </p:nvCxnSpPr>
        <p:spPr bwMode="auto">
          <a:xfrm flipH="1" flipV="1">
            <a:off x="249238" y="4381500"/>
            <a:ext cx="1928812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4346" name="Connecteur droit 12"/>
          <p:cNvCxnSpPr>
            <a:cxnSpLocks noChangeShapeType="1"/>
          </p:cNvCxnSpPr>
          <p:nvPr/>
        </p:nvCxnSpPr>
        <p:spPr bwMode="auto">
          <a:xfrm flipH="1" flipV="1">
            <a:off x="715963" y="1881188"/>
            <a:ext cx="1389062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4347" name="Connecteur droit 14"/>
          <p:cNvCxnSpPr>
            <a:cxnSpLocks noChangeShapeType="1"/>
          </p:cNvCxnSpPr>
          <p:nvPr/>
        </p:nvCxnSpPr>
        <p:spPr bwMode="auto">
          <a:xfrm flipH="1" flipV="1">
            <a:off x="287338" y="1238250"/>
            <a:ext cx="1389062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4348" name="Connecteur droit 15"/>
          <p:cNvCxnSpPr>
            <a:cxnSpLocks noChangeShapeType="1"/>
          </p:cNvCxnSpPr>
          <p:nvPr/>
        </p:nvCxnSpPr>
        <p:spPr bwMode="auto">
          <a:xfrm flipH="1" flipV="1">
            <a:off x="358775" y="1544638"/>
            <a:ext cx="1389063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179388" y="41148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55625" y="1590675"/>
            <a:ext cx="925513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9875" y="1252538"/>
            <a:ext cx="925513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phialides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27000" y="947738"/>
            <a:ext cx="925513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78170" y="3954466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178170" y="1357292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59" name="Picture 22" descr="Aspergillus fumigatus vert gris boîte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/>
          <a:stretch>
            <a:fillRect/>
          </a:stretch>
        </p:blipFill>
        <p:spPr bwMode="auto">
          <a:xfrm>
            <a:off x="5795963" y="1339850"/>
            <a:ext cx="3348037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8"/>
          <p:cNvSpPr txBox="1"/>
          <p:nvPr/>
        </p:nvSpPr>
        <p:spPr>
          <a:xfrm>
            <a:off x="5800039" y="881042"/>
            <a:ext cx="3347992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1071538" y="6171540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76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2008-07-22T09:31:43Z</dcterms:modified>
</cp:coreProperties>
</file>