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58" autoAdjust="0"/>
  </p:normalViewPr>
  <p:slideViewPr>
    <p:cSldViewPr>
      <p:cViewPr>
        <p:scale>
          <a:sx n="66" d="100"/>
          <a:sy n="66" d="100"/>
        </p:scale>
        <p:origin x="-120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4"/>
          <p:cNvSpPr>
            <a:spLocks noChangeArrowheads="1"/>
          </p:cNvSpPr>
          <p:nvPr/>
        </p:nvSpPr>
        <p:spPr bwMode="auto">
          <a:xfrm>
            <a:off x="28575" y="260350"/>
            <a:ext cx="9123363" cy="659765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410" name="ZoneTexte 6"/>
          <p:cNvSpPr txBox="1">
            <a:spLocks noChangeArrowheads="1"/>
          </p:cNvSpPr>
          <p:nvPr/>
        </p:nvSpPr>
        <p:spPr bwMode="auto">
          <a:xfrm>
            <a:off x="5733143" y="5334000"/>
            <a:ext cx="3296557" cy="1200329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3-5 j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duveteuses à poudreuses, 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vertes foncé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jaunâtres</a:t>
            </a:r>
            <a:endParaRPr lang="fr-FR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rougeâtre, pourpre</a:t>
            </a:r>
          </a:p>
        </p:txBody>
      </p:sp>
      <p:pic>
        <p:nvPicPr>
          <p:cNvPr id="17411" name="Picture 36" descr="Sans titre-1"/>
          <p:cNvPicPr>
            <a:picLocks noChangeAspect="1" noChangeArrowheads="1"/>
          </p:cNvPicPr>
          <p:nvPr/>
        </p:nvPicPr>
        <p:blipFill>
          <a:blip r:embed="rId2"/>
          <a:srcRect t="37183"/>
          <a:stretch>
            <a:fillRect/>
          </a:stretch>
        </p:blipFill>
        <p:spPr bwMode="auto">
          <a:xfrm>
            <a:off x="5749925" y="981075"/>
            <a:ext cx="3281363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Image 24" descr="asp nidulans x40 1.png"/>
          <p:cNvPicPr>
            <a:picLocks noChangeAspect="1"/>
          </p:cNvPicPr>
          <p:nvPr/>
        </p:nvPicPr>
        <p:blipFill>
          <a:blip r:embed="rId3">
            <a:lum bright="10000"/>
          </a:blip>
          <a:srcRect t="9277" b="18916"/>
          <a:stretch>
            <a:fillRect/>
          </a:stretch>
        </p:blipFill>
        <p:spPr bwMode="auto">
          <a:xfrm>
            <a:off x="763588" y="404813"/>
            <a:ext cx="2249487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951135" y="-243820"/>
            <a:ext cx="3286148" cy="523220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Aspergillus </a:t>
            </a:r>
            <a:r>
              <a:rPr lang="fr-FR" sz="2800" i="1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nidulans</a:t>
            </a:r>
            <a:endParaRPr lang="fr-FR" sz="2800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ZoneTexte 6"/>
          <p:cNvSpPr txBox="1">
            <a:spLocks noChangeArrowheads="1"/>
          </p:cNvSpPr>
          <p:nvPr/>
        </p:nvSpPr>
        <p:spPr bwMode="auto">
          <a:xfrm>
            <a:off x="3035300" y="3352800"/>
            <a:ext cx="2357438" cy="64135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Petit : 75-100µm, sinueux, brun, lisse</a:t>
            </a:r>
          </a:p>
        </p:txBody>
      </p:sp>
      <p:sp>
        <p:nvSpPr>
          <p:cNvPr id="17417" name="ZoneTexte 9"/>
          <p:cNvSpPr txBox="1">
            <a:spLocks noChangeArrowheads="1"/>
          </p:cNvSpPr>
          <p:nvPr/>
        </p:nvSpPr>
        <p:spPr bwMode="auto">
          <a:xfrm>
            <a:off x="3035300" y="1331913"/>
            <a:ext cx="2357438" cy="1465262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75 x 35 µm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Bisériée, en colonne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Vésicule sphérique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Conidies (3-3,5µm), vertes, échinulées</a:t>
            </a:r>
          </a:p>
        </p:txBody>
      </p:sp>
      <p:cxnSp>
        <p:nvCxnSpPr>
          <p:cNvPr id="12" name="Connecteur droit 11"/>
          <p:cNvCxnSpPr/>
          <p:nvPr/>
        </p:nvCxnSpPr>
        <p:spPr>
          <a:xfrm rot="10800000">
            <a:off x="1258888" y="3213100"/>
            <a:ext cx="90011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9" name="Connecteur droit 12"/>
          <p:cNvCxnSpPr>
            <a:cxnSpLocks noChangeShapeType="1"/>
          </p:cNvCxnSpPr>
          <p:nvPr/>
        </p:nvCxnSpPr>
        <p:spPr bwMode="auto">
          <a:xfrm flipH="1" flipV="1">
            <a:off x="925513" y="1784350"/>
            <a:ext cx="900112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7420" name="Connecteur droit 13"/>
          <p:cNvCxnSpPr>
            <a:cxnSpLocks noChangeShapeType="1"/>
          </p:cNvCxnSpPr>
          <p:nvPr/>
        </p:nvCxnSpPr>
        <p:spPr bwMode="auto">
          <a:xfrm flipH="1" flipV="1">
            <a:off x="784225" y="1479550"/>
            <a:ext cx="900113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7421" name="Connecteur droit 14"/>
          <p:cNvCxnSpPr>
            <a:cxnSpLocks noChangeShapeType="1"/>
          </p:cNvCxnSpPr>
          <p:nvPr/>
        </p:nvCxnSpPr>
        <p:spPr bwMode="auto">
          <a:xfrm flipH="1" flipV="1">
            <a:off x="496888" y="1050925"/>
            <a:ext cx="900112" cy="1588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cxnSp>
        <p:nvCxnSpPr>
          <p:cNvPr id="17422" name="Connecteur droit 15"/>
          <p:cNvCxnSpPr>
            <a:cxnSpLocks noChangeShapeType="1"/>
          </p:cNvCxnSpPr>
          <p:nvPr/>
        </p:nvCxnSpPr>
        <p:spPr bwMode="auto">
          <a:xfrm flipH="1" flipV="1">
            <a:off x="530225" y="1265238"/>
            <a:ext cx="900113" cy="1587"/>
          </a:xfrm>
          <a:prstGeom prst="line">
            <a:avLst/>
          </a:prstGeom>
          <a:noFill/>
          <a:ln w="25400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428625" y="2946400"/>
            <a:ext cx="1196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04825" y="1498600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vésicule</a:t>
            </a: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350838" y="1193800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métules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219075" y="977900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phialides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4763" y="765175"/>
            <a:ext cx="847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36884" y="2892419"/>
            <a:ext cx="2357454" cy="461666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40059" y="896917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34" name="ZoneTexte 22"/>
          <p:cNvSpPr txBox="1">
            <a:spLocks noChangeArrowheads="1"/>
          </p:cNvSpPr>
          <p:nvPr/>
        </p:nvSpPr>
        <p:spPr bwMode="auto">
          <a:xfrm>
            <a:off x="3035300" y="5191125"/>
            <a:ext cx="2357438" cy="119062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i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Emericella nidulans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Cleistothèce , asques, ascospores, cellules noisettes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040059" y="4762290"/>
            <a:ext cx="2357454" cy="400110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Reproduction sexuée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1651000" y="6259513"/>
            <a:ext cx="62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Lyon©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5751329" y="554017"/>
            <a:ext cx="3289641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pic>
        <p:nvPicPr>
          <p:cNvPr id="17443" name="Picture 37" descr="A nidulans cléistothèce et ascospores x40-1 web"/>
          <p:cNvPicPr>
            <a:picLocks noChangeAspect="1" noChangeArrowheads="1"/>
          </p:cNvPicPr>
          <p:nvPr/>
        </p:nvPicPr>
        <p:blipFill>
          <a:blip r:embed="rId4"/>
          <a:srcRect l="13765" t="4248" r="18503" b="6467"/>
          <a:stretch>
            <a:fillRect/>
          </a:stretch>
        </p:blipFill>
        <p:spPr bwMode="auto">
          <a:xfrm>
            <a:off x="684213" y="4546600"/>
            <a:ext cx="23749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Connecteur droit 11"/>
          <p:cNvCxnSpPr/>
          <p:nvPr/>
        </p:nvCxnSpPr>
        <p:spPr>
          <a:xfrm rot="10800000">
            <a:off x="935038" y="6575425"/>
            <a:ext cx="90011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ZoneTexte 17"/>
          <p:cNvSpPr txBox="1">
            <a:spLocks noChangeArrowheads="1"/>
          </p:cNvSpPr>
          <p:nvPr/>
        </p:nvSpPr>
        <p:spPr bwMode="auto">
          <a:xfrm>
            <a:off x="0" y="6308725"/>
            <a:ext cx="1547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/>
            <a:r>
              <a:rPr lang="fr-FR" sz="1600">
                <a:solidFill>
                  <a:srgbClr val="17375E"/>
                </a:solidFill>
                <a:latin typeface="Times New Roman" pitchFamily="18" charset="0"/>
                <a:cs typeface="Times New Roman" pitchFamily="18" charset="0"/>
              </a:rPr>
              <a:t>cellules noisettes</a:t>
            </a:r>
          </a:p>
        </p:txBody>
      </p:sp>
      <p:cxnSp>
        <p:nvCxnSpPr>
          <p:cNvPr id="7" name="Connecteur droit 11"/>
          <p:cNvCxnSpPr/>
          <p:nvPr/>
        </p:nvCxnSpPr>
        <p:spPr>
          <a:xfrm rot="10800000">
            <a:off x="935038" y="5495925"/>
            <a:ext cx="90011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7" name="ZoneTexte 17"/>
          <p:cNvSpPr txBox="1">
            <a:spLocks noChangeArrowheads="1"/>
          </p:cNvSpPr>
          <p:nvPr/>
        </p:nvSpPr>
        <p:spPr bwMode="auto">
          <a:xfrm>
            <a:off x="0" y="5229225"/>
            <a:ext cx="1547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/>
            <a:r>
              <a:rPr lang="fr-FR" sz="1600">
                <a:solidFill>
                  <a:srgbClr val="17375E"/>
                </a:solidFill>
                <a:latin typeface="Times New Roman" pitchFamily="18" charset="0"/>
                <a:cs typeface="Times New Roman" pitchFamily="18" charset="0"/>
              </a:rPr>
              <a:t>cleistothèce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000100" y="4214818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914148" y="6601300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7083878" y="5130130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94</Words>
  <Application>Microsoft Office PowerPoint</Application>
  <PresentationFormat>Affichage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Dumas Karine</cp:lastModifiedBy>
  <cp:revision>74</cp:revision>
  <dcterms:created xsi:type="dcterms:W3CDTF">2008-02-20T15:35:49Z</dcterms:created>
  <dcterms:modified xsi:type="dcterms:W3CDTF">2008-07-22T09:34:18Z</dcterms:modified>
</cp:coreProperties>
</file>