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779AE-2378-4425-9896-82D8F85401B9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41" descr="T rubrum microconidies en acladium x40 grossi"/>
          <p:cNvPicPr>
            <a:picLocks noChangeAspect="1" noChangeArrowheads="1"/>
          </p:cNvPicPr>
          <p:nvPr/>
        </p:nvPicPr>
        <p:blipFill>
          <a:blip r:embed="rId2">
            <a:lum bright="12000" contrast="18000"/>
          </a:blip>
          <a:srcRect t="7542" b="7516"/>
          <a:stretch>
            <a:fillRect/>
          </a:stretch>
        </p:blipFill>
        <p:spPr bwMode="auto">
          <a:xfrm>
            <a:off x="139700" y="654050"/>
            <a:ext cx="5800725" cy="402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ZoneTexte 6"/>
          <p:cNvSpPr txBox="1">
            <a:spLocks noChangeArrowheads="1"/>
          </p:cNvSpPr>
          <p:nvPr/>
        </p:nvSpPr>
        <p:spPr bwMode="auto">
          <a:xfrm>
            <a:off x="6223000" y="3825875"/>
            <a:ext cx="2805113" cy="2289175"/>
          </a:xfrm>
          <a:prstGeom prst="rect">
            <a:avLst/>
          </a:prstGeom>
          <a:solidFill>
            <a:srgbClr val="EDF6CA"/>
          </a:solidFill>
          <a:ln w="9525">
            <a:noFill/>
            <a:miter lim="800000"/>
            <a:headEnd/>
            <a:tailEnd/>
          </a:ln>
        </p:spPr>
        <p:txBody>
          <a:bodyPr lIns="54000" rIns="54000">
            <a:spAutoFit/>
          </a:bodyPr>
          <a:lstStyle/>
          <a:p>
            <a:pPr algn="ctr"/>
            <a:r>
              <a:rPr lang="fr-FR" b="1" dirty="0">
                <a:solidFill>
                  <a:srgbClr val="1B5125"/>
                </a:solidFill>
                <a:latin typeface="Times New Roman" pitchFamily="18" charset="0"/>
                <a:cs typeface="Times New Roman" pitchFamily="18" charset="0"/>
              </a:rPr>
              <a:t>Temps de pousse</a:t>
            </a:r>
            <a:r>
              <a:rPr lang="fr-FR" b="1" dirty="0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: 7j (caractéristique ~ 2-3sem)</a:t>
            </a:r>
          </a:p>
          <a:p>
            <a:r>
              <a:rPr lang="fr-FR" b="1" dirty="0">
                <a:solidFill>
                  <a:srgbClr val="1B5125"/>
                </a:solidFill>
                <a:latin typeface="Times New Roman" pitchFamily="18" charset="0"/>
                <a:cs typeface="Times New Roman" pitchFamily="18" charset="0"/>
              </a:rPr>
              <a:t>Recto </a:t>
            </a:r>
            <a:r>
              <a:rPr lang="fr-FR" dirty="0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fr-FR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colonies </a:t>
            </a:r>
            <a:r>
              <a:rPr lang="fr-FR" smtClean="0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humides, bombées, hérissées </a:t>
            </a:r>
            <a:r>
              <a:rPr lang="fr-FR" dirty="0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de mèches de filaments mycéliens + duvet blanchâtre</a:t>
            </a:r>
          </a:p>
          <a:p>
            <a:r>
              <a:rPr lang="fr-FR" b="1" dirty="0">
                <a:solidFill>
                  <a:srgbClr val="1B5125"/>
                </a:solidFill>
                <a:latin typeface="Times New Roman" pitchFamily="18" charset="0"/>
                <a:cs typeface="Times New Roman" pitchFamily="18" charset="0"/>
              </a:rPr>
              <a:t>Verso</a:t>
            </a:r>
            <a:r>
              <a:rPr lang="fr-FR" b="1" dirty="0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: incolore ou jaune à brun</a:t>
            </a:r>
          </a:p>
        </p:txBody>
      </p:sp>
      <p:pic>
        <p:nvPicPr>
          <p:cNvPr id="15363" name="Picture 34" descr="T rubrum macro culture 0341 grossi fond bleu"/>
          <p:cNvPicPr>
            <a:picLocks noChangeAspect="1" noChangeArrowheads="1"/>
          </p:cNvPicPr>
          <p:nvPr/>
        </p:nvPicPr>
        <p:blipFill>
          <a:blip r:embed="rId3">
            <a:lum bright="6000" contrast="6000"/>
          </a:blip>
          <a:srcRect l="43587" t="17790" r="20500" b="41682"/>
          <a:stretch>
            <a:fillRect/>
          </a:stretch>
        </p:blipFill>
        <p:spPr bwMode="auto">
          <a:xfrm>
            <a:off x="6227763" y="1474788"/>
            <a:ext cx="2808287" cy="234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Rectangle 28"/>
          <p:cNvSpPr>
            <a:spLocks noChangeArrowheads="1"/>
          </p:cNvSpPr>
          <p:nvPr/>
        </p:nvSpPr>
        <p:spPr bwMode="auto">
          <a:xfrm>
            <a:off x="50800" y="549275"/>
            <a:ext cx="9121775" cy="5903913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970185" y="43517"/>
            <a:ext cx="3286148" cy="523221"/>
          </a:xfrm>
          <a:prstGeom prst="rect">
            <a:avLst/>
          </a:prstGeom>
          <a:gradFill flip="none" rotWithShape="1">
            <a:gsLst>
              <a:gs pos="0">
                <a:srgbClr val="FFFF37"/>
              </a:gs>
              <a:gs pos="50000">
                <a:srgbClr val="B4FF69"/>
              </a:gs>
              <a:gs pos="100000">
                <a:srgbClr val="74BD3D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2800" i="1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Trichophyton rubrum</a:t>
            </a:r>
          </a:p>
        </p:txBody>
      </p:sp>
      <p:sp>
        <p:nvSpPr>
          <p:cNvPr id="2" name="ZoneTexte 8"/>
          <p:cNvSpPr txBox="1"/>
          <p:nvPr/>
        </p:nvSpPr>
        <p:spPr>
          <a:xfrm>
            <a:off x="6201441" y="1062017"/>
            <a:ext cx="2822818" cy="461665"/>
          </a:xfrm>
          <a:prstGeom prst="rect">
            <a:avLst/>
          </a:prstGeom>
          <a:gradFill flip="none" rotWithShape="1">
            <a:gsLst>
              <a:gs pos="0">
                <a:srgbClr val="FFFF37"/>
              </a:gs>
              <a:gs pos="50000">
                <a:srgbClr val="B4FF69"/>
              </a:gs>
              <a:gs pos="100000">
                <a:srgbClr val="74BD3D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240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Macroscopie</a:t>
            </a:r>
          </a:p>
        </p:txBody>
      </p:sp>
      <p:sp>
        <p:nvSpPr>
          <p:cNvPr id="15371" name="ZoneTexte 9"/>
          <p:cNvSpPr txBox="1">
            <a:spLocks noChangeArrowheads="1"/>
          </p:cNvSpPr>
          <p:nvPr/>
        </p:nvSpPr>
        <p:spPr bwMode="auto">
          <a:xfrm>
            <a:off x="142875" y="5183188"/>
            <a:ext cx="2357438" cy="641350"/>
          </a:xfrm>
          <a:prstGeom prst="rect">
            <a:avLst/>
          </a:prstGeom>
          <a:solidFill>
            <a:srgbClr val="EDF6CA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Pyriformes disposées en acladium</a:t>
            </a:r>
          </a:p>
        </p:txBody>
      </p:sp>
      <p:pic>
        <p:nvPicPr>
          <p:cNvPr id="15372" name="ZoneTexte 8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5" y="4699000"/>
            <a:ext cx="2573338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73" name="Text Box 36"/>
          <p:cNvSpPr txBox="1">
            <a:spLocks noChangeArrowheads="1"/>
          </p:cNvSpPr>
          <p:nvPr/>
        </p:nvSpPr>
        <p:spPr bwMode="auto">
          <a:xfrm>
            <a:off x="142875" y="4805363"/>
            <a:ext cx="2357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200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Microconidies</a:t>
            </a:r>
          </a:p>
        </p:txBody>
      </p:sp>
      <p:sp>
        <p:nvSpPr>
          <p:cNvPr id="15374" name="Text Box 28"/>
          <p:cNvSpPr txBox="1">
            <a:spLocks noChangeArrowheads="1"/>
          </p:cNvSpPr>
          <p:nvPr/>
        </p:nvSpPr>
        <p:spPr bwMode="auto">
          <a:xfrm>
            <a:off x="3940175" y="4418013"/>
            <a:ext cx="2089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400" b="1" dirty="0">
                <a:latin typeface="Times New Roman" pitchFamily="18" charset="0"/>
              </a:rPr>
              <a:t>Hospices civils de Lyon©</a:t>
            </a:r>
          </a:p>
        </p:txBody>
      </p:sp>
      <p:sp>
        <p:nvSpPr>
          <p:cNvPr id="15375" name="ZoneTexte 9"/>
          <p:cNvSpPr txBox="1">
            <a:spLocks noChangeArrowheads="1"/>
          </p:cNvSpPr>
          <p:nvPr/>
        </p:nvSpPr>
        <p:spPr bwMode="auto">
          <a:xfrm>
            <a:off x="2555875" y="5191125"/>
            <a:ext cx="3405188" cy="1190625"/>
          </a:xfrm>
          <a:prstGeom prst="rect">
            <a:avLst/>
          </a:prstGeom>
          <a:solidFill>
            <a:srgbClr val="EDF6CA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60-80 x 6-8 µm</a:t>
            </a:r>
          </a:p>
          <a:p>
            <a:pPr algn="ctr"/>
            <a:r>
              <a:rPr lang="fr-FR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Rares sur les souches autochtones</a:t>
            </a:r>
          </a:p>
          <a:p>
            <a:pPr algn="ctr"/>
            <a:r>
              <a:rPr lang="fr-FR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Paroi lisse mince</a:t>
            </a:r>
          </a:p>
          <a:p>
            <a:pPr algn="ctr"/>
            <a:r>
              <a:rPr lang="fr-FR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Forme de cigare ou de saucisse</a:t>
            </a:r>
          </a:p>
        </p:txBody>
      </p:sp>
      <p:pic>
        <p:nvPicPr>
          <p:cNvPr id="15376" name="ZoneTexte 8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11413" y="4706938"/>
            <a:ext cx="36798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77" name="Text Box 40"/>
          <p:cNvSpPr txBox="1">
            <a:spLocks noChangeArrowheads="1"/>
          </p:cNvSpPr>
          <p:nvPr/>
        </p:nvSpPr>
        <p:spPr bwMode="auto">
          <a:xfrm>
            <a:off x="2555875" y="4816475"/>
            <a:ext cx="33480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200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Macroconidies</a:t>
            </a:r>
          </a:p>
        </p:txBody>
      </p:sp>
      <p:sp>
        <p:nvSpPr>
          <p:cNvPr id="15380" name="Text Box 28"/>
          <p:cNvSpPr txBox="1">
            <a:spLocks noChangeArrowheads="1"/>
          </p:cNvSpPr>
          <p:nvPr/>
        </p:nvSpPr>
        <p:spPr bwMode="auto">
          <a:xfrm>
            <a:off x="7258050" y="3576638"/>
            <a:ext cx="1851025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r>
              <a:rPr lang="fr-FR" sz="1300" b="1">
                <a:latin typeface="Times New Roman" pitchFamily="18" charset="0"/>
              </a:rPr>
              <a:t>Hospices civils de Lyon©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70</Words>
  <Application>Microsoft Office PowerPoint</Application>
  <PresentationFormat>Affichage à l'écran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Dumas Karine</dc:creator>
  <cp:lastModifiedBy>Dumas Karine</cp:lastModifiedBy>
  <cp:revision>29</cp:revision>
  <dcterms:created xsi:type="dcterms:W3CDTF">2008-07-22T13:17:44Z</dcterms:created>
  <dcterms:modified xsi:type="dcterms:W3CDTF">2008-08-17T08:58:23Z</dcterms:modified>
</cp:coreProperties>
</file>