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ZoneTexte 6"/>
          <p:cNvSpPr txBox="1">
            <a:spLocks noChangeArrowheads="1"/>
          </p:cNvSpPr>
          <p:nvPr/>
        </p:nvSpPr>
        <p:spPr bwMode="auto">
          <a:xfrm>
            <a:off x="6223000" y="4124325"/>
            <a:ext cx="2805113" cy="146526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3-5j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teinte beige à cannelle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jaune à brun-orange</a:t>
            </a:r>
          </a:p>
        </p:txBody>
      </p:sp>
      <p:pic>
        <p:nvPicPr>
          <p:cNvPr id="13314" name="Picture 35"/>
          <p:cNvPicPr>
            <a:picLocks noChangeAspect="1" noChangeArrowheads="1"/>
          </p:cNvPicPr>
          <p:nvPr/>
        </p:nvPicPr>
        <p:blipFill>
          <a:blip r:embed="rId2"/>
          <a:srcRect l="46458" t="35970" r="18112" b="27116"/>
          <a:stretch>
            <a:fillRect/>
          </a:stretch>
        </p:blipFill>
        <p:spPr bwMode="auto">
          <a:xfrm>
            <a:off x="6213475" y="1792288"/>
            <a:ext cx="2820988" cy="23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8"/>
          <p:cNvSpPr>
            <a:spLocks noChangeArrowheads="1"/>
          </p:cNvSpPr>
          <p:nvPr/>
        </p:nvSpPr>
        <p:spPr bwMode="auto">
          <a:xfrm>
            <a:off x="0" y="549275"/>
            <a:ext cx="9223375" cy="638651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13316" name="Picture 27" descr="terreus"/>
          <p:cNvPicPr>
            <a:picLocks noChangeAspect="1" noChangeArrowheads="1"/>
          </p:cNvPicPr>
          <p:nvPr/>
        </p:nvPicPr>
        <p:blipFill>
          <a:blip r:embed="rId3"/>
          <a:srcRect l="8960" r="9006"/>
          <a:stretch>
            <a:fillRect/>
          </a:stretch>
        </p:blipFill>
        <p:spPr bwMode="auto">
          <a:xfrm>
            <a:off x="381000" y="769938"/>
            <a:ext cx="2894013" cy="602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195610" y="43517"/>
            <a:ext cx="328614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terreus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0" name="ZoneTexte 6"/>
          <p:cNvSpPr txBox="1">
            <a:spLocks noChangeArrowheads="1"/>
          </p:cNvSpPr>
          <p:nvPr/>
        </p:nvSpPr>
        <p:spPr bwMode="auto">
          <a:xfrm>
            <a:off x="3338513" y="3752850"/>
            <a:ext cx="2357437" cy="64135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100-250µm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lisse, incolore</a:t>
            </a:r>
          </a:p>
        </p:txBody>
      </p:sp>
      <p:sp>
        <p:nvSpPr>
          <p:cNvPr id="13321" name="ZoneTexte 9"/>
          <p:cNvSpPr txBox="1">
            <a:spLocks noChangeArrowheads="1"/>
          </p:cNvSpPr>
          <p:nvPr/>
        </p:nvSpPr>
        <p:spPr bwMode="auto">
          <a:xfrm>
            <a:off x="3338513" y="1190625"/>
            <a:ext cx="2357437" cy="2014538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Bisériée, en colonne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Aspect en éventail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globuleuse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Conidies petites (1,5-2,5µm), lisses, globuleuses à légèrement elliptiques</a:t>
            </a:r>
          </a:p>
        </p:txBody>
      </p:sp>
      <p:cxnSp>
        <p:nvCxnSpPr>
          <p:cNvPr id="13322" name="Connecteur droit 11"/>
          <p:cNvCxnSpPr>
            <a:cxnSpLocks noChangeShapeType="1"/>
          </p:cNvCxnSpPr>
          <p:nvPr/>
        </p:nvCxnSpPr>
        <p:spPr bwMode="auto">
          <a:xfrm flipH="1" flipV="1">
            <a:off x="752475" y="4324350"/>
            <a:ext cx="1101725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3323" name="Connecteur droit 12"/>
          <p:cNvCxnSpPr>
            <a:cxnSpLocks noChangeShapeType="1"/>
          </p:cNvCxnSpPr>
          <p:nvPr/>
        </p:nvCxnSpPr>
        <p:spPr bwMode="auto">
          <a:xfrm flipH="1" flipV="1">
            <a:off x="871538" y="2614613"/>
            <a:ext cx="1079500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3324" name="Connecteur droit 13"/>
          <p:cNvCxnSpPr>
            <a:cxnSpLocks noChangeShapeType="1"/>
          </p:cNvCxnSpPr>
          <p:nvPr/>
        </p:nvCxnSpPr>
        <p:spPr bwMode="auto">
          <a:xfrm flipH="1" flipV="1">
            <a:off x="657225" y="2400300"/>
            <a:ext cx="1079500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3325" name="Connecteur droit 14"/>
          <p:cNvCxnSpPr>
            <a:cxnSpLocks noChangeShapeType="1"/>
          </p:cNvCxnSpPr>
          <p:nvPr/>
        </p:nvCxnSpPr>
        <p:spPr bwMode="auto">
          <a:xfrm flipH="1" flipV="1">
            <a:off x="330200" y="1970088"/>
            <a:ext cx="1079500" cy="3175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3326" name="Connecteur droit 15"/>
          <p:cNvCxnSpPr>
            <a:cxnSpLocks noChangeShapeType="1"/>
          </p:cNvCxnSpPr>
          <p:nvPr/>
        </p:nvCxnSpPr>
        <p:spPr bwMode="auto">
          <a:xfrm flipH="1" flipV="1">
            <a:off x="511175" y="2185988"/>
            <a:ext cx="1079500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150813" y="4057650"/>
            <a:ext cx="1131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65138" y="2314575"/>
            <a:ext cx="8667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11150" y="2100263"/>
            <a:ext cx="8667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métules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9388" y="1895475"/>
            <a:ext cx="866775" cy="581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phialides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34925" y="1671638"/>
            <a:ext cx="866775" cy="33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38509" y="3324007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38509" y="787378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Image 22" descr="A. terreus Aleuriospores x100-2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20000"/>
          </a:blip>
          <a:srcRect l="25293" t="21875" r="35249" b="16666"/>
          <a:stretch>
            <a:fillRect/>
          </a:stretch>
        </p:blipFill>
        <p:spPr>
          <a:xfrm rot="16200000" flipH="1">
            <a:off x="3846513" y="5148249"/>
            <a:ext cx="1322209" cy="2000263"/>
          </a:xfrm>
          <a:prstGeom prst="rect">
            <a:avLst/>
          </a:prstGeom>
        </p:spPr>
      </p:pic>
      <p:sp>
        <p:nvSpPr>
          <p:cNvPr id="13339" name="ZoneTexte 23"/>
          <p:cNvSpPr txBox="1">
            <a:spLocks noChangeArrowheads="1"/>
          </p:cNvSpPr>
          <p:nvPr/>
        </p:nvSpPr>
        <p:spPr bwMode="auto">
          <a:xfrm>
            <a:off x="3338513" y="4540250"/>
            <a:ext cx="2357437" cy="10255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Aleuries solitaires à base tronquée formées latéralement sur le mycélium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6214141" y="1360467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3343" name="Text Box 36"/>
          <p:cNvSpPr txBox="1">
            <a:spLocks noChangeArrowheads="1"/>
          </p:cNvSpPr>
          <p:nvPr/>
        </p:nvSpPr>
        <p:spPr bwMode="auto">
          <a:xfrm rot="-2365668">
            <a:off x="7667625" y="3052763"/>
            <a:ext cx="1631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A remplacer</a:t>
            </a:r>
          </a:p>
        </p:txBody>
      </p:sp>
      <p:sp>
        <p:nvSpPr>
          <p:cNvPr id="13344" name="Text Box 28"/>
          <p:cNvSpPr txBox="1">
            <a:spLocks noChangeArrowheads="1"/>
          </p:cNvSpPr>
          <p:nvPr/>
        </p:nvSpPr>
        <p:spPr bwMode="auto">
          <a:xfrm>
            <a:off x="2079625" y="6554788"/>
            <a:ext cx="62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74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2008-07-22T09:31:01Z</dcterms:modified>
</cp:coreProperties>
</file>