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ZoneTexte 49"/>
          <p:cNvSpPr txBox="1"/>
          <p:nvPr/>
        </p:nvSpPr>
        <p:spPr>
          <a:xfrm>
            <a:off x="353960" y="5531196"/>
            <a:ext cx="1071570" cy="719034"/>
          </a:xfrm>
          <a:prstGeom prst="rect">
            <a:avLst/>
          </a:prstGeom>
          <a:solidFill>
            <a:schemeClr val="tx2">
              <a:lumMod val="20000"/>
              <a:lumOff val="80000"/>
              <a:alpha val="68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Hôte intermédiaire : la limnée</a:t>
            </a:r>
          </a:p>
        </p:txBody>
      </p:sp>
      <p:pic>
        <p:nvPicPr>
          <p:cNvPr id="19460" name="Image 42" descr="pissenli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631735">
            <a:off x="477838" y="703263"/>
            <a:ext cx="15716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Image 41" descr="cresson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500063"/>
            <a:ext cx="1049338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utoShape 3"/>
          <p:cNvSpPr>
            <a:spLocks noChangeArrowheads="1"/>
          </p:cNvSpPr>
          <p:nvPr/>
        </p:nvSpPr>
        <p:spPr bwMode="auto">
          <a:xfrm rot="5400000">
            <a:off x="2250265" y="2178835"/>
            <a:ext cx="4000528" cy="250033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CC9900"/>
              </a:gs>
              <a:gs pos="50000">
                <a:srgbClr val="FFD581"/>
              </a:gs>
              <a:gs pos="100000">
                <a:srgbClr val="CC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123" name="Flèche en arc 122"/>
          <p:cNvSpPr/>
          <p:nvPr/>
        </p:nvSpPr>
        <p:spPr>
          <a:xfrm rot="10058335">
            <a:off x="2976536" y="5316025"/>
            <a:ext cx="1901180" cy="1354200"/>
          </a:xfrm>
          <a:prstGeom prst="circularArrow">
            <a:avLst>
              <a:gd name="adj1" fmla="val 6762"/>
              <a:gd name="adj2" fmla="val 513104"/>
              <a:gd name="adj3" fmla="val 18666954"/>
              <a:gd name="adj4" fmla="val 14079784"/>
              <a:gd name="adj5" fmla="val 7750"/>
            </a:avLst>
          </a:prstGeom>
          <a:gradFill flip="none" rotWithShape="1">
            <a:gsLst>
              <a:gs pos="0">
                <a:srgbClr val="FFFF99"/>
              </a:gs>
              <a:gs pos="29000">
                <a:srgbClr val="C3E274"/>
              </a:gs>
              <a:gs pos="100000">
                <a:srgbClr val="008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 rot="5400000">
            <a:off x="5965042" y="750076"/>
            <a:ext cx="2428890" cy="2643206"/>
          </a:xfrm>
          <a:prstGeom prst="rtTriangle">
            <a:avLst/>
          </a:prstGeom>
          <a:gradFill>
            <a:gsLst>
              <a:gs pos="0">
                <a:schemeClr val="bg1"/>
              </a:gs>
              <a:gs pos="100000">
                <a:srgbClr val="E2B3FF"/>
              </a:gs>
            </a:gsLst>
            <a:path path="circle">
              <a:fillToRect l="50000" t="50000" r="50000" b="50000"/>
            </a:path>
          </a:gradFill>
          <a:ln w="25400">
            <a:solidFill>
              <a:srgbClr val="9900CC"/>
            </a:solidFill>
            <a:miter lim="800000"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ZoneTexte 2222"/>
          <p:cNvSpPr txBox="1">
            <a:spLocks noChangeArrowheads="1"/>
          </p:cNvSpPr>
          <p:nvPr/>
        </p:nvSpPr>
        <p:spPr bwMode="auto">
          <a:xfrm>
            <a:off x="6572264" y="857234"/>
            <a:ext cx="573055" cy="318924"/>
          </a:xfrm>
          <a:prstGeom prst="rect">
            <a:avLst/>
          </a:prstGeom>
          <a:solidFill>
            <a:srgbClr val="CC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FOIE</a:t>
            </a:r>
          </a:p>
        </p:txBody>
      </p:sp>
      <p:sp>
        <p:nvSpPr>
          <p:cNvPr id="19474" name="AutoShape 5"/>
          <p:cNvSpPr>
            <a:spLocks noChangeArrowheads="1"/>
          </p:cNvSpPr>
          <p:nvPr/>
        </p:nvSpPr>
        <p:spPr bwMode="auto">
          <a:xfrm rot="-7150576">
            <a:off x="5499894" y="1234282"/>
            <a:ext cx="682625" cy="2198687"/>
          </a:xfrm>
          <a:prstGeom prst="flowChartMagneticDisk">
            <a:avLst/>
          </a:prstGeom>
          <a:gradFill rotWithShape="1">
            <a:gsLst>
              <a:gs pos="0">
                <a:srgbClr val="FFCC99"/>
              </a:gs>
              <a:gs pos="50000">
                <a:srgbClr val="FFFFCC"/>
              </a:gs>
              <a:gs pos="100000">
                <a:srgbClr val="FFCC99"/>
              </a:gs>
            </a:gsLst>
            <a:lin ang="0" scaled="1"/>
          </a:gradFill>
          <a:ln w="9525">
            <a:solidFill>
              <a:srgbClr val="D595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Calibri" pitchFamily="34" charset="0"/>
            </a:endParaRPr>
          </a:p>
        </p:txBody>
      </p:sp>
      <p:sp>
        <p:nvSpPr>
          <p:cNvPr id="19475" name="Text Box 52"/>
          <p:cNvSpPr txBox="1">
            <a:spLocks noChangeArrowheads="1"/>
          </p:cNvSpPr>
          <p:nvPr/>
        </p:nvSpPr>
        <p:spPr bwMode="auto">
          <a:xfrm rot="-1740000">
            <a:off x="4786313" y="2598738"/>
            <a:ext cx="164306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300">
                <a:solidFill>
                  <a:srgbClr val="AF7D01"/>
                </a:solidFill>
                <a:latin typeface="Times New Roman" pitchFamily="18" charset="0"/>
              </a:rPr>
              <a:t>Canal biliaire</a:t>
            </a:r>
          </a:p>
        </p:txBody>
      </p:sp>
      <p:pic>
        <p:nvPicPr>
          <p:cNvPr id="19476" name="Image 26" descr="douv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9066559">
            <a:off x="5511800" y="1701800"/>
            <a:ext cx="1493838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7" name="Image 29" descr="oeuf douve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5" y="3786188"/>
            <a:ext cx="457200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8" name="Image 31" descr="douve miracidium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-6738807">
            <a:off x="2631282" y="6050756"/>
            <a:ext cx="623888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9" name="Image 32" descr="cercaire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3194307">
            <a:off x="920750" y="3794126"/>
            <a:ext cx="6635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0" name="Image 33" descr="cercaire2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3000" y="928688"/>
            <a:ext cx="398463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1" name="Image 34" descr="limea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85813" y="4572000"/>
            <a:ext cx="1863725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2" name="Image 24" descr="oeuf douve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5" y="5970588"/>
            <a:ext cx="457200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Flèche en arc 35"/>
          <p:cNvSpPr/>
          <p:nvPr/>
        </p:nvSpPr>
        <p:spPr>
          <a:xfrm rot="12999290">
            <a:off x="1046027" y="4798703"/>
            <a:ext cx="2411239" cy="1696129"/>
          </a:xfrm>
          <a:prstGeom prst="circularArrow">
            <a:avLst>
              <a:gd name="adj1" fmla="val 6866"/>
              <a:gd name="adj2" fmla="val 513104"/>
              <a:gd name="adj3" fmla="val 20290440"/>
              <a:gd name="adj4" fmla="val 13340450"/>
              <a:gd name="adj5" fmla="val 7750"/>
            </a:avLst>
          </a:prstGeom>
          <a:gradFill flip="none" rotWithShape="1">
            <a:gsLst>
              <a:gs pos="0">
                <a:srgbClr val="FFFF99"/>
              </a:gs>
              <a:gs pos="29000">
                <a:srgbClr val="C3E274"/>
              </a:gs>
              <a:gs pos="100000">
                <a:srgbClr val="008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2" name="Groupe 29"/>
          <p:cNvGrpSpPr/>
          <p:nvPr/>
        </p:nvGrpSpPr>
        <p:grpSpPr>
          <a:xfrm rot="2834810">
            <a:off x="1111764" y="4336385"/>
            <a:ext cx="1013470" cy="225481"/>
            <a:chOff x="1000100" y="1571612"/>
            <a:chExt cx="1987564" cy="785818"/>
          </a:xfrm>
          <a:gradFill flip="none" rotWithShape="1">
            <a:gsLst>
              <a:gs pos="0">
                <a:srgbClr val="FFFF99"/>
              </a:gs>
              <a:gs pos="29000">
                <a:srgbClr val="C3E274"/>
              </a:gs>
              <a:gs pos="100000">
                <a:srgbClr val="008000"/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8" name="Double vague 37"/>
            <p:cNvSpPr/>
            <p:nvPr/>
          </p:nvSpPr>
          <p:spPr>
            <a:xfrm>
              <a:off x="1558904" y="1750207"/>
              <a:ext cx="1428760" cy="428628"/>
            </a:xfrm>
            <a:prstGeom prst="doubleWave">
              <a:avLst>
                <a:gd name="adj1" fmla="val 12500"/>
                <a:gd name="adj2" fmla="val 444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39" name="Triangle isocèle 38"/>
            <p:cNvSpPr/>
            <p:nvPr/>
          </p:nvSpPr>
          <p:spPr>
            <a:xfrm rot="16200000">
              <a:off x="892943" y="1678769"/>
              <a:ext cx="785818" cy="571504"/>
            </a:xfrm>
            <a:prstGeom prst="triangl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40" name="Flèche en arc 39"/>
          <p:cNvSpPr/>
          <p:nvPr/>
        </p:nvSpPr>
        <p:spPr>
          <a:xfrm rot="13323551">
            <a:off x="425627" y="85448"/>
            <a:ext cx="2857496" cy="3862361"/>
          </a:xfrm>
          <a:prstGeom prst="circularArrow">
            <a:avLst>
              <a:gd name="adj1" fmla="val 4281"/>
              <a:gd name="adj2" fmla="val 795023"/>
              <a:gd name="adj3" fmla="val 19082616"/>
              <a:gd name="adj4" fmla="val 16664342"/>
              <a:gd name="adj5" fmla="val 4994"/>
            </a:avLst>
          </a:prstGeom>
          <a:gradFill flip="none" rotWithShape="1">
            <a:gsLst>
              <a:gs pos="0">
                <a:srgbClr val="FFFF99"/>
              </a:gs>
              <a:gs pos="29000">
                <a:srgbClr val="C3E274"/>
              </a:gs>
              <a:gs pos="100000">
                <a:srgbClr val="008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4" name="Flèche gauche 43"/>
          <p:cNvSpPr/>
          <p:nvPr/>
        </p:nvSpPr>
        <p:spPr>
          <a:xfrm rot="16200000">
            <a:off x="3977763" y="5185666"/>
            <a:ext cx="1296000" cy="250403"/>
          </a:xfrm>
          <a:prstGeom prst="leftArrow">
            <a:avLst/>
          </a:prstGeom>
          <a:gradFill flip="none" rotWithShape="1">
            <a:gsLst>
              <a:gs pos="0">
                <a:srgbClr val="FFFF99"/>
              </a:gs>
              <a:gs pos="29000">
                <a:srgbClr val="C3E274"/>
              </a:gs>
              <a:gs pos="100000">
                <a:srgbClr val="008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5" name="Flèche en arc 44"/>
          <p:cNvSpPr/>
          <p:nvPr/>
        </p:nvSpPr>
        <p:spPr>
          <a:xfrm rot="15536935" flipV="1">
            <a:off x="4762134" y="2033846"/>
            <a:ext cx="2155945" cy="2745363"/>
          </a:xfrm>
          <a:prstGeom prst="circularArrow">
            <a:avLst>
              <a:gd name="adj1" fmla="val 5246"/>
              <a:gd name="adj2" fmla="val 633750"/>
              <a:gd name="adj3" fmla="val 4797886"/>
              <a:gd name="adj4" fmla="val 359902"/>
              <a:gd name="adj5" fmla="val 4981"/>
            </a:avLst>
          </a:prstGeom>
          <a:gradFill flip="none" rotWithShape="1">
            <a:gsLst>
              <a:gs pos="0">
                <a:srgbClr val="FFFF99"/>
              </a:gs>
              <a:gs pos="29000">
                <a:srgbClr val="C3E274"/>
              </a:gs>
              <a:gs pos="100000">
                <a:srgbClr val="008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2428860" y="5998373"/>
            <a:ext cx="974700" cy="288147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Miracidium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1785918" y="3071810"/>
            <a:ext cx="785818" cy="288147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Cercaires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1285852" y="1785926"/>
            <a:ext cx="1143008" cy="288147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err="1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Métacercaires</a:t>
            </a:r>
            <a:endParaRPr lang="fr-FR" sz="1400" dirty="0">
              <a:solidFill>
                <a:srgbClr val="462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214282" y="214290"/>
            <a:ext cx="919170" cy="503590"/>
          </a:xfrm>
          <a:prstGeom prst="rect">
            <a:avLst/>
          </a:prstGeom>
          <a:solidFill>
            <a:schemeClr val="tx2">
              <a:lumMod val="20000"/>
              <a:lumOff val="80000"/>
              <a:alpha val="68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Cresson, pissenlit …</a:t>
            </a:r>
          </a:p>
        </p:txBody>
      </p:sp>
      <p:pic>
        <p:nvPicPr>
          <p:cNvPr id="19508" name="Image 51" descr="douve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 rot="-7162724">
            <a:off x="3759200" y="1935163"/>
            <a:ext cx="7127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Forme libre 52"/>
          <p:cNvSpPr/>
          <p:nvPr/>
        </p:nvSpPr>
        <p:spPr>
          <a:xfrm>
            <a:off x="3286116" y="0"/>
            <a:ext cx="1622566" cy="1438244"/>
          </a:xfrm>
          <a:custGeom>
            <a:avLst/>
            <a:gdLst>
              <a:gd name="connsiteX0" fmla="*/ 1044575 w 2001838"/>
              <a:gd name="connsiteY0" fmla="*/ 53975 h 2260600"/>
              <a:gd name="connsiteX1" fmla="*/ 977900 w 2001838"/>
              <a:gd name="connsiteY1" fmla="*/ 263525 h 2260600"/>
              <a:gd name="connsiteX2" fmla="*/ 1158875 w 2001838"/>
              <a:gd name="connsiteY2" fmla="*/ 863600 h 2260600"/>
              <a:gd name="connsiteX3" fmla="*/ 930275 w 2001838"/>
              <a:gd name="connsiteY3" fmla="*/ 1349375 h 2260600"/>
              <a:gd name="connsiteX4" fmla="*/ 682625 w 2001838"/>
              <a:gd name="connsiteY4" fmla="*/ 1463675 h 2260600"/>
              <a:gd name="connsiteX5" fmla="*/ 520700 w 2001838"/>
              <a:gd name="connsiteY5" fmla="*/ 1301750 h 2260600"/>
              <a:gd name="connsiteX6" fmla="*/ 301625 w 2001838"/>
              <a:gd name="connsiteY6" fmla="*/ 1120775 h 2260600"/>
              <a:gd name="connsiteX7" fmla="*/ 73025 w 2001838"/>
              <a:gd name="connsiteY7" fmla="*/ 1473200 h 2260600"/>
              <a:gd name="connsiteX8" fmla="*/ 25400 w 2001838"/>
              <a:gd name="connsiteY8" fmla="*/ 1692275 h 2260600"/>
              <a:gd name="connsiteX9" fmla="*/ 225425 w 2001838"/>
              <a:gd name="connsiteY9" fmla="*/ 1768475 h 2260600"/>
              <a:gd name="connsiteX10" fmla="*/ 254000 w 2001838"/>
              <a:gd name="connsiteY10" fmla="*/ 1606550 h 2260600"/>
              <a:gd name="connsiteX11" fmla="*/ 320675 w 2001838"/>
              <a:gd name="connsiteY11" fmla="*/ 1539875 h 2260600"/>
              <a:gd name="connsiteX12" fmla="*/ 425450 w 2001838"/>
              <a:gd name="connsiteY12" fmla="*/ 1616075 h 2260600"/>
              <a:gd name="connsiteX13" fmla="*/ 568325 w 2001838"/>
              <a:gd name="connsiteY13" fmla="*/ 1968500 h 2260600"/>
              <a:gd name="connsiteX14" fmla="*/ 825500 w 2001838"/>
              <a:gd name="connsiteY14" fmla="*/ 2187575 h 2260600"/>
              <a:gd name="connsiteX15" fmla="*/ 1139825 w 2001838"/>
              <a:gd name="connsiteY15" fmla="*/ 2225675 h 2260600"/>
              <a:gd name="connsiteX16" fmla="*/ 1539875 w 2001838"/>
              <a:gd name="connsiteY16" fmla="*/ 1978025 h 2260600"/>
              <a:gd name="connsiteX17" fmla="*/ 1844675 w 2001838"/>
              <a:gd name="connsiteY17" fmla="*/ 1530350 h 2260600"/>
              <a:gd name="connsiteX18" fmla="*/ 1987550 w 2001838"/>
              <a:gd name="connsiteY18" fmla="*/ 996950 h 2260600"/>
              <a:gd name="connsiteX19" fmla="*/ 1930400 w 2001838"/>
              <a:gd name="connsiteY19" fmla="*/ 692150 h 2260600"/>
              <a:gd name="connsiteX20" fmla="*/ 1720850 w 2001838"/>
              <a:gd name="connsiteY20" fmla="*/ 577850 h 2260600"/>
              <a:gd name="connsiteX21" fmla="*/ 1435100 w 2001838"/>
              <a:gd name="connsiteY21" fmla="*/ 587375 h 2260600"/>
              <a:gd name="connsiteX22" fmla="*/ 1301750 w 2001838"/>
              <a:gd name="connsiteY22" fmla="*/ 425450 h 2260600"/>
              <a:gd name="connsiteX23" fmla="*/ 1254125 w 2001838"/>
              <a:gd name="connsiteY23" fmla="*/ 187325 h 2260600"/>
              <a:gd name="connsiteX24" fmla="*/ 1273175 w 2001838"/>
              <a:gd name="connsiteY24" fmla="*/ 25400 h 2260600"/>
              <a:gd name="connsiteX25" fmla="*/ 1044575 w 2001838"/>
              <a:gd name="connsiteY25" fmla="*/ 53975 h 2260600"/>
              <a:gd name="connsiteX0" fmla="*/ 1044575 w 2052637"/>
              <a:gd name="connsiteY0" fmla="*/ 53975 h 2260600"/>
              <a:gd name="connsiteX1" fmla="*/ 977900 w 2052637"/>
              <a:gd name="connsiteY1" fmla="*/ 263525 h 2260600"/>
              <a:gd name="connsiteX2" fmla="*/ 1158875 w 2052637"/>
              <a:gd name="connsiteY2" fmla="*/ 863600 h 2260600"/>
              <a:gd name="connsiteX3" fmla="*/ 930275 w 2052637"/>
              <a:gd name="connsiteY3" fmla="*/ 1349375 h 2260600"/>
              <a:gd name="connsiteX4" fmla="*/ 682625 w 2052637"/>
              <a:gd name="connsiteY4" fmla="*/ 1463675 h 2260600"/>
              <a:gd name="connsiteX5" fmla="*/ 520700 w 2052637"/>
              <a:gd name="connsiteY5" fmla="*/ 1301750 h 2260600"/>
              <a:gd name="connsiteX6" fmla="*/ 301625 w 2052637"/>
              <a:gd name="connsiteY6" fmla="*/ 1120775 h 2260600"/>
              <a:gd name="connsiteX7" fmla="*/ 73025 w 2052637"/>
              <a:gd name="connsiteY7" fmla="*/ 1473200 h 2260600"/>
              <a:gd name="connsiteX8" fmla="*/ 25400 w 2052637"/>
              <a:gd name="connsiteY8" fmla="*/ 1692275 h 2260600"/>
              <a:gd name="connsiteX9" fmla="*/ 225425 w 2052637"/>
              <a:gd name="connsiteY9" fmla="*/ 1768475 h 2260600"/>
              <a:gd name="connsiteX10" fmla="*/ 254000 w 2052637"/>
              <a:gd name="connsiteY10" fmla="*/ 1606550 h 2260600"/>
              <a:gd name="connsiteX11" fmla="*/ 320675 w 2052637"/>
              <a:gd name="connsiteY11" fmla="*/ 1539875 h 2260600"/>
              <a:gd name="connsiteX12" fmla="*/ 425450 w 2052637"/>
              <a:gd name="connsiteY12" fmla="*/ 1616075 h 2260600"/>
              <a:gd name="connsiteX13" fmla="*/ 568325 w 2052637"/>
              <a:gd name="connsiteY13" fmla="*/ 1968500 h 2260600"/>
              <a:gd name="connsiteX14" fmla="*/ 825500 w 2052637"/>
              <a:gd name="connsiteY14" fmla="*/ 2187575 h 2260600"/>
              <a:gd name="connsiteX15" fmla="*/ 1139825 w 2052637"/>
              <a:gd name="connsiteY15" fmla="*/ 2225675 h 2260600"/>
              <a:gd name="connsiteX16" fmla="*/ 1539875 w 2052637"/>
              <a:gd name="connsiteY16" fmla="*/ 1978025 h 2260600"/>
              <a:gd name="connsiteX17" fmla="*/ 1987550 w 2052637"/>
              <a:gd name="connsiteY17" fmla="*/ 996950 h 2260600"/>
              <a:gd name="connsiteX18" fmla="*/ 1930400 w 2052637"/>
              <a:gd name="connsiteY18" fmla="*/ 692150 h 2260600"/>
              <a:gd name="connsiteX19" fmla="*/ 1720850 w 2052637"/>
              <a:gd name="connsiteY19" fmla="*/ 577850 h 2260600"/>
              <a:gd name="connsiteX20" fmla="*/ 1435100 w 2052637"/>
              <a:gd name="connsiteY20" fmla="*/ 587375 h 2260600"/>
              <a:gd name="connsiteX21" fmla="*/ 1301750 w 2052637"/>
              <a:gd name="connsiteY21" fmla="*/ 425450 h 2260600"/>
              <a:gd name="connsiteX22" fmla="*/ 1254125 w 2052637"/>
              <a:gd name="connsiteY22" fmla="*/ 187325 h 2260600"/>
              <a:gd name="connsiteX23" fmla="*/ 1273175 w 2052637"/>
              <a:gd name="connsiteY23" fmla="*/ 25400 h 2260600"/>
              <a:gd name="connsiteX24" fmla="*/ 1044575 w 2052637"/>
              <a:gd name="connsiteY24" fmla="*/ 53975 h 2260600"/>
              <a:gd name="connsiteX0" fmla="*/ 1044575 w 2052637"/>
              <a:gd name="connsiteY0" fmla="*/ 53975 h 2260600"/>
              <a:gd name="connsiteX1" fmla="*/ 977900 w 2052637"/>
              <a:gd name="connsiteY1" fmla="*/ 263525 h 2260600"/>
              <a:gd name="connsiteX2" fmla="*/ 1158875 w 2052637"/>
              <a:gd name="connsiteY2" fmla="*/ 863600 h 2260600"/>
              <a:gd name="connsiteX3" fmla="*/ 930275 w 2052637"/>
              <a:gd name="connsiteY3" fmla="*/ 1349375 h 2260600"/>
              <a:gd name="connsiteX4" fmla="*/ 682625 w 2052637"/>
              <a:gd name="connsiteY4" fmla="*/ 1463675 h 2260600"/>
              <a:gd name="connsiteX5" fmla="*/ 520700 w 2052637"/>
              <a:gd name="connsiteY5" fmla="*/ 1301750 h 2260600"/>
              <a:gd name="connsiteX6" fmla="*/ 301625 w 2052637"/>
              <a:gd name="connsiteY6" fmla="*/ 1120775 h 2260600"/>
              <a:gd name="connsiteX7" fmla="*/ 73025 w 2052637"/>
              <a:gd name="connsiteY7" fmla="*/ 1473200 h 2260600"/>
              <a:gd name="connsiteX8" fmla="*/ 25400 w 2052637"/>
              <a:gd name="connsiteY8" fmla="*/ 1692275 h 2260600"/>
              <a:gd name="connsiteX9" fmla="*/ 225425 w 2052637"/>
              <a:gd name="connsiteY9" fmla="*/ 1768475 h 2260600"/>
              <a:gd name="connsiteX10" fmla="*/ 254000 w 2052637"/>
              <a:gd name="connsiteY10" fmla="*/ 1606550 h 2260600"/>
              <a:gd name="connsiteX11" fmla="*/ 320675 w 2052637"/>
              <a:gd name="connsiteY11" fmla="*/ 1539875 h 2260600"/>
              <a:gd name="connsiteX12" fmla="*/ 425450 w 2052637"/>
              <a:gd name="connsiteY12" fmla="*/ 1616075 h 2260600"/>
              <a:gd name="connsiteX13" fmla="*/ 568325 w 2052637"/>
              <a:gd name="connsiteY13" fmla="*/ 1968500 h 2260600"/>
              <a:gd name="connsiteX14" fmla="*/ 825500 w 2052637"/>
              <a:gd name="connsiteY14" fmla="*/ 2187575 h 2260600"/>
              <a:gd name="connsiteX15" fmla="*/ 1139825 w 2052637"/>
              <a:gd name="connsiteY15" fmla="*/ 2225675 h 2260600"/>
              <a:gd name="connsiteX16" fmla="*/ 1539875 w 2052637"/>
              <a:gd name="connsiteY16" fmla="*/ 1978025 h 2260600"/>
              <a:gd name="connsiteX17" fmla="*/ 1987550 w 2052637"/>
              <a:gd name="connsiteY17" fmla="*/ 996950 h 2260600"/>
              <a:gd name="connsiteX18" fmla="*/ 1930400 w 2052637"/>
              <a:gd name="connsiteY18" fmla="*/ 692150 h 2260600"/>
              <a:gd name="connsiteX19" fmla="*/ 1720850 w 2052637"/>
              <a:gd name="connsiteY19" fmla="*/ 577850 h 2260600"/>
              <a:gd name="connsiteX20" fmla="*/ 1435100 w 2052637"/>
              <a:gd name="connsiteY20" fmla="*/ 587375 h 2260600"/>
              <a:gd name="connsiteX21" fmla="*/ 1301750 w 2052637"/>
              <a:gd name="connsiteY21" fmla="*/ 425450 h 2260600"/>
              <a:gd name="connsiteX22" fmla="*/ 1254125 w 2052637"/>
              <a:gd name="connsiteY22" fmla="*/ 187325 h 2260600"/>
              <a:gd name="connsiteX23" fmla="*/ 1273175 w 2052637"/>
              <a:gd name="connsiteY23" fmla="*/ 25400 h 2260600"/>
              <a:gd name="connsiteX24" fmla="*/ 1044575 w 2052637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539875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2012939"/>
              <a:gd name="connsiteY0" fmla="*/ 53975 h 2260600"/>
              <a:gd name="connsiteX1" fmla="*/ 977900 w 2012939"/>
              <a:gd name="connsiteY1" fmla="*/ 263525 h 2260600"/>
              <a:gd name="connsiteX2" fmla="*/ 1158875 w 2012939"/>
              <a:gd name="connsiteY2" fmla="*/ 863600 h 2260600"/>
              <a:gd name="connsiteX3" fmla="*/ 930275 w 2012939"/>
              <a:gd name="connsiteY3" fmla="*/ 1349375 h 2260600"/>
              <a:gd name="connsiteX4" fmla="*/ 682625 w 2012939"/>
              <a:gd name="connsiteY4" fmla="*/ 1463675 h 2260600"/>
              <a:gd name="connsiteX5" fmla="*/ 520700 w 2012939"/>
              <a:gd name="connsiteY5" fmla="*/ 1301750 h 2260600"/>
              <a:gd name="connsiteX6" fmla="*/ 301625 w 2012939"/>
              <a:gd name="connsiteY6" fmla="*/ 1120775 h 2260600"/>
              <a:gd name="connsiteX7" fmla="*/ 73025 w 2012939"/>
              <a:gd name="connsiteY7" fmla="*/ 1473200 h 2260600"/>
              <a:gd name="connsiteX8" fmla="*/ 25400 w 2012939"/>
              <a:gd name="connsiteY8" fmla="*/ 1692275 h 2260600"/>
              <a:gd name="connsiteX9" fmla="*/ 225425 w 2012939"/>
              <a:gd name="connsiteY9" fmla="*/ 1768475 h 2260600"/>
              <a:gd name="connsiteX10" fmla="*/ 254000 w 2012939"/>
              <a:gd name="connsiteY10" fmla="*/ 1606550 h 2260600"/>
              <a:gd name="connsiteX11" fmla="*/ 320675 w 2012939"/>
              <a:gd name="connsiteY11" fmla="*/ 1539875 h 2260600"/>
              <a:gd name="connsiteX12" fmla="*/ 425450 w 2012939"/>
              <a:gd name="connsiteY12" fmla="*/ 1616075 h 2260600"/>
              <a:gd name="connsiteX13" fmla="*/ 568325 w 2012939"/>
              <a:gd name="connsiteY13" fmla="*/ 1968500 h 2260600"/>
              <a:gd name="connsiteX14" fmla="*/ 825500 w 2012939"/>
              <a:gd name="connsiteY14" fmla="*/ 2187575 h 2260600"/>
              <a:gd name="connsiteX15" fmla="*/ 1139825 w 2012939"/>
              <a:gd name="connsiteY15" fmla="*/ 2225675 h 2260600"/>
              <a:gd name="connsiteX16" fmla="*/ 1682719 w 2012939"/>
              <a:gd name="connsiteY16" fmla="*/ 1978025 h 2260600"/>
              <a:gd name="connsiteX17" fmla="*/ 1987550 w 2012939"/>
              <a:gd name="connsiteY17" fmla="*/ 996950 h 2260600"/>
              <a:gd name="connsiteX18" fmla="*/ 1930400 w 2012939"/>
              <a:gd name="connsiteY18" fmla="*/ 692150 h 2260600"/>
              <a:gd name="connsiteX19" fmla="*/ 1720850 w 2012939"/>
              <a:gd name="connsiteY19" fmla="*/ 577850 h 2260600"/>
              <a:gd name="connsiteX20" fmla="*/ 1435100 w 2012939"/>
              <a:gd name="connsiteY20" fmla="*/ 587375 h 2260600"/>
              <a:gd name="connsiteX21" fmla="*/ 1301750 w 2012939"/>
              <a:gd name="connsiteY21" fmla="*/ 425450 h 2260600"/>
              <a:gd name="connsiteX22" fmla="*/ 1254125 w 2012939"/>
              <a:gd name="connsiteY22" fmla="*/ 187325 h 2260600"/>
              <a:gd name="connsiteX23" fmla="*/ 1273175 w 2012939"/>
              <a:gd name="connsiteY23" fmla="*/ 25400 h 2260600"/>
              <a:gd name="connsiteX24" fmla="*/ 1044575 w 2012939"/>
              <a:gd name="connsiteY24" fmla="*/ 53975 h 2260600"/>
              <a:gd name="connsiteX0" fmla="*/ 1044575 w 1936755"/>
              <a:gd name="connsiteY0" fmla="*/ 53975 h 2260600"/>
              <a:gd name="connsiteX1" fmla="*/ 977900 w 1936755"/>
              <a:gd name="connsiteY1" fmla="*/ 263525 h 2260600"/>
              <a:gd name="connsiteX2" fmla="*/ 1158875 w 1936755"/>
              <a:gd name="connsiteY2" fmla="*/ 863600 h 2260600"/>
              <a:gd name="connsiteX3" fmla="*/ 930275 w 1936755"/>
              <a:gd name="connsiteY3" fmla="*/ 1349375 h 2260600"/>
              <a:gd name="connsiteX4" fmla="*/ 682625 w 1936755"/>
              <a:gd name="connsiteY4" fmla="*/ 1463675 h 2260600"/>
              <a:gd name="connsiteX5" fmla="*/ 520700 w 1936755"/>
              <a:gd name="connsiteY5" fmla="*/ 1301750 h 2260600"/>
              <a:gd name="connsiteX6" fmla="*/ 301625 w 1936755"/>
              <a:gd name="connsiteY6" fmla="*/ 1120775 h 2260600"/>
              <a:gd name="connsiteX7" fmla="*/ 73025 w 1936755"/>
              <a:gd name="connsiteY7" fmla="*/ 1473200 h 2260600"/>
              <a:gd name="connsiteX8" fmla="*/ 25400 w 1936755"/>
              <a:gd name="connsiteY8" fmla="*/ 1692275 h 2260600"/>
              <a:gd name="connsiteX9" fmla="*/ 225425 w 1936755"/>
              <a:gd name="connsiteY9" fmla="*/ 1768475 h 2260600"/>
              <a:gd name="connsiteX10" fmla="*/ 254000 w 1936755"/>
              <a:gd name="connsiteY10" fmla="*/ 1606550 h 2260600"/>
              <a:gd name="connsiteX11" fmla="*/ 320675 w 1936755"/>
              <a:gd name="connsiteY11" fmla="*/ 1539875 h 2260600"/>
              <a:gd name="connsiteX12" fmla="*/ 425450 w 1936755"/>
              <a:gd name="connsiteY12" fmla="*/ 1616075 h 2260600"/>
              <a:gd name="connsiteX13" fmla="*/ 568325 w 1936755"/>
              <a:gd name="connsiteY13" fmla="*/ 1968500 h 2260600"/>
              <a:gd name="connsiteX14" fmla="*/ 825500 w 1936755"/>
              <a:gd name="connsiteY14" fmla="*/ 2187575 h 2260600"/>
              <a:gd name="connsiteX15" fmla="*/ 1139825 w 1936755"/>
              <a:gd name="connsiteY15" fmla="*/ 2225675 h 2260600"/>
              <a:gd name="connsiteX16" fmla="*/ 1682719 w 1936755"/>
              <a:gd name="connsiteY16" fmla="*/ 1978025 h 2260600"/>
              <a:gd name="connsiteX17" fmla="*/ 1930400 w 1936755"/>
              <a:gd name="connsiteY17" fmla="*/ 692150 h 2260600"/>
              <a:gd name="connsiteX18" fmla="*/ 1720850 w 1936755"/>
              <a:gd name="connsiteY18" fmla="*/ 577850 h 2260600"/>
              <a:gd name="connsiteX19" fmla="*/ 1435100 w 1936755"/>
              <a:gd name="connsiteY19" fmla="*/ 587375 h 2260600"/>
              <a:gd name="connsiteX20" fmla="*/ 1301750 w 1936755"/>
              <a:gd name="connsiteY20" fmla="*/ 425450 h 2260600"/>
              <a:gd name="connsiteX21" fmla="*/ 1254125 w 1936755"/>
              <a:gd name="connsiteY21" fmla="*/ 187325 h 2260600"/>
              <a:gd name="connsiteX22" fmla="*/ 1273175 w 1936755"/>
              <a:gd name="connsiteY22" fmla="*/ 25400 h 2260600"/>
              <a:gd name="connsiteX23" fmla="*/ 1044575 w 1936755"/>
              <a:gd name="connsiteY23" fmla="*/ 53975 h 2260600"/>
              <a:gd name="connsiteX0" fmla="*/ 1044575 w 1930400"/>
              <a:gd name="connsiteY0" fmla="*/ 53975 h 2260600"/>
              <a:gd name="connsiteX1" fmla="*/ 977900 w 1930400"/>
              <a:gd name="connsiteY1" fmla="*/ 263525 h 2260600"/>
              <a:gd name="connsiteX2" fmla="*/ 1158875 w 1930400"/>
              <a:gd name="connsiteY2" fmla="*/ 863600 h 2260600"/>
              <a:gd name="connsiteX3" fmla="*/ 930275 w 1930400"/>
              <a:gd name="connsiteY3" fmla="*/ 1349375 h 2260600"/>
              <a:gd name="connsiteX4" fmla="*/ 682625 w 1930400"/>
              <a:gd name="connsiteY4" fmla="*/ 1463675 h 2260600"/>
              <a:gd name="connsiteX5" fmla="*/ 520700 w 1930400"/>
              <a:gd name="connsiteY5" fmla="*/ 1301750 h 2260600"/>
              <a:gd name="connsiteX6" fmla="*/ 301625 w 1930400"/>
              <a:gd name="connsiteY6" fmla="*/ 1120775 h 2260600"/>
              <a:gd name="connsiteX7" fmla="*/ 73025 w 1930400"/>
              <a:gd name="connsiteY7" fmla="*/ 1473200 h 2260600"/>
              <a:gd name="connsiteX8" fmla="*/ 25400 w 1930400"/>
              <a:gd name="connsiteY8" fmla="*/ 1692275 h 2260600"/>
              <a:gd name="connsiteX9" fmla="*/ 225425 w 1930400"/>
              <a:gd name="connsiteY9" fmla="*/ 1768475 h 2260600"/>
              <a:gd name="connsiteX10" fmla="*/ 254000 w 1930400"/>
              <a:gd name="connsiteY10" fmla="*/ 1606550 h 2260600"/>
              <a:gd name="connsiteX11" fmla="*/ 320675 w 1930400"/>
              <a:gd name="connsiteY11" fmla="*/ 1539875 h 2260600"/>
              <a:gd name="connsiteX12" fmla="*/ 425450 w 1930400"/>
              <a:gd name="connsiteY12" fmla="*/ 1616075 h 2260600"/>
              <a:gd name="connsiteX13" fmla="*/ 568325 w 1930400"/>
              <a:gd name="connsiteY13" fmla="*/ 1968500 h 2260600"/>
              <a:gd name="connsiteX14" fmla="*/ 825500 w 1930400"/>
              <a:gd name="connsiteY14" fmla="*/ 2187575 h 2260600"/>
              <a:gd name="connsiteX15" fmla="*/ 1139825 w 1930400"/>
              <a:gd name="connsiteY15" fmla="*/ 2225675 h 2260600"/>
              <a:gd name="connsiteX16" fmla="*/ 1682719 w 1930400"/>
              <a:gd name="connsiteY16" fmla="*/ 1978025 h 2260600"/>
              <a:gd name="connsiteX17" fmla="*/ 1930400 w 1930400"/>
              <a:gd name="connsiteY17" fmla="*/ 692150 h 2260600"/>
              <a:gd name="connsiteX18" fmla="*/ 1720850 w 1930400"/>
              <a:gd name="connsiteY18" fmla="*/ 577850 h 2260600"/>
              <a:gd name="connsiteX19" fmla="*/ 1435100 w 1930400"/>
              <a:gd name="connsiteY19" fmla="*/ 587375 h 2260600"/>
              <a:gd name="connsiteX20" fmla="*/ 1301750 w 1930400"/>
              <a:gd name="connsiteY20" fmla="*/ 425450 h 2260600"/>
              <a:gd name="connsiteX21" fmla="*/ 1254125 w 1930400"/>
              <a:gd name="connsiteY21" fmla="*/ 187325 h 2260600"/>
              <a:gd name="connsiteX22" fmla="*/ 1273175 w 1930400"/>
              <a:gd name="connsiteY22" fmla="*/ 25400 h 2260600"/>
              <a:gd name="connsiteX23" fmla="*/ 1044575 w 1930400"/>
              <a:gd name="connsiteY23" fmla="*/ 53975 h 2260600"/>
              <a:gd name="connsiteX0" fmla="*/ 1044575 w 2205021"/>
              <a:gd name="connsiteY0" fmla="*/ 53975 h 2260600"/>
              <a:gd name="connsiteX1" fmla="*/ 977900 w 2205021"/>
              <a:gd name="connsiteY1" fmla="*/ 263525 h 2260600"/>
              <a:gd name="connsiteX2" fmla="*/ 1158875 w 2205021"/>
              <a:gd name="connsiteY2" fmla="*/ 863600 h 2260600"/>
              <a:gd name="connsiteX3" fmla="*/ 930275 w 2205021"/>
              <a:gd name="connsiteY3" fmla="*/ 1349375 h 2260600"/>
              <a:gd name="connsiteX4" fmla="*/ 682625 w 2205021"/>
              <a:gd name="connsiteY4" fmla="*/ 1463675 h 2260600"/>
              <a:gd name="connsiteX5" fmla="*/ 520700 w 2205021"/>
              <a:gd name="connsiteY5" fmla="*/ 1301750 h 2260600"/>
              <a:gd name="connsiteX6" fmla="*/ 301625 w 2205021"/>
              <a:gd name="connsiteY6" fmla="*/ 1120775 h 2260600"/>
              <a:gd name="connsiteX7" fmla="*/ 73025 w 2205021"/>
              <a:gd name="connsiteY7" fmla="*/ 1473200 h 2260600"/>
              <a:gd name="connsiteX8" fmla="*/ 25400 w 2205021"/>
              <a:gd name="connsiteY8" fmla="*/ 1692275 h 2260600"/>
              <a:gd name="connsiteX9" fmla="*/ 225425 w 2205021"/>
              <a:gd name="connsiteY9" fmla="*/ 1768475 h 2260600"/>
              <a:gd name="connsiteX10" fmla="*/ 254000 w 2205021"/>
              <a:gd name="connsiteY10" fmla="*/ 1606550 h 2260600"/>
              <a:gd name="connsiteX11" fmla="*/ 320675 w 2205021"/>
              <a:gd name="connsiteY11" fmla="*/ 1539875 h 2260600"/>
              <a:gd name="connsiteX12" fmla="*/ 425450 w 2205021"/>
              <a:gd name="connsiteY12" fmla="*/ 1616075 h 2260600"/>
              <a:gd name="connsiteX13" fmla="*/ 568325 w 2205021"/>
              <a:gd name="connsiteY13" fmla="*/ 1968500 h 2260600"/>
              <a:gd name="connsiteX14" fmla="*/ 825500 w 2205021"/>
              <a:gd name="connsiteY14" fmla="*/ 2187575 h 2260600"/>
              <a:gd name="connsiteX15" fmla="*/ 1139825 w 2205021"/>
              <a:gd name="connsiteY15" fmla="*/ 2225675 h 2260600"/>
              <a:gd name="connsiteX16" fmla="*/ 1682719 w 2205021"/>
              <a:gd name="connsiteY16" fmla="*/ 1978025 h 2260600"/>
              <a:gd name="connsiteX17" fmla="*/ 1930400 w 2205021"/>
              <a:gd name="connsiteY17" fmla="*/ 692150 h 2260600"/>
              <a:gd name="connsiteX18" fmla="*/ 1720850 w 2205021"/>
              <a:gd name="connsiteY18" fmla="*/ 577850 h 2260600"/>
              <a:gd name="connsiteX19" fmla="*/ 1435100 w 2205021"/>
              <a:gd name="connsiteY19" fmla="*/ 587375 h 2260600"/>
              <a:gd name="connsiteX20" fmla="*/ 1301750 w 2205021"/>
              <a:gd name="connsiteY20" fmla="*/ 425450 h 2260600"/>
              <a:gd name="connsiteX21" fmla="*/ 1254125 w 2205021"/>
              <a:gd name="connsiteY21" fmla="*/ 187325 h 2260600"/>
              <a:gd name="connsiteX22" fmla="*/ 1273175 w 2205021"/>
              <a:gd name="connsiteY22" fmla="*/ 25400 h 2260600"/>
              <a:gd name="connsiteX23" fmla="*/ 1044575 w 2205021"/>
              <a:gd name="connsiteY23" fmla="*/ 53975 h 2260600"/>
              <a:gd name="connsiteX0" fmla="*/ 1044575 w 2027237"/>
              <a:gd name="connsiteY0" fmla="*/ 53975 h 2260600"/>
              <a:gd name="connsiteX1" fmla="*/ 977900 w 2027237"/>
              <a:gd name="connsiteY1" fmla="*/ 263525 h 2260600"/>
              <a:gd name="connsiteX2" fmla="*/ 1158875 w 2027237"/>
              <a:gd name="connsiteY2" fmla="*/ 863600 h 2260600"/>
              <a:gd name="connsiteX3" fmla="*/ 930275 w 2027237"/>
              <a:gd name="connsiteY3" fmla="*/ 1349375 h 2260600"/>
              <a:gd name="connsiteX4" fmla="*/ 682625 w 2027237"/>
              <a:gd name="connsiteY4" fmla="*/ 1463675 h 2260600"/>
              <a:gd name="connsiteX5" fmla="*/ 520700 w 2027237"/>
              <a:gd name="connsiteY5" fmla="*/ 1301750 h 2260600"/>
              <a:gd name="connsiteX6" fmla="*/ 301625 w 2027237"/>
              <a:gd name="connsiteY6" fmla="*/ 1120775 h 2260600"/>
              <a:gd name="connsiteX7" fmla="*/ 73025 w 2027237"/>
              <a:gd name="connsiteY7" fmla="*/ 1473200 h 2260600"/>
              <a:gd name="connsiteX8" fmla="*/ 25400 w 2027237"/>
              <a:gd name="connsiteY8" fmla="*/ 1692275 h 2260600"/>
              <a:gd name="connsiteX9" fmla="*/ 225425 w 2027237"/>
              <a:gd name="connsiteY9" fmla="*/ 1768475 h 2260600"/>
              <a:gd name="connsiteX10" fmla="*/ 254000 w 2027237"/>
              <a:gd name="connsiteY10" fmla="*/ 1606550 h 2260600"/>
              <a:gd name="connsiteX11" fmla="*/ 320675 w 2027237"/>
              <a:gd name="connsiteY11" fmla="*/ 1539875 h 2260600"/>
              <a:gd name="connsiteX12" fmla="*/ 425450 w 2027237"/>
              <a:gd name="connsiteY12" fmla="*/ 1616075 h 2260600"/>
              <a:gd name="connsiteX13" fmla="*/ 568325 w 2027237"/>
              <a:gd name="connsiteY13" fmla="*/ 1968500 h 2260600"/>
              <a:gd name="connsiteX14" fmla="*/ 825500 w 2027237"/>
              <a:gd name="connsiteY14" fmla="*/ 2187575 h 2260600"/>
              <a:gd name="connsiteX15" fmla="*/ 1139825 w 2027237"/>
              <a:gd name="connsiteY15" fmla="*/ 2225675 h 2260600"/>
              <a:gd name="connsiteX16" fmla="*/ 1930400 w 2027237"/>
              <a:gd name="connsiteY16" fmla="*/ 692150 h 2260600"/>
              <a:gd name="connsiteX17" fmla="*/ 1720850 w 2027237"/>
              <a:gd name="connsiteY17" fmla="*/ 577850 h 2260600"/>
              <a:gd name="connsiteX18" fmla="*/ 1435100 w 2027237"/>
              <a:gd name="connsiteY18" fmla="*/ 587375 h 2260600"/>
              <a:gd name="connsiteX19" fmla="*/ 1301750 w 2027237"/>
              <a:gd name="connsiteY19" fmla="*/ 425450 h 2260600"/>
              <a:gd name="connsiteX20" fmla="*/ 1254125 w 2027237"/>
              <a:gd name="connsiteY20" fmla="*/ 187325 h 2260600"/>
              <a:gd name="connsiteX21" fmla="*/ 1273175 w 2027237"/>
              <a:gd name="connsiteY21" fmla="*/ 25400 h 2260600"/>
              <a:gd name="connsiteX22" fmla="*/ 1044575 w 2027237"/>
              <a:gd name="connsiteY22" fmla="*/ 53975 h 2260600"/>
              <a:gd name="connsiteX0" fmla="*/ 1044575 w 2205030"/>
              <a:gd name="connsiteY0" fmla="*/ 53975 h 2260600"/>
              <a:gd name="connsiteX1" fmla="*/ 977900 w 2205030"/>
              <a:gd name="connsiteY1" fmla="*/ 263525 h 2260600"/>
              <a:gd name="connsiteX2" fmla="*/ 1158875 w 2205030"/>
              <a:gd name="connsiteY2" fmla="*/ 863600 h 2260600"/>
              <a:gd name="connsiteX3" fmla="*/ 930275 w 2205030"/>
              <a:gd name="connsiteY3" fmla="*/ 1349375 h 2260600"/>
              <a:gd name="connsiteX4" fmla="*/ 682625 w 2205030"/>
              <a:gd name="connsiteY4" fmla="*/ 1463675 h 2260600"/>
              <a:gd name="connsiteX5" fmla="*/ 520700 w 2205030"/>
              <a:gd name="connsiteY5" fmla="*/ 1301750 h 2260600"/>
              <a:gd name="connsiteX6" fmla="*/ 301625 w 2205030"/>
              <a:gd name="connsiteY6" fmla="*/ 1120775 h 2260600"/>
              <a:gd name="connsiteX7" fmla="*/ 73025 w 2205030"/>
              <a:gd name="connsiteY7" fmla="*/ 1473200 h 2260600"/>
              <a:gd name="connsiteX8" fmla="*/ 25400 w 2205030"/>
              <a:gd name="connsiteY8" fmla="*/ 1692275 h 2260600"/>
              <a:gd name="connsiteX9" fmla="*/ 225425 w 2205030"/>
              <a:gd name="connsiteY9" fmla="*/ 1768475 h 2260600"/>
              <a:gd name="connsiteX10" fmla="*/ 254000 w 2205030"/>
              <a:gd name="connsiteY10" fmla="*/ 1606550 h 2260600"/>
              <a:gd name="connsiteX11" fmla="*/ 320675 w 2205030"/>
              <a:gd name="connsiteY11" fmla="*/ 1539875 h 2260600"/>
              <a:gd name="connsiteX12" fmla="*/ 425450 w 2205030"/>
              <a:gd name="connsiteY12" fmla="*/ 1616075 h 2260600"/>
              <a:gd name="connsiteX13" fmla="*/ 568325 w 2205030"/>
              <a:gd name="connsiteY13" fmla="*/ 1968500 h 2260600"/>
              <a:gd name="connsiteX14" fmla="*/ 825500 w 2205030"/>
              <a:gd name="connsiteY14" fmla="*/ 2187575 h 2260600"/>
              <a:gd name="connsiteX15" fmla="*/ 1139825 w 2205030"/>
              <a:gd name="connsiteY15" fmla="*/ 2225675 h 2260600"/>
              <a:gd name="connsiteX16" fmla="*/ 1930400 w 2205030"/>
              <a:gd name="connsiteY16" fmla="*/ 692150 h 2260600"/>
              <a:gd name="connsiteX17" fmla="*/ 1720850 w 2205030"/>
              <a:gd name="connsiteY17" fmla="*/ 577850 h 2260600"/>
              <a:gd name="connsiteX18" fmla="*/ 1435100 w 2205030"/>
              <a:gd name="connsiteY18" fmla="*/ 587375 h 2260600"/>
              <a:gd name="connsiteX19" fmla="*/ 1301750 w 2205030"/>
              <a:gd name="connsiteY19" fmla="*/ 425450 h 2260600"/>
              <a:gd name="connsiteX20" fmla="*/ 1254125 w 2205030"/>
              <a:gd name="connsiteY20" fmla="*/ 187325 h 2260600"/>
              <a:gd name="connsiteX21" fmla="*/ 1273175 w 2205030"/>
              <a:gd name="connsiteY21" fmla="*/ 25400 h 2260600"/>
              <a:gd name="connsiteX22" fmla="*/ 1044575 w 2205030"/>
              <a:gd name="connsiteY22" fmla="*/ 53975 h 2260600"/>
              <a:gd name="connsiteX0" fmla="*/ 1044575 w 2205030"/>
              <a:gd name="connsiteY0" fmla="*/ 53975 h 2260600"/>
              <a:gd name="connsiteX1" fmla="*/ 977900 w 2205030"/>
              <a:gd name="connsiteY1" fmla="*/ 263525 h 2260600"/>
              <a:gd name="connsiteX2" fmla="*/ 1158875 w 2205030"/>
              <a:gd name="connsiteY2" fmla="*/ 863600 h 2260600"/>
              <a:gd name="connsiteX3" fmla="*/ 930275 w 2205030"/>
              <a:gd name="connsiteY3" fmla="*/ 1349375 h 2260600"/>
              <a:gd name="connsiteX4" fmla="*/ 682625 w 2205030"/>
              <a:gd name="connsiteY4" fmla="*/ 1463675 h 2260600"/>
              <a:gd name="connsiteX5" fmla="*/ 520700 w 2205030"/>
              <a:gd name="connsiteY5" fmla="*/ 1301750 h 2260600"/>
              <a:gd name="connsiteX6" fmla="*/ 301625 w 2205030"/>
              <a:gd name="connsiteY6" fmla="*/ 1120775 h 2260600"/>
              <a:gd name="connsiteX7" fmla="*/ 73025 w 2205030"/>
              <a:gd name="connsiteY7" fmla="*/ 1473200 h 2260600"/>
              <a:gd name="connsiteX8" fmla="*/ 25400 w 2205030"/>
              <a:gd name="connsiteY8" fmla="*/ 1692275 h 2260600"/>
              <a:gd name="connsiteX9" fmla="*/ 225425 w 2205030"/>
              <a:gd name="connsiteY9" fmla="*/ 1768475 h 2260600"/>
              <a:gd name="connsiteX10" fmla="*/ 254000 w 2205030"/>
              <a:gd name="connsiteY10" fmla="*/ 1606550 h 2260600"/>
              <a:gd name="connsiteX11" fmla="*/ 320675 w 2205030"/>
              <a:gd name="connsiteY11" fmla="*/ 1539875 h 2260600"/>
              <a:gd name="connsiteX12" fmla="*/ 425450 w 2205030"/>
              <a:gd name="connsiteY12" fmla="*/ 1616075 h 2260600"/>
              <a:gd name="connsiteX13" fmla="*/ 568325 w 2205030"/>
              <a:gd name="connsiteY13" fmla="*/ 1968500 h 2260600"/>
              <a:gd name="connsiteX14" fmla="*/ 825500 w 2205030"/>
              <a:gd name="connsiteY14" fmla="*/ 2187575 h 2260600"/>
              <a:gd name="connsiteX15" fmla="*/ 1139825 w 2205030"/>
              <a:gd name="connsiteY15" fmla="*/ 2225675 h 2260600"/>
              <a:gd name="connsiteX16" fmla="*/ 1930400 w 2205030"/>
              <a:gd name="connsiteY16" fmla="*/ 692150 h 2260600"/>
              <a:gd name="connsiteX17" fmla="*/ 1720850 w 2205030"/>
              <a:gd name="connsiteY17" fmla="*/ 577850 h 2260600"/>
              <a:gd name="connsiteX18" fmla="*/ 1435100 w 2205030"/>
              <a:gd name="connsiteY18" fmla="*/ 587375 h 2260600"/>
              <a:gd name="connsiteX19" fmla="*/ 1301750 w 2205030"/>
              <a:gd name="connsiteY19" fmla="*/ 425450 h 2260600"/>
              <a:gd name="connsiteX20" fmla="*/ 1254125 w 2205030"/>
              <a:gd name="connsiteY20" fmla="*/ 187325 h 2260600"/>
              <a:gd name="connsiteX21" fmla="*/ 1273175 w 2205030"/>
              <a:gd name="connsiteY21" fmla="*/ 25400 h 2260600"/>
              <a:gd name="connsiteX22" fmla="*/ 1044575 w 2205030"/>
              <a:gd name="connsiteY22" fmla="*/ 53975 h 2260600"/>
              <a:gd name="connsiteX0" fmla="*/ 1044575 w 2205030"/>
              <a:gd name="connsiteY0" fmla="*/ 53975 h 2260600"/>
              <a:gd name="connsiteX1" fmla="*/ 977900 w 2205030"/>
              <a:gd name="connsiteY1" fmla="*/ 263525 h 2260600"/>
              <a:gd name="connsiteX2" fmla="*/ 1158875 w 2205030"/>
              <a:gd name="connsiteY2" fmla="*/ 863600 h 2260600"/>
              <a:gd name="connsiteX3" fmla="*/ 930275 w 2205030"/>
              <a:gd name="connsiteY3" fmla="*/ 1349375 h 2260600"/>
              <a:gd name="connsiteX4" fmla="*/ 682625 w 2205030"/>
              <a:gd name="connsiteY4" fmla="*/ 1463675 h 2260600"/>
              <a:gd name="connsiteX5" fmla="*/ 520700 w 2205030"/>
              <a:gd name="connsiteY5" fmla="*/ 1301750 h 2260600"/>
              <a:gd name="connsiteX6" fmla="*/ 301625 w 2205030"/>
              <a:gd name="connsiteY6" fmla="*/ 1120775 h 2260600"/>
              <a:gd name="connsiteX7" fmla="*/ 73025 w 2205030"/>
              <a:gd name="connsiteY7" fmla="*/ 1473200 h 2260600"/>
              <a:gd name="connsiteX8" fmla="*/ 25400 w 2205030"/>
              <a:gd name="connsiteY8" fmla="*/ 1692275 h 2260600"/>
              <a:gd name="connsiteX9" fmla="*/ 225425 w 2205030"/>
              <a:gd name="connsiteY9" fmla="*/ 1768475 h 2260600"/>
              <a:gd name="connsiteX10" fmla="*/ 254000 w 2205030"/>
              <a:gd name="connsiteY10" fmla="*/ 1606550 h 2260600"/>
              <a:gd name="connsiteX11" fmla="*/ 320675 w 2205030"/>
              <a:gd name="connsiteY11" fmla="*/ 1539875 h 2260600"/>
              <a:gd name="connsiteX12" fmla="*/ 425450 w 2205030"/>
              <a:gd name="connsiteY12" fmla="*/ 1616075 h 2260600"/>
              <a:gd name="connsiteX13" fmla="*/ 568325 w 2205030"/>
              <a:gd name="connsiteY13" fmla="*/ 1968500 h 2260600"/>
              <a:gd name="connsiteX14" fmla="*/ 825500 w 2205030"/>
              <a:gd name="connsiteY14" fmla="*/ 2187575 h 2260600"/>
              <a:gd name="connsiteX15" fmla="*/ 1139825 w 2205030"/>
              <a:gd name="connsiteY15" fmla="*/ 2225675 h 2260600"/>
              <a:gd name="connsiteX16" fmla="*/ 1930400 w 2205030"/>
              <a:gd name="connsiteY16" fmla="*/ 692150 h 2260600"/>
              <a:gd name="connsiteX17" fmla="*/ 1720850 w 2205030"/>
              <a:gd name="connsiteY17" fmla="*/ 577850 h 2260600"/>
              <a:gd name="connsiteX18" fmla="*/ 1435100 w 2205030"/>
              <a:gd name="connsiteY18" fmla="*/ 587375 h 2260600"/>
              <a:gd name="connsiteX19" fmla="*/ 1301750 w 2205030"/>
              <a:gd name="connsiteY19" fmla="*/ 425450 h 2260600"/>
              <a:gd name="connsiteX20" fmla="*/ 1254125 w 2205030"/>
              <a:gd name="connsiteY20" fmla="*/ 187325 h 2260600"/>
              <a:gd name="connsiteX21" fmla="*/ 1273175 w 2205030"/>
              <a:gd name="connsiteY21" fmla="*/ 25400 h 2260600"/>
              <a:gd name="connsiteX22" fmla="*/ 1044575 w 2205030"/>
              <a:gd name="connsiteY22" fmla="*/ 53975 h 2260600"/>
              <a:gd name="connsiteX0" fmla="*/ 1044575 w 2205030"/>
              <a:gd name="connsiteY0" fmla="*/ 53975 h 2260600"/>
              <a:gd name="connsiteX1" fmla="*/ 977900 w 2205030"/>
              <a:gd name="connsiteY1" fmla="*/ 263525 h 2260600"/>
              <a:gd name="connsiteX2" fmla="*/ 1158875 w 2205030"/>
              <a:gd name="connsiteY2" fmla="*/ 863600 h 2260600"/>
              <a:gd name="connsiteX3" fmla="*/ 930275 w 2205030"/>
              <a:gd name="connsiteY3" fmla="*/ 1349375 h 2260600"/>
              <a:gd name="connsiteX4" fmla="*/ 682625 w 2205030"/>
              <a:gd name="connsiteY4" fmla="*/ 1463675 h 2260600"/>
              <a:gd name="connsiteX5" fmla="*/ 520700 w 2205030"/>
              <a:gd name="connsiteY5" fmla="*/ 1301750 h 2260600"/>
              <a:gd name="connsiteX6" fmla="*/ 301625 w 2205030"/>
              <a:gd name="connsiteY6" fmla="*/ 1120775 h 2260600"/>
              <a:gd name="connsiteX7" fmla="*/ 73025 w 2205030"/>
              <a:gd name="connsiteY7" fmla="*/ 1473200 h 2260600"/>
              <a:gd name="connsiteX8" fmla="*/ 25400 w 2205030"/>
              <a:gd name="connsiteY8" fmla="*/ 1692275 h 2260600"/>
              <a:gd name="connsiteX9" fmla="*/ 225425 w 2205030"/>
              <a:gd name="connsiteY9" fmla="*/ 1768475 h 2260600"/>
              <a:gd name="connsiteX10" fmla="*/ 254000 w 2205030"/>
              <a:gd name="connsiteY10" fmla="*/ 1606550 h 2260600"/>
              <a:gd name="connsiteX11" fmla="*/ 320675 w 2205030"/>
              <a:gd name="connsiteY11" fmla="*/ 1539875 h 2260600"/>
              <a:gd name="connsiteX12" fmla="*/ 425450 w 2205030"/>
              <a:gd name="connsiteY12" fmla="*/ 1616075 h 2260600"/>
              <a:gd name="connsiteX13" fmla="*/ 568325 w 2205030"/>
              <a:gd name="connsiteY13" fmla="*/ 1968500 h 2260600"/>
              <a:gd name="connsiteX14" fmla="*/ 825500 w 2205030"/>
              <a:gd name="connsiteY14" fmla="*/ 2187575 h 2260600"/>
              <a:gd name="connsiteX15" fmla="*/ 1139825 w 2205030"/>
              <a:gd name="connsiteY15" fmla="*/ 2225675 h 2260600"/>
              <a:gd name="connsiteX16" fmla="*/ 1930400 w 2205030"/>
              <a:gd name="connsiteY16" fmla="*/ 692150 h 2260600"/>
              <a:gd name="connsiteX17" fmla="*/ 1720850 w 2205030"/>
              <a:gd name="connsiteY17" fmla="*/ 577850 h 2260600"/>
              <a:gd name="connsiteX18" fmla="*/ 1435100 w 2205030"/>
              <a:gd name="connsiteY18" fmla="*/ 587375 h 2260600"/>
              <a:gd name="connsiteX19" fmla="*/ 1301750 w 2205030"/>
              <a:gd name="connsiteY19" fmla="*/ 425450 h 2260600"/>
              <a:gd name="connsiteX20" fmla="*/ 1254125 w 2205030"/>
              <a:gd name="connsiteY20" fmla="*/ 187325 h 2260600"/>
              <a:gd name="connsiteX21" fmla="*/ 1273175 w 2205030"/>
              <a:gd name="connsiteY21" fmla="*/ 25400 h 2260600"/>
              <a:gd name="connsiteX22" fmla="*/ 1044575 w 2205030"/>
              <a:gd name="connsiteY22" fmla="*/ 53975 h 2260600"/>
              <a:gd name="connsiteX0" fmla="*/ 1044575 w 2205030"/>
              <a:gd name="connsiteY0" fmla="*/ 53975 h 2260600"/>
              <a:gd name="connsiteX1" fmla="*/ 977900 w 2205030"/>
              <a:gd name="connsiteY1" fmla="*/ 263525 h 2260600"/>
              <a:gd name="connsiteX2" fmla="*/ 1158875 w 2205030"/>
              <a:gd name="connsiteY2" fmla="*/ 863600 h 2260600"/>
              <a:gd name="connsiteX3" fmla="*/ 930275 w 2205030"/>
              <a:gd name="connsiteY3" fmla="*/ 1349375 h 2260600"/>
              <a:gd name="connsiteX4" fmla="*/ 682625 w 2205030"/>
              <a:gd name="connsiteY4" fmla="*/ 1463675 h 2260600"/>
              <a:gd name="connsiteX5" fmla="*/ 520700 w 2205030"/>
              <a:gd name="connsiteY5" fmla="*/ 1301750 h 2260600"/>
              <a:gd name="connsiteX6" fmla="*/ 301625 w 2205030"/>
              <a:gd name="connsiteY6" fmla="*/ 1120775 h 2260600"/>
              <a:gd name="connsiteX7" fmla="*/ 73025 w 2205030"/>
              <a:gd name="connsiteY7" fmla="*/ 1473200 h 2260600"/>
              <a:gd name="connsiteX8" fmla="*/ 25400 w 2205030"/>
              <a:gd name="connsiteY8" fmla="*/ 1692275 h 2260600"/>
              <a:gd name="connsiteX9" fmla="*/ 225425 w 2205030"/>
              <a:gd name="connsiteY9" fmla="*/ 1768475 h 2260600"/>
              <a:gd name="connsiteX10" fmla="*/ 254000 w 2205030"/>
              <a:gd name="connsiteY10" fmla="*/ 1606550 h 2260600"/>
              <a:gd name="connsiteX11" fmla="*/ 320675 w 2205030"/>
              <a:gd name="connsiteY11" fmla="*/ 1539875 h 2260600"/>
              <a:gd name="connsiteX12" fmla="*/ 425450 w 2205030"/>
              <a:gd name="connsiteY12" fmla="*/ 1616075 h 2260600"/>
              <a:gd name="connsiteX13" fmla="*/ 568325 w 2205030"/>
              <a:gd name="connsiteY13" fmla="*/ 1968500 h 2260600"/>
              <a:gd name="connsiteX14" fmla="*/ 825500 w 2205030"/>
              <a:gd name="connsiteY14" fmla="*/ 2187575 h 2260600"/>
              <a:gd name="connsiteX15" fmla="*/ 1139825 w 2205030"/>
              <a:gd name="connsiteY15" fmla="*/ 2225675 h 2260600"/>
              <a:gd name="connsiteX16" fmla="*/ 1930400 w 2205030"/>
              <a:gd name="connsiteY16" fmla="*/ 692150 h 2260600"/>
              <a:gd name="connsiteX17" fmla="*/ 1720850 w 2205030"/>
              <a:gd name="connsiteY17" fmla="*/ 577850 h 2260600"/>
              <a:gd name="connsiteX18" fmla="*/ 1435100 w 2205030"/>
              <a:gd name="connsiteY18" fmla="*/ 587375 h 2260600"/>
              <a:gd name="connsiteX19" fmla="*/ 1301750 w 2205030"/>
              <a:gd name="connsiteY19" fmla="*/ 425450 h 2260600"/>
              <a:gd name="connsiteX20" fmla="*/ 1254125 w 2205030"/>
              <a:gd name="connsiteY20" fmla="*/ 187325 h 2260600"/>
              <a:gd name="connsiteX21" fmla="*/ 1273175 w 2205030"/>
              <a:gd name="connsiteY21" fmla="*/ 25400 h 2260600"/>
              <a:gd name="connsiteX22" fmla="*/ 1044575 w 2205030"/>
              <a:gd name="connsiteY22" fmla="*/ 53975 h 2260600"/>
              <a:gd name="connsiteX0" fmla="*/ 1044575 w 2205030"/>
              <a:gd name="connsiteY0" fmla="*/ 53975 h 2260600"/>
              <a:gd name="connsiteX1" fmla="*/ 977900 w 2205030"/>
              <a:gd name="connsiteY1" fmla="*/ 263525 h 2260600"/>
              <a:gd name="connsiteX2" fmla="*/ 1158875 w 2205030"/>
              <a:gd name="connsiteY2" fmla="*/ 863600 h 2260600"/>
              <a:gd name="connsiteX3" fmla="*/ 930275 w 2205030"/>
              <a:gd name="connsiteY3" fmla="*/ 1349375 h 2260600"/>
              <a:gd name="connsiteX4" fmla="*/ 682625 w 2205030"/>
              <a:gd name="connsiteY4" fmla="*/ 1463675 h 2260600"/>
              <a:gd name="connsiteX5" fmla="*/ 520700 w 2205030"/>
              <a:gd name="connsiteY5" fmla="*/ 1301750 h 2260600"/>
              <a:gd name="connsiteX6" fmla="*/ 301625 w 2205030"/>
              <a:gd name="connsiteY6" fmla="*/ 1120775 h 2260600"/>
              <a:gd name="connsiteX7" fmla="*/ 73025 w 2205030"/>
              <a:gd name="connsiteY7" fmla="*/ 1473200 h 2260600"/>
              <a:gd name="connsiteX8" fmla="*/ 25400 w 2205030"/>
              <a:gd name="connsiteY8" fmla="*/ 1692275 h 2260600"/>
              <a:gd name="connsiteX9" fmla="*/ 225425 w 2205030"/>
              <a:gd name="connsiteY9" fmla="*/ 1768475 h 2260600"/>
              <a:gd name="connsiteX10" fmla="*/ 254000 w 2205030"/>
              <a:gd name="connsiteY10" fmla="*/ 1606550 h 2260600"/>
              <a:gd name="connsiteX11" fmla="*/ 320675 w 2205030"/>
              <a:gd name="connsiteY11" fmla="*/ 1539875 h 2260600"/>
              <a:gd name="connsiteX12" fmla="*/ 425450 w 2205030"/>
              <a:gd name="connsiteY12" fmla="*/ 1616075 h 2260600"/>
              <a:gd name="connsiteX13" fmla="*/ 568325 w 2205030"/>
              <a:gd name="connsiteY13" fmla="*/ 1968500 h 2260600"/>
              <a:gd name="connsiteX14" fmla="*/ 825500 w 2205030"/>
              <a:gd name="connsiteY14" fmla="*/ 2187575 h 2260600"/>
              <a:gd name="connsiteX15" fmla="*/ 1139825 w 2205030"/>
              <a:gd name="connsiteY15" fmla="*/ 2225675 h 2260600"/>
              <a:gd name="connsiteX16" fmla="*/ 1930400 w 2205030"/>
              <a:gd name="connsiteY16" fmla="*/ 692150 h 2260600"/>
              <a:gd name="connsiteX17" fmla="*/ 1720850 w 2205030"/>
              <a:gd name="connsiteY17" fmla="*/ 577850 h 2260600"/>
              <a:gd name="connsiteX18" fmla="*/ 1435100 w 2205030"/>
              <a:gd name="connsiteY18" fmla="*/ 587375 h 2260600"/>
              <a:gd name="connsiteX19" fmla="*/ 1301750 w 2205030"/>
              <a:gd name="connsiteY19" fmla="*/ 425450 h 2260600"/>
              <a:gd name="connsiteX20" fmla="*/ 1254125 w 2205030"/>
              <a:gd name="connsiteY20" fmla="*/ 187325 h 2260600"/>
              <a:gd name="connsiteX21" fmla="*/ 1273175 w 2205030"/>
              <a:gd name="connsiteY21" fmla="*/ 25400 h 2260600"/>
              <a:gd name="connsiteX22" fmla="*/ 1044575 w 2205030"/>
              <a:gd name="connsiteY22" fmla="*/ 53975 h 2260600"/>
              <a:gd name="connsiteX0" fmla="*/ 1044575 w 2205030"/>
              <a:gd name="connsiteY0" fmla="*/ 53975 h 2260600"/>
              <a:gd name="connsiteX1" fmla="*/ 977900 w 2205030"/>
              <a:gd name="connsiteY1" fmla="*/ 263525 h 2260600"/>
              <a:gd name="connsiteX2" fmla="*/ 1158875 w 2205030"/>
              <a:gd name="connsiteY2" fmla="*/ 863600 h 2260600"/>
              <a:gd name="connsiteX3" fmla="*/ 930275 w 2205030"/>
              <a:gd name="connsiteY3" fmla="*/ 1349375 h 2260600"/>
              <a:gd name="connsiteX4" fmla="*/ 682625 w 2205030"/>
              <a:gd name="connsiteY4" fmla="*/ 1463675 h 2260600"/>
              <a:gd name="connsiteX5" fmla="*/ 520700 w 2205030"/>
              <a:gd name="connsiteY5" fmla="*/ 1301750 h 2260600"/>
              <a:gd name="connsiteX6" fmla="*/ 301625 w 2205030"/>
              <a:gd name="connsiteY6" fmla="*/ 1120775 h 2260600"/>
              <a:gd name="connsiteX7" fmla="*/ 73025 w 2205030"/>
              <a:gd name="connsiteY7" fmla="*/ 1473200 h 2260600"/>
              <a:gd name="connsiteX8" fmla="*/ 25400 w 2205030"/>
              <a:gd name="connsiteY8" fmla="*/ 1692275 h 2260600"/>
              <a:gd name="connsiteX9" fmla="*/ 225425 w 2205030"/>
              <a:gd name="connsiteY9" fmla="*/ 1768475 h 2260600"/>
              <a:gd name="connsiteX10" fmla="*/ 254000 w 2205030"/>
              <a:gd name="connsiteY10" fmla="*/ 1606550 h 2260600"/>
              <a:gd name="connsiteX11" fmla="*/ 320675 w 2205030"/>
              <a:gd name="connsiteY11" fmla="*/ 1539875 h 2260600"/>
              <a:gd name="connsiteX12" fmla="*/ 425450 w 2205030"/>
              <a:gd name="connsiteY12" fmla="*/ 1616075 h 2260600"/>
              <a:gd name="connsiteX13" fmla="*/ 568325 w 2205030"/>
              <a:gd name="connsiteY13" fmla="*/ 1968500 h 2260600"/>
              <a:gd name="connsiteX14" fmla="*/ 825500 w 2205030"/>
              <a:gd name="connsiteY14" fmla="*/ 2187575 h 2260600"/>
              <a:gd name="connsiteX15" fmla="*/ 1139825 w 2205030"/>
              <a:gd name="connsiteY15" fmla="*/ 2225675 h 2260600"/>
              <a:gd name="connsiteX16" fmla="*/ 1930400 w 2205030"/>
              <a:gd name="connsiteY16" fmla="*/ 692150 h 2260600"/>
              <a:gd name="connsiteX17" fmla="*/ 1720850 w 2205030"/>
              <a:gd name="connsiteY17" fmla="*/ 577850 h 2260600"/>
              <a:gd name="connsiteX18" fmla="*/ 1435100 w 2205030"/>
              <a:gd name="connsiteY18" fmla="*/ 587375 h 2260600"/>
              <a:gd name="connsiteX19" fmla="*/ 1301750 w 2205030"/>
              <a:gd name="connsiteY19" fmla="*/ 425450 h 2260600"/>
              <a:gd name="connsiteX20" fmla="*/ 1254125 w 2205030"/>
              <a:gd name="connsiteY20" fmla="*/ 187325 h 2260600"/>
              <a:gd name="connsiteX21" fmla="*/ 1273175 w 2205030"/>
              <a:gd name="connsiteY21" fmla="*/ 25400 h 2260600"/>
              <a:gd name="connsiteX22" fmla="*/ 1044575 w 2205030"/>
              <a:gd name="connsiteY22" fmla="*/ 53975 h 2260600"/>
              <a:gd name="connsiteX0" fmla="*/ 1044575 w 2205030"/>
              <a:gd name="connsiteY0" fmla="*/ 12700 h 2219325"/>
              <a:gd name="connsiteX1" fmla="*/ 977900 w 2205030"/>
              <a:gd name="connsiteY1" fmla="*/ 222250 h 2219325"/>
              <a:gd name="connsiteX2" fmla="*/ 1158875 w 2205030"/>
              <a:gd name="connsiteY2" fmla="*/ 822325 h 2219325"/>
              <a:gd name="connsiteX3" fmla="*/ 930275 w 2205030"/>
              <a:gd name="connsiteY3" fmla="*/ 1308100 h 2219325"/>
              <a:gd name="connsiteX4" fmla="*/ 682625 w 2205030"/>
              <a:gd name="connsiteY4" fmla="*/ 1422400 h 2219325"/>
              <a:gd name="connsiteX5" fmla="*/ 520700 w 2205030"/>
              <a:gd name="connsiteY5" fmla="*/ 1260475 h 2219325"/>
              <a:gd name="connsiteX6" fmla="*/ 301625 w 2205030"/>
              <a:gd name="connsiteY6" fmla="*/ 1079500 h 2219325"/>
              <a:gd name="connsiteX7" fmla="*/ 73025 w 2205030"/>
              <a:gd name="connsiteY7" fmla="*/ 1431925 h 2219325"/>
              <a:gd name="connsiteX8" fmla="*/ 25400 w 2205030"/>
              <a:gd name="connsiteY8" fmla="*/ 1651000 h 2219325"/>
              <a:gd name="connsiteX9" fmla="*/ 225425 w 2205030"/>
              <a:gd name="connsiteY9" fmla="*/ 1727200 h 2219325"/>
              <a:gd name="connsiteX10" fmla="*/ 254000 w 2205030"/>
              <a:gd name="connsiteY10" fmla="*/ 1565275 h 2219325"/>
              <a:gd name="connsiteX11" fmla="*/ 320675 w 2205030"/>
              <a:gd name="connsiteY11" fmla="*/ 1498600 h 2219325"/>
              <a:gd name="connsiteX12" fmla="*/ 425450 w 2205030"/>
              <a:gd name="connsiteY12" fmla="*/ 1574800 h 2219325"/>
              <a:gd name="connsiteX13" fmla="*/ 568325 w 2205030"/>
              <a:gd name="connsiteY13" fmla="*/ 1927225 h 2219325"/>
              <a:gd name="connsiteX14" fmla="*/ 825500 w 2205030"/>
              <a:gd name="connsiteY14" fmla="*/ 2146300 h 2219325"/>
              <a:gd name="connsiteX15" fmla="*/ 1139825 w 2205030"/>
              <a:gd name="connsiteY15" fmla="*/ 2184400 h 2219325"/>
              <a:gd name="connsiteX16" fmla="*/ 1930400 w 2205030"/>
              <a:gd name="connsiteY16" fmla="*/ 650875 h 2219325"/>
              <a:gd name="connsiteX17" fmla="*/ 1720850 w 2205030"/>
              <a:gd name="connsiteY17" fmla="*/ 536575 h 2219325"/>
              <a:gd name="connsiteX18" fmla="*/ 1435100 w 2205030"/>
              <a:gd name="connsiteY18" fmla="*/ 546100 h 2219325"/>
              <a:gd name="connsiteX19" fmla="*/ 1301750 w 2205030"/>
              <a:gd name="connsiteY19" fmla="*/ 384175 h 2219325"/>
              <a:gd name="connsiteX20" fmla="*/ 1254125 w 2205030"/>
              <a:gd name="connsiteY20" fmla="*/ 146050 h 2219325"/>
              <a:gd name="connsiteX21" fmla="*/ 1044575 w 2205030"/>
              <a:gd name="connsiteY21" fmla="*/ 12700 h 2219325"/>
              <a:gd name="connsiteX0" fmla="*/ 1254125 w 2205030"/>
              <a:gd name="connsiteY0" fmla="*/ 36512 h 2109787"/>
              <a:gd name="connsiteX1" fmla="*/ 977900 w 2205030"/>
              <a:gd name="connsiteY1" fmla="*/ 112712 h 2109787"/>
              <a:gd name="connsiteX2" fmla="*/ 1158875 w 2205030"/>
              <a:gd name="connsiteY2" fmla="*/ 712787 h 2109787"/>
              <a:gd name="connsiteX3" fmla="*/ 930275 w 2205030"/>
              <a:gd name="connsiteY3" fmla="*/ 1198562 h 2109787"/>
              <a:gd name="connsiteX4" fmla="*/ 682625 w 2205030"/>
              <a:gd name="connsiteY4" fmla="*/ 1312862 h 2109787"/>
              <a:gd name="connsiteX5" fmla="*/ 520700 w 2205030"/>
              <a:gd name="connsiteY5" fmla="*/ 1150937 h 2109787"/>
              <a:gd name="connsiteX6" fmla="*/ 301625 w 2205030"/>
              <a:gd name="connsiteY6" fmla="*/ 969962 h 2109787"/>
              <a:gd name="connsiteX7" fmla="*/ 73025 w 2205030"/>
              <a:gd name="connsiteY7" fmla="*/ 1322387 h 2109787"/>
              <a:gd name="connsiteX8" fmla="*/ 25400 w 2205030"/>
              <a:gd name="connsiteY8" fmla="*/ 1541462 h 2109787"/>
              <a:gd name="connsiteX9" fmla="*/ 225425 w 2205030"/>
              <a:gd name="connsiteY9" fmla="*/ 1617662 h 2109787"/>
              <a:gd name="connsiteX10" fmla="*/ 254000 w 2205030"/>
              <a:gd name="connsiteY10" fmla="*/ 1455737 h 2109787"/>
              <a:gd name="connsiteX11" fmla="*/ 320675 w 2205030"/>
              <a:gd name="connsiteY11" fmla="*/ 1389062 h 2109787"/>
              <a:gd name="connsiteX12" fmla="*/ 425450 w 2205030"/>
              <a:gd name="connsiteY12" fmla="*/ 1465262 h 2109787"/>
              <a:gd name="connsiteX13" fmla="*/ 568325 w 2205030"/>
              <a:gd name="connsiteY13" fmla="*/ 1817687 h 2109787"/>
              <a:gd name="connsiteX14" fmla="*/ 825500 w 2205030"/>
              <a:gd name="connsiteY14" fmla="*/ 2036762 h 2109787"/>
              <a:gd name="connsiteX15" fmla="*/ 1139825 w 2205030"/>
              <a:gd name="connsiteY15" fmla="*/ 2074862 h 2109787"/>
              <a:gd name="connsiteX16" fmla="*/ 1930400 w 2205030"/>
              <a:gd name="connsiteY16" fmla="*/ 541337 h 2109787"/>
              <a:gd name="connsiteX17" fmla="*/ 1720850 w 2205030"/>
              <a:gd name="connsiteY17" fmla="*/ 427037 h 2109787"/>
              <a:gd name="connsiteX18" fmla="*/ 1435100 w 2205030"/>
              <a:gd name="connsiteY18" fmla="*/ 436562 h 2109787"/>
              <a:gd name="connsiteX19" fmla="*/ 1301750 w 2205030"/>
              <a:gd name="connsiteY19" fmla="*/ 274637 h 2109787"/>
              <a:gd name="connsiteX20" fmla="*/ 1254125 w 2205030"/>
              <a:gd name="connsiteY20" fmla="*/ 36512 h 2109787"/>
              <a:gd name="connsiteX0" fmla="*/ 1254125 w 2205030"/>
              <a:gd name="connsiteY0" fmla="*/ 36512 h 2109787"/>
              <a:gd name="connsiteX1" fmla="*/ 977900 w 2205030"/>
              <a:gd name="connsiteY1" fmla="*/ 112712 h 2109787"/>
              <a:gd name="connsiteX2" fmla="*/ 1158875 w 2205030"/>
              <a:gd name="connsiteY2" fmla="*/ 712787 h 2109787"/>
              <a:gd name="connsiteX3" fmla="*/ 930275 w 2205030"/>
              <a:gd name="connsiteY3" fmla="*/ 1198562 h 2109787"/>
              <a:gd name="connsiteX4" fmla="*/ 682625 w 2205030"/>
              <a:gd name="connsiteY4" fmla="*/ 1312862 h 2109787"/>
              <a:gd name="connsiteX5" fmla="*/ 520700 w 2205030"/>
              <a:gd name="connsiteY5" fmla="*/ 1150937 h 2109787"/>
              <a:gd name="connsiteX6" fmla="*/ 301625 w 2205030"/>
              <a:gd name="connsiteY6" fmla="*/ 969962 h 2109787"/>
              <a:gd name="connsiteX7" fmla="*/ 73025 w 2205030"/>
              <a:gd name="connsiteY7" fmla="*/ 1322387 h 2109787"/>
              <a:gd name="connsiteX8" fmla="*/ 25400 w 2205030"/>
              <a:gd name="connsiteY8" fmla="*/ 1541462 h 2109787"/>
              <a:gd name="connsiteX9" fmla="*/ 225425 w 2205030"/>
              <a:gd name="connsiteY9" fmla="*/ 1617662 h 2109787"/>
              <a:gd name="connsiteX10" fmla="*/ 254000 w 2205030"/>
              <a:gd name="connsiteY10" fmla="*/ 1455737 h 2109787"/>
              <a:gd name="connsiteX11" fmla="*/ 320675 w 2205030"/>
              <a:gd name="connsiteY11" fmla="*/ 1389062 h 2109787"/>
              <a:gd name="connsiteX12" fmla="*/ 425450 w 2205030"/>
              <a:gd name="connsiteY12" fmla="*/ 1465262 h 2109787"/>
              <a:gd name="connsiteX13" fmla="*/ 568325 w 2205030"/>
              <a:gd name="connsiteY13" fmla="*/ 1817687 h 2109787"/>
              <a:gd name="connsiteX14" fmla="*/ 825500 w 2205030"/>
              <a:gd name="connsiteY14" fmla="*/ 2036762 h 2109787"/>
              <a:gd name="connsiteX15" fmla="*/ 1139825 w 2205030"/>
              <a:gd name="connsiteY15" fmla="*/ 2074862 h 2109787"/>
              <a:gd name="connsiteX16" fmla="*/ 1930400 w 2205030"/>
              <a:gd name="connsiteY16" fmla="*/ 541337 h 2109787"/>
              <a:gd name="connsiteX17" fmla="*/ 1720850 w 2205030"/>
              <a:gd name="connsiteY17" fmla="*/ 427037 h 2109787"/>
              <a:gd name="connsiteX18" fmla="*/ 1435100 w 2205030"/>
              <a:gd name="connsiteY18" fmla="*/ 436562 h 2109787"/>
              <a:gd name="connsiteX19" fmla="*/ 1301750 w 2205030"/>
              <a:gd name="connsiteY19" fmla="*/ 274637 h 2109787"/>
              <a:gd name="connsiteX20" fmla="*/ 1254125 w 2205030"/>
              <a:gd name="connsiteY20" fmla="*/ 36512 h 2109787"/>
              <a:gd name="connsiteX0" fmla="*/ 1254125 w 2205030"/>
              <a:gd name="connsiteY0" fmla="*/ 7911 h 2081186"/>
              <a:gd name="connsiteX1" fmla="*/ 977900 w 2205030"/>
              <a:gd name="connsiteY1" fmla="*/ 84111 h 2081186"/>
              <a:gd name="connsiteX2" fmla="*/ 1158875 w 2205030"/>
              <a:gd name="connsiteY2" fmla="*/ 684186 h 2081186"/>
              <a:gd name="connsiteX3" fmla="*/ 930275 w 2205030"/>
              <a:gd name="connsiteY3" fmla="*/ 1169961 h 2081186"/>
              <a:gd name="connsiteX4" fmla="*/ 682625 w 2205030"/>
              <a:gd name="connsiteY4" fmla="*/ 1284261 h 2081186"/>
              <a:gd name="connsiteX5" fmla="*/ 520700 w 2205030"/>
              <a:gd name="connsiteY5" fmla="*/ 1122336 h 2081186"/>
              <a:gd name="connsiteX6" fmla="*/ 301625 w 2205030"/>
              <a:gd name="connsiteY6" fmla="*/ 941361 h 2081186"/>
              <a:gd name="connsiteX7" fmla="*/ 73025 w 2205030"/>
              <a:gd name="connsiteY7" fmla="*/ 1293786 h 2081186"/>
              <a:gd name="connsiteX8" fmla="*/ 25400 w 2205030"/>
              <a:gd name="connsiteY8" fmla="*/ 1512861 h 2081186"/>
              <a:gd name="connsiteX9" fmla="*/ 225425 w 2205030"/>
              <a:gd name="connsiteY9" fmla="*/ 1589061 h 2081186"/>
              <a:gd name="connsiteX10" fmla="*/ 254000 w 2205030"/>
              <a:gd name="connsiteY10" fmla="*/ 1427136 h 2081186"/>
              <a:gd name="connsiteX11" fmla="*/ 320675 w 2205030"/>
              <a:gd name="connsiteY11" fmla="*/ 1360461 h 2081186"/>
              <a:gd name="connsiteX12" fmla="*/ 425450 w 2205030"/>
              <a:gd name="connsiteY12" fmla="*/ 1436661 h 2081186"/>
              <a:gd name="connsiteX13" fmla="*/ 568325 w 2205030"/>
              <a:gd name="connsiteY13" fmla="*/ 1789086 h 2081186"/>
              <a:gd name="connsiteX14" fmla="*/ 825500 w 2205030"/>
              <a:gd name="connsiteY14" fmla="*/ 2008161 h 2081186"/>
              <a:gd name="connsiteX15" fmla="*/ 1139825 w 2205030"/>
              <a:gd name="connsiteY15" fmla="*/ 2046261 h 2081186"/>
              <a:gd name="connsiteX16" fmla="*/ 1930400 w 2205030"/>
              <a:gd name="connsiteY16" fmla="*/ 512736 h 2081186"/>
              <a:gd name="connsiteX17" fmla="*/ 1720850 w 2205030"/>
              <a:gd name="connsiteY17" fmla="*/ 398436 h 2081186"/>
              <a:gd name="connsiteX18" fmla="*/ 1435100 w 2205030"/>
              <a:gd name="connsiteY18" fmla="*/ 407961 h 2081186"/>
              <a:gd name="connsiteX19" fmla="*/ 1301750 w 2205030"/>
              <a:gd name="connsiteY19" fmla="*/ 246036 h 2081186"/>
              <a:gd name="connsiteX20" fmla="*/ 1254125 w 2205030"/>
              <a:gd name="connsiteY20" fmla="*/ 7911 h 2081186"/>
              <a:gd name="connsiteX0" fmla="*/ 1258887 w 2209792"/>
              <a:gd name="connsiteY0" fmla="*/ 7911 h 2081186"/>
              <a:gd name="connsiteX1" fmla="*/ 982662 w 2209792"/>
              <a:gd name="connsiteY1" fmla="*/ 84111 h 2081186"/>
              <a:gd name="connsiteX2" fmla="*/ 1163637 w 2209792"/>
              <a:gd name="connsiteY2" fmla="*/ 684186 h 2081186"/>
              <a:gd name="connsiteX3" fmla="*/ 935037 w 2209792"/>
              <a:gd name="connsiteY3" fmla="*/ 1169961 h 2081186"/>
              <a:gd name="connsiteX4" fmla="*/ 687387 w 2209792"/>
              <a:gd name="connsiteY4" fmla="*/ 1284261 h 2081186"/>
              <a:gd name="connsiteX5" fmla="*/ 525462 w 2209792"/>
              <a:gd name="connsiteY5" fmla="*/ 1122336 h 2081186"/>
              <a:gd name="connsiteX6" fmla="*/ 306387 w 2209792"/>
              <a:gd name="connsiteY6" fmla="*/ 941361 h 2081186"/>
              <a:gd name="connsiteX7" fmla="*/ 77787 w 2209792"/>
              <a:gd name="connsiteY7" fmla="*/ 1293786 h 2081186"/>
              <a:gd name="connsiteX8" fmla="*/ 30162 w 2209792"/>
              <a:gd name="connsiteY8" fmla="*/ 1512861 h 2081186"/>
              <a:gd name="connsiteX9" fmla="*/ 258762 w 2209792"/>
              <a:gd name="connsiteY9" fmla="*/ 1427136 h 2081186"/>
              <a:gd name="connsiteX10" fmla="*/ 325437 w 2209792"/>
              <a:gd name="connsiteY10" fmla="*/ 1360461 h 2081186"/>
              <a:gd name="connsiteX11" fmla="*/ 430212 w 2209792"/>
              <a:gd name="connsiteY11" fmla="*/ 1436661 h 2081186"/>
              <a:gd name="connsiteX12" fmla="*/ 573087 w 2209792"/>
              <a:gd name="connsiteY12" fmla="*/ 1789086 h 2081186"/>
              <a:gd name="connsiteX13" fmla="*/ 830262 w 2209792"/>
              <a:gd name="connsiteY13" fmla="*/ 2008161 h 2081186"/>
              <a:gd name="connsiteX14" fmla="*/ 1144587 w 2209792"/>
              <a:gd name="connsiteY14" fmla="*/ 2046261 h 2081186"/>
              <a:gd name="connsiteX15" fmla="*/ 1935162 w 2209792"/>
              <a:gd name="connsiteY15" fmla="*/ 512736 h 2081186"/>
              <a:gd name="connsiteX16" fmla="*/ 1725612 w 2209792"/>
              <a:gd name="connsiteY16" fmla="*/ 398436 h 2081186"/>
              <a:gd name="connsiteX17" fmla="*/ 1439862 w 2209792"/>
              <a:gd name="connsiteY17" fmla="*/ 407961 h 2081186"/>
              <a:gd name="connsiteX18" fmla="*/ 1306512 w 2209792"/>
              <a:gd name="connsiteY18" fmla="*/ 246036 h 2081186"/>
              <a:gd name="connsiteX19" fmla="*/ 1258887 w 2209792"/>
              <a:gd name="connsiteY19" fmla="*/ 7911 h 2081186"/>
              <a:gd name="connsiteX0" fmla="*/ 1189037 w 2139942"/>
              <a:gd name="connsiteY0" fmla="*/ 7911 h 2081186"/>
              <a:gd name="connsiteX1" fmla="*/ 912812 w 2139942"/>
              <a:gd name="connsiteY1" fmla="*/ 84111 h 2081186"/>
              <a:gd name="connsiteX2" fmla="*/ 1093787 w 2139942"/>
              <a:gd name="connsiteY2" fmla="*/ 684186 h 2081186"/>
              <a:gd name="connsiteX3" fmla="*/ 865187 w 2139942"/>
              <a:gd name="connsiteY3" fmla="*/ 1169961 h 2081186"/>
              <a:gd name="connsiteX4" fmla="*/ 617537 w 2139942"/>
              <a:gd name="connsiteY4" fmla="*/ 1284261 h 2081186"/>
              <a:gd name="connsiteX5" fmla="*/ 455612 w 2139942"/>
              <a:gd name="connsiteY5" fmla="*/ 1122336 h 2081186"/>
              <a:gd name="connsiteX6" fmla="*/ 236537 w 2139942"/>
              <a:gd name="connsiteY6" fmla="*/ 941361 h 2081186"/>
              <a:gd name="connsiteX7" fmla="*/ 7937 w 2139942"/>
              <a:gd name="connsiteY7" fmla="*/ 1293786 h 2081186"/>
              <a:gd name="connsiteX8" fmla="*/ 188912 w 2139942"/>
              <a:gd name="connsiteY8" fmla="*/ 1427136 h 2081186"/>
              <a:gd name="connsiteX9" fmla="*/ 255587 w 2139942"/>
              <a:gd name="connsiteY9" fmla="*/ 1360461 h 2081186"/>
              <a:gd name="connsiteX10" fmla="*/ 360362 w 2139942"/>
              <a:gd name="connsiteY10" fmla="*/ 1436661 h 2081186"/>
              <a:gd name="connsiteX11" fmla="*/ 503237 w 2139942"/>
              <a:gd name="connsiteY11" fmla="*/ 1789086 h 2081186"/>
              <a:gd name="connsiteX12" fmla="*/ 760412 w 2139942"/>
              <a:gd name="connsiteY12" fmla="*/ 2008161 h 2081186"/>
              <a:gd name="connsiteX13" fmla="*/ 1074737 w 2139942"/>
              <a:gd name="connsiteY13" fmla="*/ 2046261 h 2081186"/>
              <a:gd name="connsiteX14" fmla="*/ 1865312 w 2139942"/>
              <a:gd name="connsiteY14" fmla="*/ 512736 h 2081186"/>
              <a:gd name="connsiteX15" fmla="*/ 1655762 w 2139942"/>
              <a:gd name="connsiteY15" fmla="*/ 398436 h 2081186"/>
              <a:gd name="connsiteX16" fmla="*/ 1370012 w 2139942"/>
              <a:gd name="connsiteY16" fmla="*/ 407961 h 2081186"/>
              <a:gd name="connsiteX17" fmla="*/ 1236662 w 2139942"/>
              <a:gd name="connsiteY17" fmla="*/ 246036 h 2081186"/>
              <a:gd name="connsiteX18" fmla="*/ 1189037 w 2139942"/>
              <a:gd name="connsiteY18" fmla="*/ 7911 h 2081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39942" h="2081186">
                <a:moveTo>
                  <a:pt x="1189037" y="7911"/>
                </a:moveTo>
                <a:cubicBezTo>
                  <a:pt x="958841" y="57150"/>
                  <a:pt x="1185855" y="0"/>
                  <a:pt x="912812" y="84111"/>
                </a:cubicBezTo>
                <a:cubicBezTo>
                  <a:pt x="896937" y="196824"/>
                  <a:pt x="1101724" y="503211"/>
                  <a:pt x="1093787" y="684186"/>
                </a:cubicBezTo>
                <a:cubicBezTo>
                  <a:pt x="1085850" y="865161"/>
                  <a:pt x="944562" y="1069948"/>
                  <a:pt x="865187" y="1169961"/>
                </a:cubicBezTo>
                <a:cubicBezTo>
                  <a:pt x="785812" y="1269974"/>
                  <a:pt x="685800" y="1292199"/>
                  <a:pt x="617537" y="1284261"/>
                </a:cubicBezTo>
                <a:cubicBezTo>
                  <a:pt x="549275" y="1276324"/>
                  <a:pt x="519112" y="1179486"/>
                  <a:pt x="455612" y="1122336"/>
                </a:cubicBezTo>
                <a:cubicBezTo>
                  <a:pt x="392112" y="1065186"/>
                  <a:pt x="311149" y="912786"/>
                  <a:pt x="236537" y="941361"/>
                </a:cubicBezTo>
                <a:cubicBezTo>
                  <a:pt x="161925" y="969936"/>
                  <a:pt x="15874" y="1212824"/>
                  <a:pt x="7937" y="1293786"/>
                </a:cubicBezTo>
                <a:cubicBezTo>
                  <a:pt x="0" y="1374748"/>
                  <a:pt x="147637" y="1416024"/>
                  <a:pt x="188912" y="1427136"/>
                </a:cubicBezTo>
                <a:cubicBezTo>
                  <a:pt x="230187" y="1438248"/>
                  <a:pt x="227012" y="1358874"/>
                  <a:pt x="255587" y="1360461"/>
                </a:cubicBezTo>
                <a:cubicBezTo>
                  <a:pt x="284162" y="1362049"/>
                  <a:pt x="319087" y="1365224"/>
                  <a:pt x="360362" y="1436661"/>
                </a:cubicBezTo>
                <a:cubicBezTo>
                  <a:pt x="401637" y="1508098"/>
                  <a:pt x="436562" y="1693836"/>
                  <a:pt x="503237" y="1789086"/>
                </a:cubicBezTo>
                <a:cubicBezTo>
                  <a:pt x="569912" y="1884336"/>
                  <a:pt x="665162" y="1965298"/>
                  <a:pt x="760412" y="2008161"/>
                </a:cubicBezTo>
                <a:cubicBezTo>
                  <a:pt x="912793" y="2055834"/>
                  <a:pt x="931867" y="2081186"/>
                  <a:pt x="1074737" y="2046261"/>
                </a:cubicBezTo>
                <a:cubicBezTo>
                  <a:pt x="2139942" y="1835138"/>
                  <a:pt x="2097077" y="882644"/>
                  <a:pt x="1865312" y="512736"/>
                </a:cubicBezTo>
                <a:cubicBezTo>
                  <a:pt x="1752587" y="419074"/>
                  <a:pt x="1738312" y="415898"/>
                  <a:pt x="1655762" y="398436"/>
                </a:cubicBezTo>
                <a:cubicBezTo>
                  <a:pt x="1573212" y="380974"/>
                  <a:pt x="1439862" y="433361"/>
                  <a:pt x="1370012" y="407961"/>
                </a:cubicBezTo>
                <a:cubicBezTo>
                  <a:pt x="1300162" y="382561"/>
                  <a:pt x="1266824" y="312711"/>
                  <a:pt x="1236662" y="246036"/>
                </a:cubicBezTo>
                <a:cubicBezTo>
                  <a:pt x="1206500" y="179361"/>
                  <a:pt x="1243012" y="34898"/>
                  <a:pt x="1189037" y="7911"/>
                </a:cubicBezTo>
                <a:close/>
              </a:path>
            </a:pathLst>
          </a:custGeom>
          <a:solidFill>
            <a:srgbClr val="78312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4" name="Text Box 173"/>
          <p:cNvSpPr txBox="1">
            <a:spLocks noChangeArrowheads="1"/>
          </p:cNvSpPr>
          <p:nvPr/>
        </p:nvSpPr>
        <p:spPr bwMode="auto">
          <a:xfrm>
            <a:off x="4214810" y="142853"/>
            <a:ext cx="1000132" cy="237255"/>
          </a:xfrm>
          <a:prstGeom prst="rect">
            <a:avLst/>
          </a:prstGeom>
          <a:solidFill>
            <a:srgbClr val="C15F57">
              <a:alpha val="85882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400" b="1" dirty="0">
                <a:latin typeface="Times New Roman" pitchFamily="18" charset="0"/>
              </a:rPr>
              <a:t>ESTOMAC</a:t>
            </a:r>
          </a:p>
        </p:txBody>
      </p:sp>
      <p:sp>
        <p:nvSpPr>
          <p:cNvPr id="31" name="Flèche en arc 30"/>
          <p:cNvSpPr/>
          <p:nvPr/>
        </p:nvSpPr>
        <p:spPr>
          <a:xfrm rot="16200000">
            <a:off x="1743799" y="-327899"/>
            <a:ext cx="2155944" cy="2928959"/>
          </a:xfrm>
          <a:prstGeom prst="circularArrow">
            <a:avLst>
              <a:gd name="adj1" fmla="val 4305"/>
              <a:gd name="adj2" fmla="val 1023169"/>
              <a:gd name="adj3" fmla="val 3934224"/>
              <a:gd name="adj4" fmla="val 16950906"/>
              <a:gd name="adj5" fmla="val 4994"/>
            </a:avLst>
          </a:prstGeom>
          <a:gradFill flip="none" rotWithShape="1">
            <a:gsLst>
              <a:gs pos="0">
                <a:srgbClr val="FFFF99"/>
              </a:gs>
              <a:gs pos="29000">
                <a:srgbClr val="C3E274"/>
              </a:gs>
              <a:gs pos="100000">
                <a:srgbClr val="008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9518" name="Image 54" descr="cercaire2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29063" y="928688"/>
            <a:ext cx="398462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Flèche gauche 55"/>
          <p:cNvSpPr/>
          <p:nvPr/>
        </p:nvSpPr>
        <p:spPr>
          <a:xfrm rot="16200000">
            <a:off x="3893339" y="1535893"/>
            <a:ext cx="500066" cy="142876"/>
          </a:xfrm>
          <a:prstGeom prst="leftArrow">
            <a:avLst/>
          </a:prstGeom>
          <a:gradFill flip="none" rotWithShape="1">
            <a:gsLst>
              <a:gs pos="0">
                <a:srgbClr val="FFFF99"/>
              </a:gs>
              <a:gs pos="29000">
                <a:srgbClr val="C3E274"/>
              </a:gs>
              <a:gs pos="100000">
                <a:srgbClr val="008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Flèche en arc 56"/>
          <p:cNvSpPr/>
          <p:nvPr/>
        </p:nvSpPr>
        <p:spPr>
          <a:xfrm rot="7125803" flipV="1">
            <a:off x="3644417" y="18472"/>
            <a:ext cx="2155945" cy="2745363"/>
          </a:xfrm>
          <a:prstGeom prst="circularArrow">
            <a:avLst>
              <a:gd name="adj1" fmla="val 3444"/>
              <a:gd name="adj2" fmla="val 633750"/>
              <a:gd name="adj3" fmla="val 3668775"/>
              <a:gd name="adj4" fmla="val 359902"/>
              <a:gd name="adj5" fmla="val 4981"/>
            </a:avLst>
          </a:prstGeom>
          <a:gradFill flip="none" rotWithShape="1">
            <a:gsLst>
              <a:gs pos="0">
                <a:srgbClr val="FFFF99"/>
              </a:gs>
              <a:gs pos="29000">
                <a:srgbClr val="C3E274"/>
              </a:gs>
              <a:gs pos="100000">
                <a:srgbClr val="008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1" name="Text Box 65"/>
          <p:cNvSpPr txBox="1">
            <a:spLocks noChangeArrowheads="1"/>
          </p:cNvSpPr>
          <p:nvPr/>
        </p:nvSpPr>
        <p:spPr bwMode="auto">
          <a:xfrm>
            <a:off x="4357686" y="1357298"/>
            <a:ext cx="1214446" cy="251795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007400"/>
                </a:solidFill>
                <a:latin typeface="Times New Roman" pitchFamily="18" charset="0"/>
              </a:rPr>
              <a:t>Fièvre, AEG…</a:t>
            </a:r>
          </a:p>
        </p:txBody>
      </p:sp>
      <p:sp>
        <p:nvSpPr>
          <p:cNvPr id="49" name="Text Box 65"/>
          <p:cNvSpPr txBox="1">
            <a:spLocks noChangeArrowheads="1"/>
          </p:cNvSpPr>
          <p:nvPr/>
        </p:nvSpPr>
        <p:spPr bwMode="auto">
          <a:xfrm>
            <a:off x="5857884" y="2786058"/>
            <a:ext cx="1785950" cy="467239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007400"/>
                </a:solidFill>
                <a:latin typeface="Times New Roman" pitchFamily="18" charset="0"/>
              </a:rPr>
              <a:t>Ictère, hépatomégalie, colique hépatique …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4393405" y="1065590"/>
            <a:ext cx="1357322" cy="241536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994DE5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>
            <a:spAutoFit/>
          </a:bodyPr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err="1">
                <a:solidFill>
                  <a:srgbClr val="3D0050"/>
                </a:solidFill>
                <a:latin typeface="Times New Roman" pitchFamily="18" charset="0"/>
              </a:rPr>
              <a:t>Hyperéosinophilie</a:t>
            </a:r>
            <a:endParaRPr lang="fr-FR" sz="1400" dirty="0">
              <a:solidFill>
                <a:srgbClr val="3D0050"/>
              </a:solidFill>
              <a:latin typeface="Times New Roman" pitchFamily="18" charset="0"/>
            </a:endParaRPr>
          </a:p>
        </p:txBody>
      </p:sp>
      <p:sp>
        <p:nvSpPr>
          <p:cNvPr id="59" name="Text Box 65"/>
          <p:cNvSpPr txBox="1">
            <a:spLocks noChangeArrowheads="1"/>
          </p:cNvSpPr>
          <p:nvPr/>
        </p:nvSpPr>
        <p:spPr bwMode="auto">
          <a:xfrm>
            <a:off x="4643438" y="785794"/>
            <a:ext cx="857256" cy="241536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994DE5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>
            <a:spAutoFit/>
          </a:bodyPr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3D0050"/>
                </a:solidFill>
                <a:latin typeface="Times New Roman" pitchFamily="18" charset="0"/>
              </a:rPr>
              <a:t>Sérologie</a:t>
            </a:r>
          </a:p>
        </p:txBody>
      </p:sp>
      <p:sp>
        <p:nvSpPr>
          <p:cNvPr id="60" name="Text Box 65"/>
          <p:cNvSpPr txBox="1">
            <a:spLocks noChangeArrowheads="1"/>
          </p:cNvSpPr>
          <p:nvPr/>
        </p:nvSpPr>
        <p:spPr bwMode="auto">
          <a:xfrm>
            <a:off x="4606892" y="2153749"/>
            <a:ext cx="561980" cy="2613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007400"/>
                </a:solidFill>
                <a:latin typeface="Times New Roman" pitchFamily="18" charset="0"/>
              </a:rPr>
              <a:t>3mois</a:t>
            </a:r>
          </a:p>
        </p:txBody>
      </p:sp>
      <p:sp>
        <p:nvSpPr>
          <p:cNvPr id="61" name="Text Box 65"/>
          <p:cNvSpPr txBox="1">
            <a:spLocks noChangeArrowheads="1"/>
          </p:cNvSpPr>
          <p:nvPr/>
        </p:nvSpPr>
        <p:spPr bwMode="auto">
          <a:xfrm>
            <a:off x="4857752" y="5715016"/>
            <a:ext cx="2571768" cy="241536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994DE5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>
            <a:spAutoFit/>
          </a:bodyPr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3D0050"/>
                </a:solidFill>
                <a:latin typeface="Times New Roman" pitchFamily="18" charset="0"/>
              </a:rPr>
              <a:t>Examen </a:t>
            </a:r>
            <a:r>
              <a:rPr lang="fr-FR" sz="1400" dirty="0" err="1">
                <a:solidFill>
                  <a:srgbClr val="3D0050"/>
                </a:solidFill>
                <a:latin typeface="Times New Roman" pitchFamily="18" charset="0"/>
              </a:rPr>
              <a:t>parasitologique</a:t>
            </a:r>
            <a:r>
              <a:rPr lang="fr-FR" sz="1400" dirty="0">
                <a:solidFill>
                  <a:srgbClr val="3D0050"/>
                </a:solidFill>
                <a:latin typeface="Times New Roman" pitchFamily="18" charset="0"/>
              </a:rPr>
              <a:t> des selles </a:t>
            </a:r>
          </a:p>
        </p:txBody>
      </p:sp>
      <p:sp>
        <p:nvSpPr>
          <p:cNvPr id="62" name="Text Box 173"/>
          <p:cNvSpPr txBox="1">
            <a:spLocks noChangeArrowheads="1"/>
          </p:cNvSpPr>
          <p:nvPr/>
        </p:nvSpPr>
        <p:spPr bwMode="auto">
          <a:xfrm>
            <a:off x="2714612" y="1428736"/>
            <a:ext cx="1071570" cy="268032"/>
          </a:xfrm>
          <a:prstGeom prst="rect">
            <a:avLst/>
          </a:prstGeom>
          <a:solidFill>
            <a:srgbClr val="DFAE67">
              <a:alpha val="84706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rgbClr val="422600"/>
                </a:solidFill>
                <a:latin typeface="Times New Roman" pitchFamily="18" charset="0"/>
              </a:rPr>
              <a:t>INTESTIN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138329" y="5050808"/>
            <a:ext cx="812607" cy="22186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3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sporocystes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1785918" y="4786322"/>
            <a:ext cx="500066" cy="22186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" tIns="10800" rIns="10800" bIns="10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3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rédies</a:t>
            </a:r>
          </a:p>
        </p:txBody>
      </p:sp>
      <p:cxnSp>
        <p:nvCxnSpPr>
          <p:cNvPr id="68" name="Connecteur droit avec flèche 67"/>
          <p:cNvCxnSpPr/>
          <p:nvPr/>
        </p:nvCxnSpPr>
        <p:spPr>
          <a:xfrm rot="5400000" flipH="1" flipV="1">
            <a:off x="1604169" y="4893469"/>
            <a:ext cx="153988" cy="24130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 rot="19853786">
            <a:off x="1420813" y="5256213"/>
            <a:ext cx="1428750" cy="28733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polyembryonnie</a:t>
            </a:r>
            <a:endParaRPr lang="fr-FR" sz="1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554" name="Image 70" descr="cercaire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4071106">
            <a:off x="841375" y="3179763"/>
            <a:ext cx="6635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55" name="Image 71" descr="cercaire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4416362">
            <a:off x="428625" y="3265488"/>
            <a:ext cx="6635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56" name="Image 72" descr="cercaire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2997893">
            <a:off x="1195387" y="3598863"/>
            <a:ext cx="6635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57" name="Image 73" descr="cercaire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4848605">
            <a:off x="425450" y="3725863"/>
            <a:ext cx="6635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Office PowerPoint</Application>
  <PresentationFormat>Affichage à l'écran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4</cp:revision>
  <dcterms:created xsi:type="dcterms:W3CDTF">2008-07-23T07:21:36Z</dcterms:created>
  <dcterms:modified xsi:type="dcterms:W3CDTF">2008-07-23T07:25:41Z</dcterms:modified>
</cp:coreProperties>
</file>