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 rot="5400000">
            <a:off x="750079" y="1250130"/>
            <a:ext cx="5572139" cy="4071966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CC9900"/>
              </a:gs>
              <a:gs pos="50000">
                <a:srgbClr val="FFD581"/>
              </a:gs>
              <a:gs pos="100000">
                <a:srgbClr val="CC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500430" y="500042"/>
            <a:ext cx="1357320" cy="338554"/>
          </a:xfrm>
          <a:prstGeom prst="rect">
            <a:avLst/>
          </a:prstGeom>
          <a:gradFill rotWithShape="1">
            <a:gsLst>
              <a:gs pos="0">
                <a:srgbClr val="FFD581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600" b="1" dirty="0">
                <a:latin typeface="Times New Roman" pitchFamily="18" charset="0"/>
              </a:rPr>
              <a:t>INTESTIN</a:t>
            </a:r>
          </a:p>
        </p:txBody>
      </p:sp>
      <p:sp>
        <p:nvSpPr>
          <p:cNvPr id="15" name="Flèche en arc 14"/>
          <p:cNvSpPr/>
          <p:nvPr/>
        </p:nvSpPr>
        <p:spPr>
          <a:xfrm rot="16200000">
            <a:off x="-1214466" y="1571600"/>
            <a:ext cx="5857892" cy="4000528"/>
          </a:xfrm>
          <a:prstGeom prst="circularArrow">
            <a:avLst>
              <a:gd name="adj1" fmla="val 4585"/>
              <a:gd name="adj2" fmla="val 384677"/>
              <a:gd name="adj3" fmla="val 21593453"/>
              <a:gd name="adj4" fmla="val 11004686"/>
              <a:gd name="adj5" fmla="val 5864"/>
            </a:avLst>
          </a:prstGeom>
          <a:solidFill>
            <a:srgbClr val="C273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327228" y="2891857"/>
            <a:ext cx="1214414" cy="8070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3000">
                <a:srgbClr val="85CBFF"/>
              </a:gs>
              <a:gs pos="100000">
                <a:srgbClr val="3200E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4349" name="ZoneTexte 16"/>
          <p:cNvSpPr txBox="1">
            <a:spLocks noChangeArrowheads="1"/>
          </p:cNvSpPr>
          <p:nvPr/>
        </p:nvSpPr>
        <p:spPr bwMode="auto">
          <a:xfrm>
            <a:off x="1255713" y="3035300"/>
            <a:ext cx="13573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5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Reproduction asexuée</a:t>
            </a:r>
          </a:p>
        </p:txBody>
      </p:sp>
      <p:sp>
        <p:nvSpPr>
          <p:cNvPr id="18" name="Flèche en arc 17"/>
          <p:cNvSpPr/>
          <p:nvPr/>
        </p:nvSpPr>
        <p:spPr>
          <a:xfrm>
            <a:off x="1071538" y="2643182"/>
            <a:ext cx="1725794" cy="1304434"/>
          </a:xfrm>
          <a:prstGeom prst="circularArrow">
            <a:avLst>
              <a:gd name="adj1" fmla="val 7769"/>
              <a:gd name="adj2" fmla="val 1099753"/>
              <a:gd name="adj3" fmla="val 19580336"/>
              <a:gd name="adj4" fmla="val 607741"/>
              <a:gd name="adj5" fmla="val 10073"/>
            </a:avLst>
          </a:prstGeom>
          <a:gradFill flip="none" rotWithShape="1">
            <a:gsLst>
              <a:gs pos="0">
                <a:srgbClr val="85CBFF"/>
              </a:gs>
              <a:gs pos="100000">
                <a:srgbClr val="3200E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 vers le bas 12"/>
          <p:cNvSpPr/>
          <p:nvPr/>
        </p:nvSpPr>
        <p:spPr>
          <a:xfrm rot="21038584">
            <a:off x="2860098" y="1725734"/>
            <a:ext cx="214314" cy="928416"/>
          </a:xfrm>
          <a:prstGeom prst="downArrow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C273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 rot="805983">
            <a:off x="2607626" y="4048515"/>
            <a:ext cx="230135" cy="1836665"/>
          </a:xfrm>
          <a:prstGeom prst="downArrow">
            <a:avLst>
              <a:gd name="adj1" fmla="val 50000"/>
              <a:gd name="adj2" fmla="val 106245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C273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214546" y="714356"/>
            <a:ext cx="1143008" cy="229984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200" tIns="7200" rIns="7200" bIns="72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Forme kystique</a:t>
            </a:r>
          </a:p>
        </p:txBody>
      </p:sp>
      <p:pic>
        <p:nvPicPr>
          <p:cNvPr id="14362" name="Image 27" descr="giardiakys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35050"/>
            <a:ext cx="358775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3" name="Image 28" descr="giardiakyst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7576671">
            <a:off x="2643188" y="1071563"/>
            <a:ext cx="49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4" name="Image 29" descr="giardiakys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7281068">
            <a:off x="1857375" y="5786438"/>
            <a:ext cx="360363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5" name="Image 30" descr="giardiakyst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5934589">
            <a:off x="2232025" y="6053138"/>
            <a:ext cx="49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ZoneTexte 20"/>
          <p:cNvSpPr txBox="1"/>
          <p:nvPr/>
        </p:nvSpPr>
        <p:spPr>
          <a:xfrm>
            <a:off x="3071802" y="3929066"/>
            <a:ext cx="785818" cy="445428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200" tIns="7200" rIns="7200" bIns="72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Forme végétative</a:t>
            </a:r>
          </a:p>
        </p:txBody>
      </p:sp>
      <p:pic>
        <p:nvPicPr>
          <p:cNvPr id="14369" name="Image 26" descr="giardia troph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50" y="2357438"/>
            <a:ext cx="172878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2857488" y="6286520"/>
            <a:ext cx="1285884" cy="282573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994DE5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3D0050"/>
                </a:solidFill>
                <a:latin typeface="Times New Roman" pitchFamily="18" charset="0"/>
              </a:rPr>
              <a:t>Coproculture</a:t>
            </a:r>
          </a:p>
        </p:txBody>
      </p:sp>
      <p:sp>
        <p:nvSpPr>
          <p:cNvPr id="33" name="Text Box 65"/>
          <p:cNvSpPr txBox="1">
            <a:spLocks noChangeArrowheads="1"/>
          </p:cNvSpPr>
          <p:nvPr/>
        </p:nvSpPr>
        <p:spPr bwMode="auto">
          <a:xfrm>
            <a:off x="4286248" y="2857496"/>
            <a:ext cx="857256" cy="523220"/>
          </a:xfrm>
          <a:prstGeom prst="rect">
            <a:avLst/>
          </a:prstGeom>
          <a:gradFill rotWithShape="1">
            <a:gsLst>
              <a:gs pos="0">
                <a:srgbClr val="F8FFE9"/>
              </a:gs>
              <a:gs pos="100000">
                <a:srgbClr val="CCFF33"/>
              </a:gs>
            </a:gsLst>
            <a:path path="shape">
              <a:fillToRect l="50000" t="50000" r="50000" b="50000"/>
            </a:path>
          </a:gra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solidFill>
                  <a:srgbClr val="007400"/>
                </a:solidFill>
                <a:latin typeface="Times New Roman" pitchFamily="18" charset="0"/>
              </a:rPr>
              <a:t>Troubles digestifs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13</cp:revision>
  <dcterms:created xsi:type="dcterms:W3CDTF">2008-07-23T07:21:36Z</dcterms:created>
  <dcterms:modified xsi:type="dcterms:W3CDTF">2008-07-23T08:44:13Z</dcterms:modified>
</cp:coreProperties>
</file>