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8B7EC-43D9-458F-8A7B-9845953A942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rhabdito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80568">
            <a:off x="6532872" y="493745"/>
            <a:ext cx="2048849" cy="5005452"/>
          </a:xfrm>
          <a:prstGeom prst="rect">
            <a:avLst/>
          </a:prstGeom>
        </p:spPr>
      </p:pic>
      <p:pic>
        <p:nvPicPr>
          <p:cNvPr id="9" name="Image 8" descr="strongyloid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91395">
            <a:off x="3653424" y="447586"/>
            <a:ext cx="2601401" cy="4813933"/>
          </a:xfrm>
          <a:prstGeom prst="rect">
            <a:avLst/>
          </a:prstGeom>
        </p:spPr>
      </p:pic>
      <p:pic>
        <p:nvPicPr>
          <p:cNvPr id="10" name="Image 9" descr="anguillule adul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892018">
            <a:off x="-1915878" y="1360719"/>
            <a:ext cx="6480000" cy="314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71604" y="2714620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1 mm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11"/>
          <p:cNvGrpSpPr/>
          <p:nvPr/>
        </p:nvGrpSpPr>
        <p:grpSpPr>
          <a:xfrm>
            <a:off x="2143108" y="452397"/>
            <a:ext cx="74614" cy="5000660"/>
            <a:chOff x="7500958" y="4071942"/>
            <a:chExt cx="215108" cy="2001852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7500958" y="4071942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>
              <a:off x="6715140" y="5072074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7500958" y="607220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4643438" y="250030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600µm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16"/>
          <p:cNvGrpSpPr/>
          <p:nvPr/>
        </p:nvGrpSpPr>
        <p:grpSpPr>
          <a:xfrm>
            <a:off x="5340972" y="444163"/>
            <a:ext cx="82988" cy="4826252"/>
            <a:chOff x="7500958" y="4071942"/>
            <a:chExt cx="215108" cy="2001852"/>
          </a:xfrm>
        </p:grpSpPr>
        <p:cxnSp>
          <p:nvCxnSpPr>
            <p:cNvPr id="18" name="Connecteur droit 17"/>
            <p:cNvCxnSpPr/>
            <p:nvPr/>
          </p:nvCxnSpPr>
          <p:spPr>
            <a:xfrm>
              <a:off x="7500958" y="4071942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6715140" y="5072074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7500958" y="607220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8464299" y="2643182"/>
            <a:ext cx="5866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200 -</a:t>
            </a: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300µm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e 21"/>
          <p:cNvGrpSpPr/>
          <p:nvPr/>
        </p:nvGrpSpPr>
        <p:grpSpPr>
          <a:xfrm>
            <a:off x="8269930" y="591822"/>
            <a:ext cx="164974" cy="4683376"/>
            <a:chOff x="7500958" y="4071942"/>
            <a:chExt cx="215108" cy="2001852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7500958" y="4071942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5400000">
              <a:off x="6715140" y="5072074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500958" y="6072206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173370" y="0"/>
            <a:ext cx="2285984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Femelle stercorale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039297" y="-24"/>
            <a:ext cx="2285984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6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strongyloïde</a:t>
            </a:r>
            <a:endParaRPr lang="fr-FR" sz="1600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250809" y="0"/>
            <a:ext cx="2285984" cy="31892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6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endParaRPr lang="fr-FR" sz="1600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929322" y="5750736"/>
            <a:ext cx="2928958" cy="1111853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Œsophage </a:t>
            </a:r>
            <a:r>
              <a:rPr lang="fr-FR" sz="16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(2 renflements) qui débute proche de l’extrémité antérieure : &lt; 5µm </a:t>
            </a:r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(&gt; 10µm chez les ankylostomes)</a:t>
            </a:r>
          </a:p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Grande ébauche génitale</a:t>
            </a:r>
            <a:endParaRPr lang="fr-FR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789248" y="5750736"/>
            <a:ext cx="2786082" cy="1111853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 seul renflement œsophagien</a:t>
            </a:r>
          </a:p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Extrémité postérieure tronquée bifide</a:t>
            </a:r>
          </a:p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Pas de gaine </a:t>
            </a:r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(contrairement aux ankylostomes)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85720" y="1357298"/>
            <a:ext cx="1071570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ébauches d’œufs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necteur droit avec flèche 29"/>
          <p:cNvCxnSpPr>
            <a:stCxn id="28" idx="2"/>
          </p:cNvCxnSpPr>
          <p:nvPr/>
        </p:nvCxnSpPr>
        <p:spPr>
          <a:xfrm rot="16200000" flipH="1">
            <a:off x="806374" y="1877951"/>
            <a:ext cx="566046" cy="5357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054956" y="1730047"/>
            <a:ext cx="142876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étranglement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840776" y="2015801"/>
            <a:ext cx="428627" cy="42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44257" y="3737951"/>
            <a:ext cx="228601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Extrémité postérieure tronquée bifide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Connecteur droit 50"/>
          <p:cNvCxnSpPr/>
          <p:nvPr/>
        </p:nvCxnSpPr>
        <p:spPr>
          <a:xfrm rot="10800000" flipV="1">
            <a:off x="4055088" y="5258736"/>
            <a:ext cx="1305486" cy="3134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endCxn id="53" idx="7"/>
          </p:cNvCxnSpPr>
          <p:nvPr/>
        </p:nvCxnSpPr>
        <p:spPr>
          <a:xfrm rot="10800000">
            <a:off x="4193482" y="4424056"/>
            <a:ext cx="1004615" cy="6480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26394" y="4214818"/>
            <a:ext cx="1250170" cy="142876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5722260" y="571480"/>
            <a:ext cx="128588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Œsophage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rhabditoïde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Connecteur droit 59"/>
          <p:cNvCxnSpPr/>
          <p:nvPr/>
        </p:nvCxnSpPr>
        <p:spPr>
          <a:xfrm rot="5400000">
            <a:off x="6962780" y="867865"/>
            <a:ext cx="71438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5400000">
            <a:off x="7455206" y="1542706"/>
            <a:ext cx="71438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6120000">
            <a:off x="7639505" y="1857364"/>
            <a:ext cx="71438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rot="16200000" flipH="1">
            <a:off x="6872820" y="1016816"/>
            <a:ext cx="672995" cy="5120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6200000" flipH="1">
            <a:off x="7400952" y="1677876"/>
            <a:ext cx="292606" cy="1682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372854" y="1195372"/>
            <a:ext cx="92869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cylindre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984046" y="1655750"/>
            <a:ext cx="64294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bulbe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126790" y="3429000"/>
            <a:ext cx="157163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ébauche génitale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 flipV="1">
            <a:off x="7269798" y="3071810"/>
            <a:ext cx="714380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 descr="Sans titre-2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lum bright="10000" contrast="10000"/>
          </a:blip>
          <a:stretch>
            <a:fillRect/>
          </a:stretch>
        </p:blipFill>
        <p:spPr>
          <a:xfrm rot="15936793">
            <a:off x="3091442" y="4309940"/>
            <a:ext cx="1294122" cy="1043957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101932" y="6077748"/>
            <a:ext cx="2428860" cy="457828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Œsophage </a:t>
            </a:r>
            <a:r>
              <a:rPr lang="fr-FR" sz="16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00"/>
              </a:lnSpc>
            </a:pPr>
            <a:r>
              <a:rPr lang="fr-FR" sz="16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Extrémité postérieure effilée</a:t>
            </a:r>
            <a:endParaRPr lang="fr-FR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72</Words>
  <Application>Microsoft Office PowerPoint</Application>
  <PresentationFormat>Affichage à l'écran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85</cp:revision>
  <dcterms:created xsi:type="dcterms:W3CDTF">2008-07-22T13:17:44Z</dcterms:created>
  <dcterms:modified xsi:type="dcterms:W3CDTF">2008-07-22T15:50:05Z</dcterms:modified>
</cp:coreProperties>
</file>