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4033998" y="0"/>
            <a:ext cx="3953231" cy="349702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/>
            <a:r>
              <a:rPr lang="fr-FR" b="1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Forme végétative de </a:t>
            </a:r>
            <a:r>
              <a:rPr lang="fr-FR" b="1" i="1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T. vaginalis</a:t>
            </a:r>
          </a:p>
        </p:txBody>
      </p:sp>
      <p:pic>
        <p:nvPicPr>
          <p:cNvPr id="26640" name="ZoneText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163" y="4581525"/>
            <a:ext cx="3949700" cy="1504950"/>
          </a:xfrm>
          <a:prstGeom prst="rect">
            <a:avLst/>
          </a:prstGeom>
          <a:noFill/>
        </p:spPr>
      </p:pic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094163" y="4803775"/>
            <a:ext cx="3717925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15-30 x 7-10 µm</a:t>
            </a:r>
          </a:p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Forme ovoïde, mobile</a:t>
            </a:r>
          </a:p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Présence de 4 flagelles antérieurs</a:t>
            </a:r>
          </a:p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Présence d’une membrane ondulante</a:t>
            </a:r>
          </a:p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664900"/>
                </a:solidFill>
                <a:latin typeface="Times New Roman" pitchFamily="18" charset="0"/>
                <a:cs typeface="Times New Roman" pitchFamily="18" charset="0"/>
              </a:rPr>
              <a:t>Un axostyle dépassant en partie postérieure</a:t>
            </a:r>
          </a:p>
        </p:txBody>
      </p:sp>
      <p:pic>
        <p:nvPicPr>
          <p:cNvPr id="26643" name="Picture 19" descr="trich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59639">
            <a:off x="2987675" y="128588"/>
            <a:ext cx="5468938" cy="4849812"/>
          </a:xfrm>
          <a:prstGeom prst="rect">
            <a:avLst/>
          </a:prstGeom>
          <a:noFill/>
        </p:spPr>
      </p:pic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5062538" y="1182688"/>
            <a:ext cx="43180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4090988" y="831850"/>
            <a:ext cx="1920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>
                <a:latin typeface="Times New Roman" pitchFamily="18" charset="0"/>
              </a:rPr>
              <a:t>Membrane ondulante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264275" y="1025525"/>
            <a:ext cx="1028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>
                <a:latin typeface="Times New Roman" pitchFamily="18" charset="0"/>
              </a:rPr>
              <a:t>4 flagelles</a:t>
            </a:r>
          </a:p>
        </p:txBody>
      </p:sp>
      <p:sp>
        <p:nvSpPr>
          <p:cNvPr id="26647" name="Line 23"/>
          <p:cNvSpPr>
            <a:spLocks noChangeAspect="1" noChangeShapeType="1"/>
          </p:cNvSpPr>
          <p:nvPr/>
        </p:nvSpPr>
        <p:spPr bwMode="auto">
          <a:xfrm>
            <a:off x="6826250" y="1363663"/>
            <a:ext cx="252413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3765550" y="1687513"/>
            <a:ext cx="43180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289300" y="1350963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>
                <a:latin typeface="Times New Roman" pitchFamily="18" charset="0"/>
              </a:rPr>
              <a:t>Axostyle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6588125" y="3644900"/>
            <a:ext cx="766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>
                <a:latin typeface="Times New Roman" pitchFamily="18" charset="0"/>
              </a:rPr>
              <a:t>Lyon©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17</cp:revision>
  <dcterms:created xsi:type="dcterms:W3CDTF">2008-07-23T07:21:36Z</dcterms:created>
  <dcterms:modified xsi:type="dcterms:W3CDTF">2008-07-23T08:46:59Z</dcterms:modified>
</cp:coreProperties>
</file>