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/>
          <p:cNvCxnSpPr/>
          <p:nvPr/>
        </p:nvCxnSpPr>
        <p:spPr>
          <a:xfrm rot="16200000" flipH="1">
            <a:off x="-383090" y="4763380"/>
            <a:ext cx="205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658940" y="3723893"/>
            <a:ext cx="1643074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555838" y="5771356"/>
            <a:ext cx="2928958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-1076716" y="2006336"/>
            <a:ext cx="345600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378366" y="5847568"/>
            <a:ext cx="3377265" cy="88334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EEB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grpSp>
        <p:nvGrpSpPr>
          <p:cNvPr id="2" name="Groupe 31"/>
          <p:cNvGrpSpPr/>
          <p:nvPr/>
        </p:nvGrpSpPr>
        <p:grpSpPr>
          <a:xfrm>
            <a:off x="4793738" y="372932"/>
            <a:ext cx="4000528" cy="1240536"/>
            <a:chOff x="5357818" y="331076"/>
            <a:chExt cx="4000528" cy="1240536"/>
          </a:xfrm>
        </p:grpSpPr>
        <p:sp>
          <p:nvSpPr>
            <p:cNvPr id="22" name="Ellipse 21"/>
            <p:cNvSpPr/>
            <p:nvPr/>
          </p:nvSpPr>
          <p:spPr>
            <a:xfrm>
              <a:off x="5357818" y="331076"/>
              <a:ext cx="4000528" cy="1240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9F5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80048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429224" y="357166"/>
              <a:ext cx="3929122" cy="118069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Appliqués sur des petites </a:t>
              </a:r>
            </a:p>
            <a:p>
              <a:pPr algn="ctr"/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surfaces non lésées (sauf yeux, mains, lèvres). </a:t>
              </a:r>
            </a:p>
            <a:p>
              <a:pPr algn="ctr"/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Fréquence maximale d’1 fois par jour chez l’enfant &lt; 30 mois</a:t>
              </a:r>
            </a:p>
            <a:p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fr-FR" sz="1200" u="sng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&lt; 6 mois </a:t>
              </a:r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: pas de répulsif</a:t>
              </a:r>
            </a:p>
            <a:p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fr-FR" sz="1200" u="sng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6-30 mois </a:t>
              </a:r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: DEET (10 à &lt;30%), </a:t>
              </a:r>
              <a:r>
                <a:rPr lang="fr-FR" sz="12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Citridiol</a:t>
              </a:r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(20-30%), </a:t>
              </a:r>
            </a:p>
            <a:p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                      IR3535 20% (à partir de </a:t>
              </a:r>
              <a:r>
                <a:rPr lang="fr-FR" sz="1200" u="sng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12 mois</a:t>
              </a:r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fr-FR" sz="12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Ellipse 24"/>
          <p:cNvSpPr/>
          <p:nvPr/>
        </p:nvSpPr>
        <p:spPr>
          <a:xfrm>
            <a:off x="-32" y="3760417"/>
            <a:ext cx="4214841" cy="97689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EEB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7172" y="3880057"/>
            <a:ext cx="4014208" cy="9062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Facultative si durée du séjour &lt; 7j</a:t>
            </a:r>
          </a:p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u="sng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risque de transmission faible </a:t>
            </a:r>
            <a:r>
              <a:rPr lang="fr-FR" sz="1400" u="sng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conditions de séjour </a:t>
            </a: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favorables </a:t>
            </a:r>
            <a:r>
              <a:rPr lang="fr-FR" sz="1400" u="sng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protection anti-</a:t>
            </a:r>
            <a:r>
              <a:rPr lang="fr-FR" sz="1400" dirty="0" err="1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moutique</a:t>
            </a: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bien respectée </a:t>
            </a:r>
            <a:r>
              <a:rPr lang="fr-FR" sz="1400" u="sng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possibilité de consultation au retour en </a:t>
            </a:r>
          </a:p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cas de fièvre</a:t>
            </a:r>
            <a:endParaRPr lang="fr-FR" sz="1400" dirty="0">
              <a:solidFill>
                <a:srgbClr val="602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6572296" y="2214554"/>
            <a:ext cx="1873154" cy="53159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9F5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588062" y="2254460"/>
            <a:ext cx="185738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Laver le jeune enfant avant la mise sous moustiquaire</a:t>
            </a:r>
            <a:endParaRPr lang="fr-FR" sz="12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071538" y="3586009"/>
            <a:ext cx="1785950" cy="275767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6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Chimioprophylaxie</a:t>
            </a:r>
            <a:endParaRPr lang="fr-FR" sz="1600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71538" y="1500174"/>
            <a:ext cx="1928826" cy="448891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Protection contre les </a:t>
            </a: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piqûres </a:t>
            </a: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de moustique</a:t>
            </a:r>
          </a:p>
        </p:txBody>
      </p:sp>
      <p:sp>
        <p:nvSpPr>
          <p:cNvPr id="15" name="Ellipse 14"/>
          <p:cNvSpPr/>
          <p:nvPr/>
        </p:nvSpPr>
        <p:spPr>
          <a:xfrm>
            <a:off x="1926823" y="-31531"/>
            <a:ext cx="1731335" cy="4597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D6C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602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928794" y="31532"/>
            <a:ext cx="1785950" cy="40612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 dirty="0" err="1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Senbilisation</a:t>
            </a:r>
            <a:r>
              <a:rPr lang="fr-FR" sz="13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particulière des migrants</a:t>
            </a:r>
            <a:endParaRPr lang="fr-FR" sz="1300" dirty="0">
              <a:solidFill>
                <a:srgbClr val="602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0034" y="0"/>
            <a:ext cx="1500198" cy="380480"/>
          </a:xfrm>
          <a:prstGeom prst="rect">
            <a:avLst/>
          </a:prstGeom>
          <a:solidFill>
            <a:srgbClr val="E4C2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Prophylaxie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500430" y="2317524"/>
            <a:ext cx="3143272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Moustiquaire imprégnée de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Pyréthrinoïdes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500430" y="1580546"/>
            <a:ext cx="2786082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Vêtements imprégnés de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erméthrine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500430" y="857232"/>
            <a:ext cx="1404000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Répulsifs cutanés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1538" y="5633473"/>
            <a:ext cx="1857388" cy="275767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Traitement de réserve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99028" y="5919029"/>
            <a:ext cx="3286148" cy="7400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Voyageurs à plus de 12H d’une </a:t>
            </a:r>
          </a:p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structure de soin et sujets ne prenant pas de </a:t>
            </a:r>
            <a:r>
              <a:rPr lang="fr-FR" sz="1400" dirty="0" err="1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chimioprophylaxie</a:t>
            </a:r>
            <a:r>
              <a:rPr lang="fr-FR" sz="1400" dirty="0" smtClean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rPr>
              <a:t> (séjours rapprochés et répétés, expatriations prolongées)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500562" y="5484936"/>
            <a:ext cx="2928958" cy="57284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Atovaquone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roguanil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ou</a:t>
            </a:r>
          </a:p>
          <a:p>
            <a:pPr algn="ctr">
              <a:lnSpc>
                <a:spcPts val="1300"/>
              </a:lnSpc>
            </a:pP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Artéméther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uméfantrine</a:t>
            </a:r>
            <a:endParaRPr lang="fr-FR" sz="1400" dirty="0" smtClean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et obtenir rapidement un  avis médical</a:t>
            </a:r>
          </a:p>
        </p:txBody>
      </p:sp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4333852" y="3071810"/>
          <a:ext cx="431011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66"/>
                <a:gridCol w="3286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Groupe 1</a:t>
                      </a:r>
                      <a:endParaRPr lang="fr-FR" sz="16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Chloroquine (Nivaquine®)</a:t>
                      </a:r>
                      <a:endParaRPr lang="fr-FR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Groupe 2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Chloroquine + </a:t>
                      </a:r>
                      <a:r>
                        <a:rPr lang="fr-FR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Proguanil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fr-FR" sz="13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Savarine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® ou Nivaquine® + </a:t>
                      </a:r>
                      <a:r>
                        <a:rPr lang="fr-FR" sz="13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Paludrine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®) 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 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Atovaquone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Proguanil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fr-FR" sz="13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Malarone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®) </a:t>
                      </a:r>
                      <a:endParaRPr lang="fr-FR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Groupe 3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Atovaquone</a:t>
                      </a:r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fr-FR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Proguanil</a:t>
                      </a:r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fr-FR" sz="13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Malarone</a:t>
                      </a:r>
                      <a:r>
                        <a:rPr lang="fr-F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®) </a:t>
                      </a:r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Méfloquine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fr-FR" sz="13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Lariam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®) 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Doxycycline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fr-FR" sz="13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Doxypalu</a:t>
                      </a:r>
                      <a:r>
                        <a:rPr lang="fr-FR" sz="13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®)</a:t>
                      </a:r>
                      <a:endParaRPr lang="fr-FR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>
            <a:stCxn id="14" idx="3"/>
            <a:endCxn id="17" idx="1"/>
          </p:cNvCxnSpPr>
          <p:nvPr/>
        </p:nvCxnSpPr>
        <p:spPr>
          <a:xfrm>
            <a:off x="3000364" y="1724620"/>
            <a:ext cx="500066" cy="73697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4" idx="3"/>
            <a:endCxn id="18" idx="1"/>
          </p:cNvCxnSpPr>
          <p:nvPr/>
        </p:nvCxnSpPr>
        <p:spPr>
          <a:xfrm>
            <a:off x="3000364" y="1724620"/>
            <a:ext cx="500066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3"/>
            <a:endCxn id="19" idx="1"/>
          </p:cNvCxnSpPr>
          <p:nvPr/>
        </p:nvCxnSpPr>
        <p:spPr>
          <a:xfrm flipV="1">
            <a:off x="3000364" y="1001306"/>
            <a:ext cx="500066" cy="72331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642910" y="5771356"/>
            <a:ext cx="396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642910" y="3714751"/>
            <a:ext cx="396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642910" y="1714488"/>
            <a:ext cx="396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216</Words>
  <Application>Microsoft Office PowerPoint</Application>
  <PresentationFormat>Affichage à l'écran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94</cp:revision>
  <dcterms:created xsi:type="dcterms:W3CDTF">2008-07-22T13:17:44Z</dcterms:created>
  <dcterms:modified xsi:type="dcterms:W3CDTF">2008-08-17T09:40:18Z</dcterms:modified>
</cp:coreProperties>
</file>