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7DD051A-0E89-472B-A7FE-81689917B69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pPr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1857356" y="1464361"/>
            <a:ext cx="2500330" cy="3929090"/>
          </a:xfrm>
          <a:prstGeom prst="rect">
            <a:avLst/>
          </a:prstGeom>
          <a:solidFill>
            <a:srgbClr val="E9F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/>
          <p:cNvSpPr/>
          <p:nvPr/>
        </p:nvSpPr>
        <p:spPr>
          <a:xfrm>
            <a:off x="2143108" y="1714488"/>
            <a:ext cx="500066" cy="3571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6464410" y="1464361"/>
            <a:ext cx="2536778" cy="3929090"/>
          </a:xfrm>
          <a:prstGeom prst="rect">
            <a:avLst/>
          </a:prstGeom>
          <a:solidFill>
            <a:srgbClr val="FFF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4333461" y="1464361"/>
            <a:ext cx="2138901" cy="3929090"/>
          </a:xfrm>
          <a:prstGeom prst="rect">
            <a:avLst/>
          </a:prstGeom>
          <a:solidFill>
            <a:srgbClr val="F0F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1214446" y="1464361"/>
            <a:ext cx="642910" cy="3929090"/>
          </a:xfrm>
          <a:prstGeom prst="rect">
            <a:avLst/>
          </a:prstGeom>
          <a:solidFill>
            <a:srgbClr val="F6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2250"/>
          <p:cNvSpPr txBox="1">
            <a:spLocks noChangeArrowheads="1"/>
          </p:cNvSpPr>
          <p:nvPr/>
        </p:nvSpPr>
        <p:spPr bwMode="auto">
          <a:xfrm>
            <a:off x="4857752" y="4071942"/>
            <a:ext cx="1366816" cy="305529"/>
          </a:xfrm>
          <a:prstGeom prst="rect">
            <a:avLst/>
          </a:prstGeom>
          <a:gradFill>
            <a:gsLst>
              <a:gs pos="0">
                <a:srgbClr val="92D050"/>
              </a:gs>
              <a:gs pos="48000">
                <a:schemeClr val="bg1"/>
              </a:gs>
              <a:gs pos="100000">
                <a:srgbClr val="92D05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 anchor="ctr"/>
          <a:lstStyle/>
          <a:p>
            <a:pPr algn="ctr">
              <a:spcBef>
                <a:spcPct val="50000"/>
              </a:spcBef>
            </a:pPr>
            <a:r>
              <a:rPr lang="fr-FR" sz="1600" dirty="0" err="1" smtClean="0">
                <a:solidFill>
                  <a:srgbClr val="274701"/>
                </a:solidFill>
                <a:latin typeface="Times New Roman" pitchFamily="18" charset="0"/>
                <a:cs typeface="Times New Roman" pitchFamily="18" charset="0"/>
              </a:rPr>
              <a:t>IgG</a:t>
            </a:r>
            <a:r>
              <a:rPr lang="fr-FR" sz="1600" dirty="0" smtClean="0">
                <a:solidFill>
                  <a:srgbClr val="274701"/>
                </a:solidFill>
                <a:latin typeface="Times New Roman" pitchFamily="18" charset="0"/>
                <a:cs typeface="Times New Roman" pitchFamily="18" charset="0"/>
              </a:rPr>
              <a:t> anti-EBNA</a:t>
            </a:r>
            <a:endParaRPr lang="fr-FR" sz="1600" dirty="0">
              <a:solidFill>
                <a:srgbClr val="27470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Forme libre 45"/>
          <p:cNvSpPr/>
          <p:nvPr/>
        </p:nvSpPr>
        <p:spPr>
          <a:xfrm>
            <a:off x="1928794" y="3804371"/>
            <a:ext cx="1365448" cy="1595036"/>
          </a:xfrm>
          <a:custGeom>
            <a:avLst/>
            <a:gdLst>
              <a:gd name="connsiteX0" fmla="*/ 0 w 1931831"/>
              <a:gd name="connsiteY0" fmla="*/ 25758 h 40784"/>
              <a:gd name="connsiteX1" fmla="*/ 373487 w 1931831"/>
              <a:gd name="connsiteY1" fmla="*/ 38637 h 40784"/>
              <a:gd name="connsiteX2" fmla="*/ 1004552 w 1931831"/>
              <a:gd name="connsiteY2" fmla="*/ 38637 h 40784"/>
              <a:gd name="connsiteX3" fmla="*/ 1584101 w 1931831"/>
              <a:gd name="connsiteY3" fmla="*/ 25758 h 40784"/>
              <a:gd name="connsiteX4" fmla="*/ 1931831 w 1931831"/>
              <a:gd name="connsiteY4" fmla="*/ 0 h 40784"/>
              <a:gd name="connsiteX0" fmla="*/ 0 w 1931831"/>
              <a:gd name="connsiteY0" fmla="*/ 417919 h 500094"/>
              <a:gd name="connsiteX1" fmla="*/ 373487 w 1931831"/>
              <a:gd name="connsiteY1" fmla="*/ 2146 h 500094"/>
              <a:gd name="connsiteX2" fmla="*/ 1004552 w 1931831"/>
              <a:gd name="connsiteY2" fmla="*/ 430798 h 500094"/>
              <a:gd name="connsiteX3" fmla="*/ 1584101 w 1931831"/>
              <a:gd name="connsiteY3" fmla="*/ 417919 h 500094"/>
              <a:gd name="connsiteX4" fmla="*/ 1931831 w 1931831"/>
              <a:gd name="connsiteY4" fmla="*/ 392161 h 500094"/>
              <a:gd name="connsiteX0" fmla="*/ 0 w 1931831"/>
              <a:gd name="connsiteY0" fmla="*/ 2199581 h 2550335"/>
              <a:gd name="connsiteX1" fmla="*/ 373487 w 1931831"/>
              <a:gd name="connsiteY1" fmla="*/ 1783808 h 2550335"/>
              <a:gd name="connsiteX2" fmla="*/ 861644 w 1931831"/>
              <a:gd name="connsiteY2" fmla="*/ 69296 h 2550335"/>
              <a:gd name="connsiteX3" fmla="*/ 1584101 w 1931831"/>
              <a:gd name="connsiteY3" fmla="*/ 2199581 h 2550335"/>
              <a:gd name="connsiteX4" fmla="*/ 1931831 w 1931831"/>
              <a:gd name="connsiteY4" fmla="*/ 2173823 h 2550335"/>
              <a:gd name="connsiteX0" fmla="*/ 0 w 1931831"/>
              <a:gd name="connsiteY0" fmla="*/ 2144338 h 2149704"/>
              <a:gd name="connsiteX1" fmla="*/ 373487 w 1931831"/>
              <a:gd name="connsiteY1" fmla="*/ 1728565 h 2149704"/>
              <a:gd name="connsiteX2" fmla="*/ 861644 w 1931831"/>
              <a:gd name="connsiteY2" fmla="*/ 14053 h 2149704"/>
              <a:gd name="connsiteX3" fmla="*/ 1584101 w 1931831"/>
              <a:gd name="connsiteY3" fmla="*/ 1644248 h 2149704"/>
              <a:gd name="connsiteX4" fmla="*/ 1931831 w 1931831"/>
              <a:gd name="connsiteY4" fmla="*/ 2118580 h 2149704"/>
              <a:gd name="connsiteX0" fmla="*/ 0 w 1931831"/>
              <a:gd name="connsiteY0" fmla="*/ 2144338 h 2149704"/>
              <a:gd name="connsiteX1" fmla="*/ 373487 w 1931831"/>
              <a:gd name="connsiteY1" fmla="*/ 1728565 h 2149704"/>
              <a:gd name="connsiteX2" fmla="*/ 861644 w 1931831"/>
              <a:gd name="connsiteY2" fmla="*/ 14053 h 2149704"/>
              <a:gd name="connsiteX3" fmla="*/ 1584101 w 1931831"/>
              <a:gd name="connsiteY3" fmla="*/ 1644248 h 2149704"/>
              <a:gd name="connsiteX4" fmla="*/ 1931831 w 1931831"/>
              <a:gd name="connsiteY4" fmla="*/ 2118580 h 2149704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5904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5904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5904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861644 w 1931831"/>
              <a:gd name="connsiteY1" fmla="*/ 18811 h 2149096"/>
              <a:gd name="connsiteX2" fmla="*/ 1584101 w 1931831"/>
              <a:gd name="connsiteY2" fmla="*/ 1649006 h 2149096"/>
              <a:gd name="connsiteX3" fmla="*/ 1931831 w 1931831"/>
              <a:gd name="connsiteY3" fmla="*/ 2123338 h 2149096"/>
              <a:gd name="connsiteX0" fmla="*/ 0 w 1931831"/>
              <a:gd name="connsiteY0" fmla="*/ 2149096 h 2149096"/>
              <a:gd name="connsiteX1" fmla="*/ 861644 w 1931831"/>
              <a:gd name="connsiteY1" fmla="*/ 18811 h 2149096"/>
              <a:gd name="connsiteX2" fmla="*/ 1584101 w 1931831"/>
              <a:gd name="connsiteY2" fmla="*/ 1649006 h 2149096"/>
              <a:gd name="connsiteX3" fmla="*/ 1931831 w 1931831"/>
              <a:gd name="connsiteY3" fmla="*/ 2123338 h 2149096"/>
              <a:gd name="connsiteX0" fmla="*/ 0 w 1931831"/>
              <a:gd name="connsiteY0" fmla="*/ 2149096 h 2149096"/>
              <a:gd name="connsiteX1" fmla="*/ 861644 w 1931831"/>
              <a:gd name="connsiteY1" fmla="*/ 18811 h 2149096"/>
              <a:gd name="connsiteX2" fmla="*/ 1584101 w 1931831"/>
              <a:gd name="connsiteY2" fmla="*/ 1649006 h 2149096"/>
              <a:gd name="connsiteX3" fmla="*/ 1931831 w 1931831"/>
              <a:gd name="connsiteY3" fmla="*/ 2123338 h 2149096"/>
              <a:gd name="connsiteX0" fmla="*/ 0 w 1931831"/>
              <a:gd name="connsiteY0" fmla="*/ 2177667 h 2177667"/>
              <a:gd name="connsiteX1" fmla="*/ 861644 w 1931831"/>
              <a:gd name="connsiteY1" fmla="*/ 47382 h 2177667"/>
              <a:gd name="connsiteX2" fmla="*/ 1584101 w 1931831"/>
              <a:gd name="connsiteY2" fmla="*/ 1677577 h 2177667"/>
              <a:gd name="connsiteX3" fmla="*/ 1931831 w 1931831"/>
              <a:gd name="connsiteY3" fmla="*/ 2151909 h 2177667"/>
              <a:gd name="connsiteX0" fmla="*/ 0 w 1931831"/>
              <a:gd name="connsiteY0" fmla="*/ 2134578 h 2134578"/>
              <a:gd name="connsiteX1" fmla="*/ 861644 w 1931831"/>
              <a:gd name="connsiteY1" fmla="*/ 4293 h 2134578"/>
              <a:gd name="connsiteX2" fmla="*/ 1931831 w 1931831"/>
              <a:gd name="connsiteY2" fmla="*/ 2108820 h 2134578"/>
              <a:gd name="connsiteX0" fmla="*/ 0 w 1931831"/>
              <a:gd name="connsiteY0" fmla="*/ 2134578 h 2134578"/>
              <a:gd name="connsiteX1" fmla="*/ 861644 w 1931831"/>
              <a:gd name="connsiteY1" fmla="*/ 4293 h 2134578"/>
              <a:gd name="connsiteX2" fmla="*/ 1931831 w 1931831"/>
              <a:gd name="connsiteY2" fmla="*/ 2108820 h 2134578"/>
              <a:gd name="connsiteX0" fmla="*/ 0 w 1931831"/>
              <a:gd name="connsiteY0" fmla="*/ 2201249 h 2201249"/>
              <a:gd name="connsiteX1" fmla="*/ 861644 w 1931831"/>
              <a:gd name="connsiteY1" fmla="*/ 70964 h 2201249"/>
              <a:gd name="connsiteX2" fmla="*/ 1931831 w 1931831"/>
              <a:gd name="connsiteY2" fmla="*/ 2175491 h 2201249"/>
              <a:gd name="connsiteX0" fmla="*/ 0 w 1931831"/>
              <a:gd name="connsiteY0" fmla="*/ 2201249 h 2201249"/>
              <a:gd name="connsiteX1" fmla="*/ 861644 w 1931831"/>
              <a:gd name="connsiteY1" fmla="*/ 70964 h 2201249"/>
              <a:gd name="connsiteX2" fmla="*/ 1931831 w 1931831"/>
              <a:gd name="connsiteY2" fmla="*/ 2175491 h 2201249"/>
              <a:gd name="connsiteX0" fmla="*/ 0 w 1931831"/>
              <a:gd name="connsiteY0" fmla="*/ 1666000 h 1666000"/>
              <a:gd name="connsiteX1" fmla="*/ 446941 w 1931831"/>
              <a:gd name="connsiteY1" fmla="*/ 70964 h 1666000"/>
              <a:gd name="connsiteX2" fmla="*/ 1931831 w 1931831"/>
              <a:gd name="connsiteY2" fmla="*/ 1640242 h 1666000"/>
              <a:gd name="connsiteX0" fmla="*/ 0 w 1931831"/>
              <a:gd name="connsiteY0" fmla="*/ 1666000 h 1666000"/>
              <a:gd name="connsiteX1" fmla="*/ 446941 w 1931831"/>
              <a:gd name="connsiteY1" fmla="*/ 70964 h 1666000"/>
              <a:gd name="connsiteX2" fmla="*/ 1931831 w 1931831"/>
              <a:gd name="connsiteY2" fmla="*/ 1640242 h 1666000"/>
              <a:gd name="connsiteX0" fmla="*/ 0 w 1931831"/>
              <a:gd name="connsiteY0" fmla="*/ 1666000 h 1666000"/>
              <a:gd name="connsiteX1" fmla="*/ 446941 w 1931831"/>
              <a:gd name="connsiteY1" fmla="*/ 70964 h 1666000"/>
              <a:gd name="connsiteX2" fmla="*/ 1931831 w 1931831"/>
              <a:gd name="connsiteY2" fmla="*/ 1640242 h 1666000"/>
              <a:gd name="connsiteX0" fmla="*/ 0 w 1130250"/>
              <a:gd name="connsiteY0" fmla="*/ 1666000 h 1666000"/>
              <a:gd name="connsiteX1" fmla="*/ 446941 w 1130250"/>
              <a:gd name="connsiteY1" fmla="*/ 70964 h 1666000"/>
              <a:gd name="connsiteX2" fmla="*/ 1130250 w 1130250"/>
              <a:gd name="connsiteY2" fmla="*/ 1632338 h 1666000"/>
              <a:gd name="connsiteX0" fmla="*/ 0 w 1165189"/>
              <a:gd name="connsiteY0" fmla="*/ 1666000 h 1666000"/>
              <a:gd name="connsiteX1" fmla="*/ 446941 w 1165189"/>
              <a:gd name="connsiteY1" fmla="*/ 70964 h 1666000"/>
              <a:gd name="connsiteX2" fmla="*/ 1165189 w 1165189"/>
              <a:gd name="connsiteY2" fmla="*/ 1632338 h 1666000"/>
              <a:gd name="connsiteX0" fmla="*/ 0 w 1165189"/>
              <a:gd name="connsiteY0" fmla="*/ 1666000 h 1666000"/>
              <a:gd name="connsiteX1" fmla="*/ 446941 w 1165189"/>
              <a:gd name="connsiteY1" fmla="*/ 70964 h 1666000"/>
              <a:gd name="connsiteX2" fmla="*/ 1165189 w 1165189"/>
              <a:gd name="connsiteY2" fmla="*/ 1632338 h 1666000"/>
              <a:gd name="connsiteX0" fmla="*/ 0 w 1165189"/>
              <a:gd name="connsiteY0" fmla="*/ 1595036 h 1595036"/>
              <a:gd name="connsiteX1" fmla="*/ 446941 w 1165189"/>
              <a:gd name="connsiteY1" fmla="*/ 0 h 1595036"/>
              <a:gd name="connsiteX2" fmla="*/ 1165189 w 1165189"/>
              <a:gd name="connsiteY2" fmla="*/ 1561374 h 159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5189" h="1595036">
                <a:moveTo>
                  <a:pt x="0" y="1595036"/>
                </a:moveTo>
                <a:cubicBezTo>
                  <a:pt x="97344" y="837807"/>
                  <a:pt x="202030" y="51293"/>
                  <a:pt x="446941" y="0"/>
                </a:cubicBezTo>
                <a:cubicBezTo>
                  <a:pt x="870419" y="35657"/>
                  <a:pt x="1038941" y="1000926"/>
                  <a:pt x="1165189" y="1561374"/>
                </a:cubicBezTo>
              </a:path>
            </a:pathLst>
          </a:custGeom>
          <a:ln w="25400">
            <a:solidFill>
              <a:srgbClr val="7C54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orme libre 46"/>
          <p:cNvSpPr/>
          <p:nvPr/>
        </p:nvSpPr>
        <p:spPr>
          <a:xfrm>
            <a:off x="1822505" y="3559637"/>
            <a:ext cx="1705325" cy="1872810"/>
          </a:xfrm>
          <a:custGeom>
            <a:avLst/>
            <a:gdLst>
              <a:gd name="connsiteX0" fmla="*/ 0 w 1931831"/>
              <a:gd name="connsiteY0" fmla="*/ 25758 h 40784"/>
              <a:gd name="connsiteX1" fmla="*/ 373487 w 1931831"/>
              <a:gd name="connsiteY1" fmla="*/ 38637 h 40784"/>
              <a:gd name="connsiteX2" fmla="*/ 1004552 w 1931831"/>
              <a:gd name="connsiteY2" fmla="*/ 38637 h 40784"/>
              <a:gd name="connsiteX3" fmla="*/ 1584101 w 1931831"/>
              <a:gd name="connsiteY3" fmla="*/ 25758 h 40784"/>
              <a:gd name="connsiteX4" fmla="*/ 1931831 w 1931831"/>
              <a:gd name="connsiteY4" fmla="*/ 0 h 40784"/>
              <a:gd name="connsiteX0" fmla="*/ 0 w 1931831"/>
              <a:gd name="connsiteY0" fmla="*/ 417919 h 500094"/>
              <a:gd name="connsiteX1" fmla="*/ 373487 w 1931831"/>
              <a:gd name="connsiteY1" fmla="*/ 2146 h 500094"/>
              <a:gd name="connsiteX2" fmla="*/ 1004552 w 1931831"/>
              <a:gd name="connsiteY2" fmla="*/ 430798 h 500094"/>
              <a:gd name="connsiteX3" fmla="*/ 1584101 w 1931831"/>
              <a:gd name="connsiteY3" fmla="*/ 417919 h 500094"/>
              <a:gd name="connsiteX4" fmla="*/ 1931831 w 1931831"/>
              <a:gd name="connsiteY4" fmla="*/ 392161 h 500094"/>
              <a:gd name="connsiteX0" fmla="*/ 0 w 1931831"/>
              <a:gd name="connsiteY0" fmla="*/ 2199581 h 2550335"/>
              <a:gd name="connsiteX1" fmla="*/ 373487 w 1931831"/>
              <a:gd name="connsiteY1" fmla="*/ 1783808 h 2550335"/>
              <a:gd name="connsiteX2" fmla="*/ 861644 w 1931831"/>
              <a:gd name="connsiteY2" fmla="*/ 69296 h 2550335"/>
              <a:gd name="connsiteX3" fmla="*/ 1584101 w 1931831"/>
              <a:gd name="connsiteY3" fmla="*/ 2199581 h 2550335"/>
              <a:gd name="connsiteX4" fmla="*/ 1931831 w 1931831"/>
              <a:gd name="connsiteY4" fmla="*/ 2173823 h 2550335"/>
              <a:gd name="connsiteX0" fmla="*/ 0 w 1931831"/>
              <a:gd name="connsiteY0" fmla="*/ 2144338 h 2149704"/>
              <a:gd name="connsiteX1" fmla="*/ 373487 w 1931831"/>
              <a:gd name="connsiteY1" fmla="*/ 1728565 h 2149704"/>
              <a:gd name="connsiteX2" fmla="*/ 861644 w 1931831"/>
              <a:gd name="connsiteY2" fmla="*/ 14053 h 2149704"/>
              <a:gd name="connsiteX3" fmla="*/ 1584101 w 1931831"/>
              <a:gd name="connsiteY3" fmla="*/ 1644248 h 2149704"/>
              <a:gd name="connsiteX4" fmla="*/ 1931831 w 1931831"/>
              <a:gd name="connsiteY4" fmla="*/ 2118580 h 2149704"/>
              <a:gd name="connsiteX0" fmla="*/ 0 w 1931831"/>
              <a:gd name="connsiteY0" fmla="*/ 2144338 h 2149704"/>
              <a:gd name="connsiteX1" fmla="*/ 373487 w 1931831"/>
              <a:gd name="connsiteY1" fmla="*/ 1728565 h 2149704"/>
              <a:gd name="connsiteX2" fmla="*/ 861644 w 1931831"/>
              <a:gd name="connsiteY2" fmla="*/ 14053 h 2149704"/>
              <a:gd name="connsiteX3" fmla="*/ 1584101 w 1931831"/>
              <a:gd name="connsiteY3" fmla="*/ 1644248 h 2149704"/>
              <a:gd name="connsiteX4" fmla="*/ 1931831 w 1931831"/>
              <a:gd name="connsiteY4" fmla="*/ 2118580 h 2149704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1076243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30285 h 2130285"/>
              <a:gd name="connsiteX1" fmla="*/ 373487 w 1931831"/>
              <a:gd name="connsiteY1" fmla="*/ 1714512 h 2130285"/>
              <a:gd name="connsiteX2" fmla="*/ 1076243 w 1931831"/>
              <a:gd name="connsiteY2" fmla="*/ 0 h 2130285"/>
              <a:gd name="connsiteX3" fmla="*/ 1584101 w 1931831"/>
              <a:gd name="connsiteY3" fmla="*/ 1630195 h 2130285"/>
              <a:gd name="connsiteX4" fmla="*/ 1931831 w 1931831"/>
              <a:gd name="connsiteY4" fmla="*/ 2104527 h 2130285"/>
              <a:gd name="connsiteX0" fmla="*/ 0 w 1931831"/>
              <a:gd name="connsiteY0" fmla="*/ 2130285 h 2130285"/>
              <a:gd name="connsiteX1" fmla="*/ 373487 w 1931831"/>
              <a:gd name="connsiteY1" fmla="*/ 1714512 h 2130285"/>
              <a:gd name="connsiteX2" fmla="*/ 1076243 w 1931831"/>
              <a:gd name="connsiteY2" fmla="*/ 0 h 2130285"/>
              <a:gd name="connsiteX3" fmla="*/ 1584101 w 1931831"/>
              <a:gd name="connsiteY3" fmla="*/ 1630195 h 2130285"/>
              <a:gd name="connsiteX4" fmla="*/ 1931831 w 1931831"/>
              <a:gd name="connsiteY4" fmla="*/ 2104527 h 2130285"/>
              <a:gd name="connsiteX0" fmla="*/ 0 w 1931831"/>
              <a:gd name="connsiteY0" fmla="*/ 2130285 h 2130285"/>
              <a:gd name="connsiteX1" fmla="*/ 373487 w 1931831"/>
              <a:gd name="connsiteY1" fmla="*/ 1714512 h 2130285"/>
              <a:gd name="connsiteX2" fmla="*/ 1076243 w 1931831"/>
              <a:gd name="connsiteY2" fmla="*/ 0 h 2130285"/>
              <a:gd name="connsiteX3" fmla="*/ 1584101 w 1931831"/>
              <a:gd name="connsiteY3" fmla="*/ 1630195 h 2130285"/>
              <a:gd name="connsiteX4" fmla="*/ 1931831 w 1931831"/>
              <a:gd name="connsiteY4" fmla="*/ 2104527 h 2130285"/>
              <a:gd name="connsiteX0" fmla="*/ 0 w 1931831"/>
              <a:gd name="connsiteY0" fmla="*/ 2130285 h 2130285"/>
              <a:gd name="connsiteX1" fmla="*/ 373487 w 1931831"/>
              <a:gd name="connsiteY1" fmla="*/ 1714512 h 2130285"/>
              <a:gd name="connsiteX2" fmla="*/ 1076243 w 1931831"/>
              <a:gd name="connsiteY2" fmla="*/ 0 h 2130285"/>
              <a:gd name="connsiteX3" fmla="*/ 1584101 w 1931831"/>
              <a:gd name="connsiteY3" fmla="*/ 1630195 h 2130285"/>
              <a:gd name="connsiteX4" fmla="*/ 1931831 w 1931831"/>
              <a:gd name="connsiteY4" fmla="*/ 2104527 h 2130285"/>
              <a:gd name="connsiteX0" fmla="*/ 0 w 1931831"/>
              <a:gd name="connsiteY0" fmla="*/ 2130285 h 2130285"/>
              <a:gd name="connsiteX1" fmla="*/ 373487 w 1931831"/>
              <a:gd name="connsiteY1" fmla="*/ 1714512 h 2130285"/>
              <a:gd name="connsiteX2" fmla="*/ 1076243 w 1931831"/>
              <a:gd name="connsiteY2" fmla="*/ 0 h 2130285"/>
              <a:gd name="connsiteX3" fmla="*/ 1584101 w 1931831"/>
              <a:gd name="connsiteY3" fmla="*/ 1630195 h 2130285"/>
              <a:gd name="connsiteX4" fmla="*/ 1931831 w 1931831"/>
              <a:gd name="connsiteY4" fmla="*/ 2104527 h 2130285"/>
              <a:gd name="connsiteX0" fmla="*/ 0 w 1931831"/>
              <a:gd name="connsiteY0" fmla="*/ 2130285 h 2130285"/>
              <a:gd name="connsiteX1" fmla="*/ 1076243 w 1931831"/>
              <a:gd name="connsiteY1" fmla="*/ 0 h 2130285"/>
              <a:gd name="connsiteX2" fmla="*/ 1584101 w 1931831"/>
              <a:gd name="connsiteY2" fmla="*/ 1630195 h 2130285"/>
              <a:gd name="connsiteX3" fmla="*/ 1931831 w 1931831"/>
              <a:gd name="connsiteY3" fmla="*/ 2104527 h 2130285"/>
              <a:gd name="connsiteX0" fmla="*/ 0 w 1931831"/>
              <a:gd name="connsiteY0" fmla="*/ 2130285 h 2130285"/>
              <a:gd name="connsiteX1" fmla="*/ 1076243 w 1931831"/>
              <a:gd name="connsiteY1" fmla="*/ 0 h 2130285"/>
              <a:gd name="connsiteX2" fmla="*/ 1584101 w 1931831"/>
              <a:gd name="connsiteY2" fmla="*/ 1630195 h 2130285"/>
              <a:gd name="connsiteX3" fmla="*/ 1931831 w 1931831"/>
              <a:gd name="connsiteY3" fmla="*/ 2104527 h 2130285"/>
              <a:gd name="connsiteX0" fmla="*/ 0 w 1931831"/>
              <a:gd name="connsiteY0" fmla="*/ 2167063 h 2167063"/>
              <a:gd name="connsiteX1" fmla="*/ 1076243 w 1931831"/>
              <a:gd name="connsiteY1" fmla="*/ 36778 h 2167063"/>
              <a:gd name="connsiteX2" fmla="*/ 1584101 w 1931831"/>
              <a:gd name="connsiteY2" fmla="*/ 1666973 h 2167063"/>
              <a:gd name="connsiteX3" fmla="*/ 1931831 w 1931831"/>
              <a:gd name="connsiteY3" fmla="*/ 2141305 h 2167063"/>
              <a:gd name="connsiteX0" fmla="*/ 0 w 1931831"/>
              <a:gd name="connsiteY0" fmla="*/ 2167063 h 2167063"/>
              <a:gd name="connsiteX1" fmla="*/ 1076243 w 1931831"/>
              <a:gd name="connsiteY1" fmla="*/ 36778 h 2167063"/>
              <a:gd name="connsiteX2" fmla="*/ 1584101 w 1931831"/>
              <a:gd name="connsiteY2" fmla="*/ 1666973 h 2167063"/>
              <a:gd name="connsiteX3" fmla="*/ 1931831 w 1931831"/>
              <a:gd name="connsiteY3" fmla="*/ 2141305 h 2167063"/>
              <a:gd name="connsiteX0" fmla="*/ 0 w 1931831"/>
              <a:gd name="connsiteY0" fmla="*/ 2167063 h 2167063"/>
              <a:gd name="connsiteX1" fmla="*/ 1076243 w 1931831"/>
              <a:gd name="connsiteY1" fmla="*/ 36778 h 2167063"/>
              <a:gd name="connsiteX2" fmla="*/ 1931831 w 1931831"/>
              <a:gd name="connsiteY2" fmla="*/ 2141305 h 2167063"/>
              <a:gd name="connsiteX0" fmla="*/ 0 w 1931831"/>
              <a:gd name="connsiteY0" fmla="*/ 2167063 h 2183341"/>
              <a:gd name="connsiteX1" fmla="*/ 1076243 w 1931831"/>
              <a:gd name="connsiteY1" fmla="*/ 36778 h 2183341"/>
              <a:gd name="connsiteX2" fmla="*/ 1931831 w 1931831"/>
              <a:gd name="connsiteY2" fmla="*/ 2141305 h 2183341"/>
              <a:gd name="connsiteX0" fmla="*/ 0 w 2828517"/>
              <a:gd name="connsiteY0" fmla="*/ 2219148 h 2219148"/>
              <a:gd name="connsiteX1" fmla="*/ 1972929 w 2828517"/>
              <a:gd name="connsiteY1" fmla="*/ 36778 h 2219148"/>
              <a:gd name="connsiteX2" fmla="*/ 2828517 w 2828517"/>
              <a:gd name="connsiteY2" fmla="*/ 2141305 h 2219148"/>
              <a:gd name="connsiteX0" fmla="*/ 0 w 2828517"/>
              <a:gd name="connsiteY0" fmla="*/ 2958383 h 2958383"/>
              <a:gd name="connsiteX1" fmla="*/ 1007677 w 2828517"/>
              <a:gd name="connsiteY1" fmla="*/ 36778 h 2958383"/>
              <a:gd name="connsiteX2" fmla="*/ 2828517 w 2828517"/>
              <a:gd name="connsiteY2" fmla="*/ 2880540 h 2958383"/>
              <a:gd name="connsiteX0" fmla="*/ 0 w 2561971"/>
              <a:gd name="connsiteY0" fmla="*/ 2958383 h 2958383"/>
              <a:gd name="connsiteX1" fmla="*/ 1007677 w 2561971"/>
              <a:gd name="connsiteY1" fmla="*/ 36778 h 2958383"/>
              <a:gd name="connsiteX2" fmla="*/ 2561971 w 2561971"/>
              <a:gd name="connsiteY2" fmla="*/ 2880541 h 2958383"/>
              <a:gd name="connsiteX0" fmla="*/ 0 w 2561971"/>
              <a:gd name="connsiteY0" fmla="*/ 2958383 h 2958383"/>
              <a:gd name="connsiteX1" fmla="*/ 1007677 w 2561971"/>
              <a:gd name="connsiteY1" fmla="*/ 36778 h 2958383"/>
              <a:gd name="connsiteX2" fmla="*/ 2561971 w 2561971"/>
              <a:gd name="connsiteY2" fmla="*/ 2880541 h 2958383"/>
              <a:gd name="connsiteX0" fmla="*/ 0 w 2561971"/>
              <a:gd name="connsiteY0" fmla="*/ 2958383 h 2958383"/>
              <a:gd name="connsiteX1" fmla="*/ 1007677 w 2561971"/>
              <a:gd name="connsiteY1" fmla="*/ 36778 h 2958383"/>
              <a:gd name="connsiteX2" fmla="*/ 2561971 w 2561971"/>
              <a:gd name="connsiteY2" fmla="*/ 2880541 h 2958383"/>
              <a:gd name="connsiteX0" fmla="*/ 0 w 2561971"/>
              <a:gd name="connsiteY0" fmla="*/ 2952334 h 2952334"/>
              <a:gd name="connsiteX1" fmla="*/ 1007677 w 2561971"/>
              <a:gd name="connsiteY1" fmla="*/ 30729 h 2952334"/>
              <a:gd name="connsiteX2" fmla="*/ 2561971 w 2561971"/>
              <a:gd name="connsiteY2" fmla="*/ 2874492 h 2952334"/>
              <a:gd name="connsiteX0" fmla="*/ 0 w 2561971"/>
              <a:gd name="connsiteY0" fmla="*/ 2952334 h 2952334"/>
              <a:gd name="connsiteX1" fmla="*/ 1007677 w 2561971"/>
              <a:gd name="connsiteY1" fmla="*/ 30729 h 2952334"/>
              <a:gd name="connsiteX2" fmla="*/ 2561971 w 2561971"/>
              <a:gd name="connsiteY2" fmla="*/ 2874492 h 295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1971" h="2952334">
                <a:moveTo>
                  <a:pt x="0" y="2952334"/>
                </a:moveTo>
                <a:cubicBezTo>
                  <a:pt x="83519" y="2533702"/>
                  <a:pt x="331501" y="0"/>
                  <a:pt x="1007677" y="30729"/>
                </a:cubicBezTo>
                <a:cubicBezTo>
                  <a:pt x="1762165" y="54000"/>
                  <a:pt x="2391977" y="2038443"/>
                  <a:pt x="2561971" y="2874492"/>
                </a:cubicBezTo>
              </a:path>
            </a:pathLst>
          </a:custGeom>
          <a:ln w="25400">
            <a:solidFill>
              <a:srgbClr val="2043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orme libre 47"/>
          <p:cNvSpPr/>
          <p:nvPr/>
        </p:nvSpPr>
        <p:spPr>
          <a:xfrm>
            <a:off x="1840263" y="2418614"/>
            <a:ext cx="6495312" cy="2912554"/>
          </a:xfrm>
          <a:custGeom>
            <a:avLst/>
            <a:gdLst>
              <a:gd name="connsiteX0" fmla="*/ 0 w 1931831"/>
              <a:gd name="connsiteY0" fmla="*/ 25758 h 40784"/>
              <a:gd name="connsiteX1" fmla="*/ 373487 w 1931831"/>
              <a:gd name="connsiteY1" fmla="*/ 38637 h 40784"/>
              <a:gd name="connsiteX2" fmla="*/ 1004552 w 1931831"/>
              <a:gd name="connsiteY2" fmla="*/ 38637 h 40784"/>
              <a:gd name="connsiteX3" fmla="*/ 1584101 w 1931831"/>
              <a:gd name="connsiteY3" fmla="*/ 25758 h 40784"/>
              <a:gd name="connsiteX4" fmla="*/ 1931831 w 1931831"/>
              <a:gd name="connsiteY4" fmla="*/ 0 h 40784"/>
              <a:gd name="connsiteX0" fmla="*/ 0 w 1931831"/>
              <a:gd name="connsiteY0" fmla="*/ 417919 h 500094"/>
              <a:gd name="connsiteX1" fmla="*/ 373487 w 1931831"/>
              <a:gd name="connsiteY1" fmla="*/ 2146 h 500094"/>
              <a:gd name="connsiteX2" fmla="*/ 1004552 w 1931831"/>
              <a:gd name="connsiteY2" fmla="*/ 430798 h 500094"/>
              <a:gd name="connsiteX3" fmla="*/ 1584101 w 1931831"/>
              <a:gd name="connsiteY3" fmla="*/ 417919 h 500094"/>
              <a:gd name="connsiteX4" fmla="*/ 1931831 w 1931831"/>
              <a:gd name="connsiteY4" fmla="*/ 392161 h 500094"/>
              <a:gd name="connsiteX0" fmla="*/ 0 w 1931831"/>
              <a:gd name="connsiteY0" fmla="*/ 2199581 h 2550335"/>
              <a:gd name="connsiteX1" fmla="*/ 373487 w 1931831"/>
              <a:gd name="connsiteY1" fmla="*/ 1783808 h 2550335"/>
              <a:gd name="connsiteX2" fmla="*/ 861644 w 1931831"/>
              <a:gd name="connsiteY2" fmla="*/ 69296 h 2550335"/>
              <a:gd name="connsiteX3" fmla="*/ 1584101 w 1931831"/>
              <a:gd name="connsiteY3" fmla="*/ 2199581 h 2550335"/>
              <a:gd name="connsiteX4" fmla="*/ 1931831 w 1931831"/>
              <a:gd name="connsiteY4" fmla="*/ 2173823 h 2550335"/>
              <a:gd name="connsiteX0" fmla="*/ 0 w 1931831"/>
              <a:gd name="connsiteY0" fmla="*/ 2144338 h 2149704"/>
              <a:gd name="connsiteX1" fmla="*/ 373487 w 1931831"/>
              <a:gd name="connsiteY1" fmla="*/ 1728565 h 2149704"/>
              <a:gd name="connsiteX2" fmla="*/ 861644 w 1931831"/>
              <a:gd name="connsiteY2" fmla="*/ 14053 h 2149704"/>
              <a:gd name="connsiteX3" fmla="*/ 1584101 w 1931831"/>
              <a:gd name="connsiteY3" fmla="*/ 1644248 h 2149704"/>
              <a:gd name="connsiteX4" fmla="*/ 1931831 w 1931831"/>
              <a:gd name="connsiteY4" fmla="*/ 2118580 h 2149704"/>
              <a:gd name="connsiteX0" fmla="*/ 0 w 1931831"/>
              <a:gd name="connsiteY0" fmla="*/ 2144338 h 2149704"/>
              <a:gd name="connsiteX1" fmla="*/ 373487 w 1931831"/>
              <a:gd name="connsiteY1" fmla="*/ 1728565 h 2149704"/>
              <a:gd name="connsiteX2" fmla="*/ 861644 w 1931831"/>
              <a:gd name="connsiteY2" fmla="*/ 14053 h 2149704"/>
              <a:gd name="connsiteX3" fmla="*/ 1584101 w 1931831"/>
              <a:gd name="connsiteY3" fmla="*/ 1644248 h 2149704"/>
              <a:gd name="connsiteX4" fmla="*/ 1931831 w 1931831"/>
              <a:gd name="connsiteY4" fmla="*/ 2118580 h 2149704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1076243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30285 h 2130285"/>
              <a:gd name="connsiteX1" fmla="*/ 373487 w 1931831"/>
              <a:gd name="connsiteY1" fmla="*/ 1714512 h 2130285"/>
              <a:gd name="connsiteX2" fmla="*/ 1076243 w 1931831"/>
              <a:gd name="connsiteY2" fmla="*/ 0 h 2130285"/>
              <a:gd name="connsiteX3" fmla="*/ 1584101 w 1931831"/>
              <a:gd name="connsiteY3" fmla="*/ 1630195 h 2130285"/>
              <a:gd name="connsiteX4" fmla="*/ 1931831 w 1931831"/>
              <a:gd name="connsiteY4" fmla="*/ 2104527 h 2130285"/>
              <a:gd name="connsiteX0" fmla="*/ 0 w 1931831"/>
              <a:gd name="connsiteY0" fmla="*/ 2130285 h 2130285"/>
              <a:gd name="connsiteX1" fmla="*/ 373487 w 1931831"/>
              <a:gd name="connsiteY1" fmla="*/ 1714512 h 2130285"/>
              <a:gd name="connsiteX2" fmla="*/ 1076243 w 1931831"/>
              <a:gd name="connsiteY2" fmla="*/ 0 h 2130285"/>
              <a:gd name="connsiteX3" fmla="*/ 1584101 w 1931831"/>
              <a:gd name="connsiteY3" fmla="*/ 1630195 h 2130285"/>
              <a:gd name="connsiteX4" fmla="*/ 1931831 w 1931831"/>
              <a:gd name="connsiteY4" fmla="*/ 2104527 h 2130285"/>
              <a:gd name="connsiteX0" fmla="*/ 0 w 1931831"/>
              <a:gd name="connsiteY0" fmla="*/ 2130285 h 2130285"/>
              <a:gd name="connsiteX1" fmla="*/ 373487 w 1931831"/>
              <a:gd name="connsiteY1" fmla="*/ 1714512 h 2130285"/>
              <a:gd name="connsiteX2" fmla="*/ 1076243 w 1931831"/>
              <a:gd name="connsiteY2" fmla="*/ 0 h 2130285"/>
              <a:gd name="connsiteX3" fmla="*/ 1584101 w 1931831"/>
              <a:gd name="connsiteY3" fmla="*/ 1630195 h 2130285"/>
              <a:gd name="connsiteX4" fmla="*/ 1931831 w 1931831"/>
              <a:gd name="connsiteY4" fmla="*/ 2104527 h 2130285"/>
              <a:gd name="connsiteX0" fmla="*/ 0 w 1931831"/>
              <a:gd name="connsiteY0" fmla="*/ 2130285 h 2130285"/>
              <a:gd name="connsiteX1" fmla="*/ 373487 w 1931831"/>
              <a:gd name="connsiteY1" fmla="*/ 1714512 h 2130285"/>
              <a:gd name="connsiteX2" fmla="*/ 1076243 w 1931831"/>
              <a:gd name="connsiteY2" fmla="*/ 0 h 2130285"/>
              <a:gd name="connsiteX3" fmla="*/ 1584101 w 1931831"/>
              <a:gd name="connsiteY3" fmla="*/ 1630195 h 2130285"/>
              <a:gd name="connsiteX4" fmla="*/ 1931831 w 1931831"/>
              <a:gd name="connsiteY4" fmla="*/ 27099 h 2130285"/>
              <a:gd name="connsiteX0" fmla="*/ 0 w 1931831"/>
              <a:gd name="connsiteY0" fmla="*/ 2501396 h 2501396"/>
              <a:gd name="connsiteX1" fmla="*/ 373487 w 1931831"/>
              <a:gd name="connsiteY1" fmla="*/ 2085623 h 2501396"/>
              <a:gd name="connsiteX2" fmla="*/ 1076243 w 1931831"/>
              <a:gd name="connsiteY2" fmla="*/ 371111 h 2501396"/>
              <a:gd name="connsiteX3" fmla="*/ 1538636 w 1931831"/>
              <a:gd name="connsiteY3" fmla="*/ 731760 h 2501396"/>
              <a:gd name="connsiteX4" fmla="*/ 1931831 w 1931831"/>
              <a:gd name="connsiteY4" fmla="*/ 398210 h 2501396"/>
              <a:gd name="connsiteX0" fmla="*/ 0 w 1931831"/>
              <a:gd name="connsiteY0" fmla="*/ 2411520 h 2411520"/>
              <a:gd name="connsiteX1" fmla="*/ 373487 w 1931831"/>
              <a:gd name="connsiteY1" fmla="*/ 1995747 h 2411520"/>
              <a:gd name="connsiteX2" fmla="*/ 1076243 w 1931831"/>
              <a:gd name="connsiteY2" fmla="*/ 281235 h 2411520"/>
              <a:gd name="connsiteX3" fmla="*/ 1931831 w 1931831"/>
              <a:gd name="connsiteY3" fmla="*/ 308334 h 2411520"/>
              <a:gd name="connsiteX0" fmla="*/ 0 w 1931831"/>
              <a:gd name="connsiteY0" fmla="*/ 2165302 h 2165302"/>
              <a:gd name="connsiteX1" fmla="*/ 373487 w 1931831"/>
              <a:gd name="connsiteY1" fmla="*/ 1749529 h 2165302"/>
              <a:gd name="connsiteX2" fmla="*/ 1076243 w 1931831"/>
              <a:gd name="connsiteY2" fmla="*/ 35017 h 2165302"/>
              <a:gd name="connsiteX3" fmla="*/ 1931831 w 1931831"/>
              <a:gd name="connsiteY3" fmla="*/ 62116 h 2165302"/>
              <a:gd name="connsiteX0" fmla="*/ 61873 w 1993704"/>
              <a:gd name="connsiteY0" fmla="*/ 2165302 h 2165302"/>
              <a:gd name="connsiteX1" fmla="*/ 162621 w 1993704"/>
              <a:gd name="connsiteY1" fmla="*/ 1634098 h 2165302"/>
              <a:gd name="connsiteX2" fmla="*/ 1138116 w 1993704"/>
              <a:gd name="connsiteY2" fmla="*/ 35017 h 2165302"/>
              <a:gd name="connsiteX3" fmla="*/ 1993704 w 1993704"/>
              <a:gd name="connsiteY3" fmla="*/ 62116 h 2165302"/>
              <a:gd name="connsiteX0" fmla="*/ 61873 w 1993704"/>
              <a:gd name="connsiteY0" fmla="*/ 2165302 h 2165302"/>
              <a:gd name="connsiteX1" fmla="*/ 162621 w 1993704"/>
              <a:gd name="connsiteY1" fmla="*/ 1634098 h 2165302"/>
              <a:gd name="connsiteX2" fmla="*/ 501738 w 1993704"/>
              <a:gd name="connsiteY2" fmla="*/ 35017 h 2165302"/>
              <a:gd name="connsiteX3" fmla="*/ 1993704 w 1993704"/>
              <a:gd name="connsiteY3" fmla="*/ 62116 h 2165302"/>
              <a:gd name="connsiteX0" fmla="*/ 61873 w 1993704"/>
              <a:gd name="connsiteY0" fmla="*/ 2165302 h 2165302"/>
              <a:gd name="connsiteX1" fmla="*/ 162621 w 1993704"/>
              <a:gd name="connsiteY1" fmla="*/ 1634098 h 2165302"/>
              <a:gd name="connsiteX2" fmla="*/ 501738 w 1993704"/>
              <a:gd name="connsiteY2" fmla="*/ 35017 h 2165302"/>
              <a:gd name="connsiteX3" fmla="*/ 1993704 w 1993704"/>
              <a:gd name="connsiteY3" fmla="*/ 62116 h 2165302"/>
              <a:gd name="connsiteX0" fmla="*/ 0 w 1931831"/>
              <a:gd name="connsiteY0" fmla="*/ 2165302 h 2165302"/>
              <a:gd name="connsiteX1" fmla="*/ 100748 w 1931831"/>
              <a:gd name="connsiteY1" fmla="*/ 1634098 h 2165302"/>
              <a:gd name="connsiteX2" fmla="*/ 439865 w 1931831"/>
              <a:gd name="connsiteY2" fmla="*/ 35017 h 2165302"/>
              <a:gd name="connsiteX3" fmla="*/ 1931831 w 1931831"/>
              <a:gd name="connsiteY3" fmla="*/ 62116 h 2165302"/>
              <a:gd name="connsiteX0" fmla="*/ 0 w 1931831"/>
              <a:gd name="connsiteY0" fmla="*/ 2165302 h 2165302"/>
              <a:gd name="connsiteX1" fmla="*/ 100748 w 1931831"/>
              <a:gd name="connsiteY1" fmla="*/ 1634098 h 2165302"/>
              <a:gd name="connsiteX2" fmla="*/ 439865 w 1931831"/>
              <a:gd name="connsiteY2" fmla="*/ 35017 h 2165302"/>
              <a:gd name="connsiteX3" fmla="*/ 1931831 w 1931831"/>
              <a:gd name="connsiteY3" fmla="*/ 62116 h 2165302"/>
              <a:gd name="connsiteX0" fmla="*/ 0 w 1931831"/>
              <a:gd name="connsiteY0" fmla="*/ 2165302 h 2165302"/>
              <a:gd name="connsiteX1" fmla="*/ 100748 w 1931831"/>
              <a:gd name="connsiteY1" fmla="*/ 1634098 h 2165302"/>
              <a:gd name="connsiteX2" fmla="*/ 439865 w 1931831"/>
              <a:gd name="connsiteY2" fmla="*/ 35017 h 2165302"/>
              <a:gd name="connsiteX3" fmla="*/ 1931831 w 1931831"/>
              <a:gd name="connsiteY3" fmla="*/ 62116 h 2165302"/>
              <a:gd name="connsiteX0" fmla="*/ 0 w 1931831"/>
              <a:gd name="connsiteY0" fmla="*/ 2165302 h 2165302"/>
              <a:gd name="connsiteX1" fmla="*/ 100748 w 1931831"/>
              <a:gd name="connsiteY1" fmla="*/ 1634098 h 2165302"/>
              <a:gd name="connsiteX2" fmla="*/ 439865 w 1931831"/>
              <a:gd name="connsiteY2" fmla="*/ 35017 h 2165302"/>
              <a:gd name="connsiteX3" fmla="*/ 1931831 w 1931831"/>
              <a:gd name="connsiteY3" fmla="*/ 62116 h 2165302"/>
              <a:gd name="connsiteX0" fmla="*/ 0 w 1931831"/>
              <a:gd name="connsiteY0" fmla="*/ 2165302 h 2165302"/>
              <a:gd name="connsiteX1" fmla="*/ 100748 w 1931831"/>
              <a:gd name="connsiteY1" fmla="*/ 1634098 h 2165302"/>
              <a:gd name="connsiteX2" fmla="*/ 439865 w 1931831"/>
              <a:gd name="connsiteY2" fmla="*/ 35017 h 2165302"/>
              <a:gd name="connsiteX3" fmla="*/ 1931831 w 1931831"/>
              <a:gd name="connsiteY3" fmla="*/ 62116 h 2165302"/>
              <a:gd name="connsiteX0" fmla="*/ 0 w 1931831"/>
              <a:gd name="connsiteY0" fmla="*/ 2165302 h 2165302"/>
              <a:gd name="connsiteX1" fmla="*/ 100748 w 1931831"/>
              <a:gd name="connsiteY1" fmla="*/ 1634098 h 2165302"/>
              <a:gd name="connsiteX2" fmla="*/ 439865 w 1931831"/>
              <a:gd name="connsiteY2" fmla="*/ 35017 h 2165302"/>
              <a:gd name="connsiteX3" fmla="*/ 1931831 w 1931831"/>
              <a:gd name="connsiteY3" fmla="*/ 62116 h 2165302"/>
              <a:gd name="connsiteX0" fmla="*/ 0 w 1931831"/>
              <a:gd name="connsiteY0" fmla="*/ 2165302 h 2165302"/>
              <a:gd name="connsiteX1" fmla="*/ 100748 w 1931831"/>
              <a:gd name="connsiteY1" fmla="*/ 1634098 h 2165302"/>
              <a:gd name="connsiteX2" fmla="*/ 439865 w 1931831"/>
              <a:gd name="connsiteY2" fmla="*/ 35017 h 2165302"/>
              <a:gd name="connsiteX3" fmla="*/ 1931831 w 1931831"/>
              <a:gd name="connsiteY3" fmla="*/ 62116 h 2165302"/>
              <a:gd name="connsiteX0" fmla="*/ 0 w 2235766"/>
              <a:gd name="connsiteY0" fmla="*/ 2110180 h 2110180"/>
              <a:gd name="connsiteX1" fmla="*/ 404683 w 2235766"/>
              <a:gd name="connsiteY1" fmla="*/ 1634098 h 2110180"/>
              <a:gd name="connsiteX2" fmla="*/ 743800 w 2235766"/>
              <a:gd name="connsiteY2" fmla="*/ 35017 h 2110180"/>
              <a:gd name="connsiteX3" fmla="*/ 2235766 w 2235766"/>
              <a:gd name="connsiteY3" fmla="*/ 62116 h 2110180"/>
              <a:gd name="connsiteX0" fmla="*/ 0 w 2235766"/>
              <a:gd name="connsiteY0" fmla="*/ 3081184 h 3081184"/>
              <a:gd name="connsiteX1" fmla="*/ 478496 w 2235766"/>
              <a:gd name="connsiteY1" fmla="*/ 543557 h 3081184"/>
              <a:gd name="connsiteX2" fmla="*/ 743800 w 2235766"/>
              <a:gd name="connsiteY2" fmla="*/ 1006021 h 3081184"/>
              <a:gd name="connsiteX3" fmla="*/ 2235766 w 2235766"/>
              <a:gd name="connsiteY3" fmla="*/ 1033120 h 3081184"/>
              <a:gd name="connsiteX0" fmla="*/ 0 w 2235766"/>
              <a:gd name="connsiteY0" fmla="*/ 3081184 h 3081184"/>
              <a:gd name="connsiteX1" fmla="*/ 478496 w 2235766"/>
              <a:gd name="connsiteY1" fmla="*/ 543557 h 3081184"/>
              <a:gd name="connsiteX2" fmla="*/ 1490611 w 2235766"/>
              <a:gd name="connsiteY2" fmla="*/ 1987184 h 3081184"/>
              <a:gd name="connsiteX3" fmla="*/ 2235766 w 2235766"/>
              <a:gd name="connsiteY3" fmla="*/ 1033120 h 3081184"/>
              <a:gd name="connsiteX0" fmla="*/ 0 w 2066431"/>
              <a:gd name="connsiteY0" fmla="*/ 3081184 h 3081184"/>
              <a:gd name="connsiteX1" fmla="*/ 478496 w 2066431"/>
              <a:gd name="connsiteY1" fmla="*/ 543557 h 3081184"/>
              <a:gd name="connsiteX2" fmla="*/ 1490611 w 2066431"/>
              <a:gd name="connsiteY2" fmla="*/ 1987184 h 3081184"/>
              <a:gd name="connsiteX3" fmla="*/ 2066431 w 2066431"/>
              <a:gd name="connsiteY3" fmla="*/ 2058381 h 3081184"/>
              <a:gd name="connsiteX0" fmla="*/ 0 w 2066431"/>
              <a:gd name="connsiteY0" fmla="*/ 3081184 h 3081184"/>
              <a:gd name="connsiteX1" fmla="*/ 478496 w 2066431"/>
              <a:gd name="connsiteY1" fmla="*/ 543557 h 3081184"/>
              <a:gd name="connsiteX2" fmla="*/ 1490611 w 2066431"/>
              <a:gd name="connsiteY2" fmla="*/ 1987184 h 3081184"/>
              <a:gd name="connsiteX3" fmla="*/ 2066431 w 2066431"/>
              <a:gd name="connsiteY3" fmla="*/ 2058381 h 3081184"/>
              <a:gd name="connsiteX0" fmla="*/ 0 w 2066431"/>
              <a:gd name="connsiteY0" fmla="*/ 3081184 h 3081184"/>
              <a:gd name="connsiteX1" fmla="*/ 478496 w 2066431"/>
              <a:gd name="connsiteY1" fmla="*/ 543557 h 3081184"/>
              <a:gd name="connsiteX2" fmla="*/ 1490611 w 2066431"/>
              <a:gd name="connsiteY2" fmla="*/ 1987184 h 3081184"/>
              <a:gd name="connsiteX3" fmla="*/ 2066431 w 2066431"/>
              <a:gd name="connsiteY3" fmla="*/ 2058381 h 3081184"/>
              <a:gd name="connsiteX0" fmla="*/ 0 w 2066431"/>
              <a:gd name="connsiteY0" fmla="*/ 2893771 h 2893771"/>
              <a:gd name="connsiteX1" fmla="*/ 430735 w 2066431"/>
              <a:gd name="connsiteY1" fmla="*/ 543557 h 2893771"/>
              <a:gd name="connsiteX2" fmla="*/ 1490611 w 2066431"/>
              <a:gd name="connsiteY2" fmla="*/ 1799771 h 2893771"/>
              <a:gd name="connsiteX3" fmla="*/ 2066431 w 2066431"/>
              <a:gd name="connsiteY3" fmla="*/ 1870968 h 2893771"/>
              <a:gd name="connsiteX0" fmla="*/ 0 w 2066431"/>
              <a:gd name="connsiteY0" fmla="*/ 2350214 h 2350214"/>
              <a:gd name="connsiteX1" fmla="*/ 430735 w 2066431"/>
              <a:gd name="connsiteY1" fmla="*/ 0 h 2350214"/>
              <a:gd name="connsiteX2" fmla="*/ 1490611 w 2066431"/>
              <a:gd name="connsiteY2" fmla="*/ 1256214 h 2350214"/>
              <a:gd name="connsiteX3" fmla="*/ 2066431 w 2066431"/>
              <a:gd name="connsiteY3" fmla="*/ 1327411 h 2350214"/>
              <a:gd name="connsiteX0" fmla="*/ 0 w 2066431"/>
              <a:gd name="connsiteY0" fmla="*/ 2350214 h 2350214"/>
              <a:gd name="connsiteX1" fmla="*/ 430735 w 2066431"/>
              <a:gd name="connsiteY1" fmla="*/ 0 h 2350214"/>
              <a:gd name="connsiteX2" fmla="*/ 1490611 w 2066431"/>
              <a:gd name="connsiteY2" fmla="*/ 1256214 h 2350214"/>
              <a:gd name="connsiteX3" fmla="*/ 2066431 w 2066431"/>
              <a:gd name="connsiteY3" fmla="*/ 1327411 h 2350214"/>
              <a:gd name="connsiteX0" fmla="*/ 0 w 2066431"/>
              <a:gd name="connsiteY0" fmla="*/ 2350214 h 2350214"/>
              <a:gd name="connsiteX1" fmla="*/ 430735 w 2066431"/>
              <a:gd name="connsiteY1" fmla="*/ 0 h 2350214"/>
              <a:gd name="connsiteX2" fmla="*/ 1490611 w 2066431"/>
              <a:gd name="connsiteY2" fmla="*/ 1256214 h 2350214"/>
              <a:gd name="connsiteX3" fmla="*/ 2066431 w 2066431"/>
              <a:gd name="connsiteY3" fmla="*/ 1327411 h 2350214"/>
              <a:gd name="connsiteX0" fmla="*/ 0 w 2066431"/>
              <a:gd name="connsiteY0" fmla="*/ 2350214 h 2350214"/>
              <a:gd name="connsiteX1" fmla="*/ 430735 w 2066431"/>
              <a:gd name="connsiteY1" fmla="*/ 0 h 2350214"/>
              <a:gd name="connsiteX2" fmla="*/ 1490611 w 2066431"/>
              <a:gd name="connsiteY2" fmla="*/ 1256214 h 2350214"/>
              <a:gd name="connsiteX3" fmla="*/ 2066431 w 2066431"/>
              <a:gd name="connsiteY3" fmla="*/ 1327411 h 2350214"/>
              <a:gd name="connsiteX0" fmla="*/ 0 w 2066431"/>
              <a:gd name="connsiteY0" fmla="*/ 2350214 h 2350214"/>
              <a:gd name="connsiteX1" fmla="*/ 430735 w 2066431"/>
              <a:gd name="connsiteY1" fmla="*/ 0 h 2350214"/>
              <a:gd name="connsiteX2" fmla="*/ 1490611 w 2066431"/>
              <a:gd name="connsiteY2" fmla="*/ 1256214 h 2350214"/>
              <a:gd name="connsiteX3" fmla="*/ 2066431 w 2066431"/>
              <a:gd name="connsiteY3" fmla="*/ 1327411 h 2350214"/>
              <a:gd name="connsiteX0" fmla="*/ 0 w 2066431"/>
              <a:gd name="connsiteY0" fmla="*/ 2352686 h 2352686"/>
              <a:gd name="connsiteX1" fmla="*/ 430735 w 2066431"/>
              <a:gd name="connsiteY1" fmla="*/ 2472 h 2352686"/>
              <a:gd name="connsiteX2" fmla="*/ 1490611 w 2066431"/>
              <a:gd name="connsiteY2" fmla="*/ 1258686 h 2352686"/>
              <a:gd name="connsiteX3" fmla="*/ 2066431 w 2066431"/>
              <a:gd name="connsiteY3" fmla="*/ 1329883 h 235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431" h="2352686">
                <a:moveTo>
                  <a:pt x="0" y="2352686"/>
                </a:moveTo>
                <a:cubicBezTo>
                  <a:pt x="43329" y="2072495"/>
                  <a:pt x="143719" y="84842"/>
                  <a:pt x="430735" y="2472"/>
                </a:cubicBezTo>
                <a:cubicBezTo>
                  <a:pt x="841462" y="0"/>
                  <a:pt x="934772" y="1065340"/>
                  <a:pt x="1490611" y="1258686"/>
                </a:cubicBezTo>
                <a:cubicBezTo>
                  <a:pt x="1757086" y="1302043"/>
                  <a:pt x="1888184" y="1324238"/>
                  <a:pt x="2066431" y="1329883"/>
                </a:cubicBezTo>
              </a:path>
            </a:pathLst>
          </a:custGeom>
          <a:ln w="25400">
            <a:solidFill>
              <a:srgbClr val="41B14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orme libre 48"/>
          <p:cNvSpPr/>
          <p:nvPr/>
        </p:nvSpPr>
        <p:spPr>
          <a:xfrm>
            <a:off x="3705220" y="4410876"/>
            <a:ext cx="4705924" cy="988532"/>
          </a:xfrm>
          <a:custGeom>
            <a:avLst/>
            <a:gdLst>
              <a:gd name="connsiteX0" fmla="*/ 0 w 1931831"/>
              <a:gd name="connsiteY0" fmla="*/ 25758 h 40784"/>
              <a:gd name="connsiteX1" fmla="*/ 373487 w 1931831"/>
              <a:gd name="connsiteY1" fmla="*/ 38637 h 40784"/>
              <a:gd name="connsiteX2" fmla="*/ 1004552 w 1931831"/>
              <a:gd name="connsiteY2" fmla="*/ 38637 h 40784"/>
              <a:gd name="connsiteX3" fmla="*/ 1584101 w 1931831"/>
              <a:gd name="connsiteY3" fmla="*/ 25758 h 40784"/>
              <a:gd name="connsiteX4" fmla="*/ 1931831 w 1931831"/>
              <a:gd name="connsiteY4" fmla="*/ 0 h 40784"/>
              <a:gd name="connsiteX0" fmla="*/ 0 w 1931831"/>
              <a:gd name="connsiteY0" fmla="*/ 417919 h 500094"/>
              <a:gd name="connsiteX1" fmla="*/ 373487 w 1931831"/>
              <a:gd name="connsiteY1" fmla="*/ 2146 h 500094"/>
              <a:gd name="connsiteX2" fmla="*/ 1004552 w 1931831"/>
              <a:gd name="connsiteY2" fmla="*/ 430798 h 500094"/>
              <a:gd name="connsiteX3" fmla="*/ 1584101 w 1931831"/>
              <a:gd name="connsiteY3" fmla="*/ 417919 h 500094"/>
              <a:gd name="connsiteX4" fmla="*/ 1931831 w 1931831"/>
              <a:gd name="connsiteY4" fmla="*/ 392161 h 500094"/>
              <a:gd name="connsiteX0" fmla="*/ 0 w 1931831"/>
              <a:gd name="connsiteY0" fmla="*/ 2199581 h 2550335"/>
              <a:gd name="connsiteX1" fmla="*/ 373487 w 1931831"/>
              <a:gd name="connsiteY1" fmla="*/ 1783808 h 2550335"/>
              <a:gd name="connsiteX2" fmla="*/ 861644 w 1931831"/>
              <a:gd name="connsiteY2" fmla="*/ 69296 h 2550335"/>
              <a:gd name="connsiteX3" fmla="*/ 1584101 w 1931831"/>
              <a:gd name="connsiteY3" fmla="*/ 2199581 h 2550335"/>
              <a:gd name="connsiteX4" fmla="*/ 1931831 w 1931831"/>
              <a:gd name="connsiteY4" fmla="*/ 2173823 h 2550335"/>
              <a:gd name="connsiteX0" fmla="*/ 0 w 1931831"/>
              <a:gd name="connsiteY0" fmla="*/ 2144338 h 2149704"/>
              <a:gd name="connsiteX1" fmla="*/ 373487 w 1931831"/>
              <a:gd name="connsiteY1" fmla="*/ 1728565 h 2149704"/>
              <a:gd name="connsiteX2" fmla="*/ 861644 w 1931831"/>
              <a:gd name="connsiteY2" fmla="*/ 14053 h 2149704"/>
              <a:gd name="connsiteX3" fmla="*/ 1584101 w 1931831"/>
              <a:gd name="connsiteY3" fmla="*/ 1644248 h 2149704"/>
              <a:gd name="connsiteX4" fmla="*/ 1931831 w 1931831"/>
              <a:gd name="connsiteY4" fmla="*/ 2118580 h 2149704"/>
              <a:gd name="connsiteX0" fmla="*/ 0 w 1931831"/>
              <a:gd name="connsiteY0" fmla="*/ 2144338 h 2149704"/>
              <a:gd name="connsiteX1" fmla="*/ 373487 w 1931831"/>
              <a:gd name="connsiteY1" fmla="*/ 1728565 h 2149704"/>
              <a:gd name="connsiteX2" fmla="*/ 861644 w 1931831"/>
              <a:gd name="connsiteY2" fmla="*/ 14053 h 2149704"/>
              <a:gd name="connsiteX3" fmla="*/ 1584101 w 1931831"/>
              <a:gd name="connsiteY3" fmla="*/ 1644248 h 2149704"/>
              <a:gd name="connsiteX4" fmla="*/ 1931831 w 1931831"/>
              <a:gd name="connsiteY4" fmla="*/ 2118580 h 2149704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259820 h 2259820"/>
              <a:gd name="connsiteX1" fmla="*/ 489380 w 1931831"/>
              <a:gd name="connsiteY1" fmla="*/ 355048 h 2259820"/>
              <a:gd name="connsiteX2" fmla="*/ 861644 w 1931831"/>
              <a:gd name="connsiteY2" fmla="*/ 129535 h 2259820"/>
              <a:gd name="connsiteX3" fmla="*/ 1584101 w 1931831"/>
              <a:gd name="connsiteY3" fmla="*/ 1759730 h 2259820"/>
              <a:gd name="connsiteX4" fmla="*/ 1931831 w 1931831"/>
              <a:gd name="connsiteY4" fmla="*/ 2234062 h 2259820"/>
              <a:gd name="connsiteX0" fmla="*/ 0 w 1931831"/>
              <a:gd name="connsiteY0" fmla="*/ 2149096 h 2149096"/>
              <a:gd name="connsiteX1" fmla="*/ 489380 w 1931831"/>
              <a:gd name="connsiteY1" fmla="*/ 244324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489380 w 1931831"/>
              <a:gd name="connsiteY1" fmla="*/ 244324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489380 w 1931831"/>
              <a:gd name="connsiteY1" fmla="*/ 244324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489380 w 1931831"/>
              <a:gd name="connsiteY1" fmla="*/ 244324 h 2149096"/>
              <a:gd name="connsiteX2" fmla="*/ 861644 w 1931831"/>
              <a:gd name="connsiteY2" fmla="*/ 18811 h 2149096"/>
              <a:gd name="connsiteX3" fmla="*/ 1661357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489380 w 1931831"/>
              <a:gd name="connsiteY1" fmla="*/ 244324 h 2149096"/>
              <a:gd name="connsiteX2" fmla="*/ 861644 w 1931831"/>
              <a:gd name="connsiteY2" fmla="*/ 18811 h 2149096"/>
              <a:gd name="connsiteX3" fmla="*/ 1661357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72914 h 2172914"/>
              <a:gd name="connsiteX1" fmla="*/ 489380 w 1931831"/>
              <a:gd name="connsiteY1" fmla="*/ 268142 h 2172914"/>
              <a:gd name="connsiteX2" fmla="*/ 861644 w 1931831"/>
              <a:gd name="connsiteY2" fmla="*/ 42629 h 2172914"/>
              <a:gd name="connsiteX3" fmla="*/ 1661357 w 1931831"/>
              <a:gd name="connsiteY3" fmla="*/ 1672824 h 2172914"/>
              <a:gd name="connsiteX4" fmla="*/ 1931831 w 1931831"/>
              <a:gd name="connsiteY4" fmla="*/ 2147156 h 2172914"/>
              <a:gd name="connsiteX0" fmla="*/ 0 w 1931831"/>
              <a:gd name="connsiteY0" fmla="*/ 2172914 h 2172914"/>
              <a:gd name="connsiteX1" fmla="*/ 489380 w 1931831"/>
              <a:gd name="connsiteY1" fmla="*/ 268142 h 2172914"/>
              <a:gd name="connsiteX2" fmla="*/ 861644 w 1931831"/>
              <a:gd name="connsiteY2" fmla="*/ 42629 h 2172914"/>
              <a:gd name="connsiteX3" fmla="*/ 1661357 w 1931831"/>
              <a:gd name="connsiteY3" fmla="*/ 1672824 h 2172914"/>
              <a:gd name="connsiteX4" fmla="*/ 1931831 w 1931831"/>
              <a:gd name="connsiteY4" fmla="*/ 2147156 h 2172914"/>
              <a:gd name="connsiteX0" fmla="*/ 0 w 1931831"/>
              <a:gd name="connsiteY0" fmla="*/ 2172914 h 2172914"/>
              <a:gd name="connsiteX1" fmla="*/ 489380 w 1931831"/>
              <a:gd name="connsiteY1" fmla="*/ 268142 h 2172914"/>
              <a:gd name="connsiteX2" fmla="*/ 861644 w 1931831"/>
              <a:gd name="connsiteY2" fmla="*/ 42629 h 2172914"/>
              <a:gd name="connsiteX3" fmla="*/ 1661357 w 1931831"/>
              <a:gd name="connsiteY3" fmla="*/ 1672824 h 2172914"/>
              <a:gd name="connsiteX4" fmla="*/ 1931831 w 1931831"/>
              <a:gd name="connsiteY4" fmla="*/ 2147156 h 2172914"/>
              <a:gd name="connsiteX0" fmla="*/ 0 w 1931831"/>
              <a:gd name="connsiteY0" fmla="*/ 2172914 h 2172914"/>
              <a:gd name="connsiteX1" fmla="*/ 489380 w 1931831"/>
              <a:gd name="connsiteY1" fmla="*/ 268142 h 2172914"/>
              <a:gd name="connsiteX2" fmla="*/ 861644 w 1931831"/>
              <a:gd name="connsiteY2" fmla="*/ 42629 h 2172914"/>
              <a:gd name="connsiteX3" fmla="*/ 1661357 w 1931831"/>
              <a:gd name="connsiteY3" fmla="*/ 1672824 h 2172914"/>
              <a:gd name="connsiteX4" fmla="*/ 1931831 w 1931831"/>
              <a:gd name="connsiteY4" fmla="*/ 2147156 h 2172914"/>
              <a:gd name="connsiteX0" fmla="*/ 0 w 1931831"/>
              <a:gd name="connsiteY0" fmla="*/ 2172914 h 2172914"/>
              <a:gd name="connsiteX1" fmla="*/ 489380 w 1931831"/>
              <a:gd name="connsiteY1" fmla="*/ 268142 h 2172914"/>
              <a:gd name="connsiteX2" fmla="*/ 861644 w 1931831"/>
              <a:gd name="connsiteY2" fmla="*/ 42629 h 2172914"/>
              <a:gd name="connsiteX3" fmla="*/ 1661357 w 1931831"/>
              <a:gd name="connsiteY3" fmla="*/ 1672824 h 2172914"/>
              <a:gd name="connsiteX4" fmla="*/ 1931831 w 1931831"/>
              <a:gd name="connsiteY4" fmla="*/ 2147156 h 2172914"/>
              <a:gd name="connsiteX0" fmla="*/ 0 w 1931831"/>
              <a:gd name="connsiteY0" fmla="*/ 2172914 h 2172914"/>
              <a:gd name="connsiteX1" fmla="*/ 489380 w 1931831"/>
              <a:gd name="connsiteY1" fmla="*/ 268142 h 2172914"/>
              <a:gd name="connsiteX2" fmla="*/ 861644 w 1931831"/>
              <a:gd name="connsiteY2" fmla="*/ 42629 h 2172914"/>
              <a:gd name="connsiteX3" fmla="*/ 1661357 w 1931831"/>
              <a:gd name="connsiteY3" fmla="*/ 1672824 h 2172914"/>
              <a:gd name="connsiteX4" fmla="*/ 1931831 w 1931831"/>
              <a:gd name="connsiteY4" fmla="*/ 2147156 h 2172914"/>
              <a:gd name="connsiteX0" fmla="*/ 0 w 1931831"/>
              <a:gd name="connsiteY0" fmla="*/ 2172914 h 2172914"/>
              <a:gd name="connsiteX1" fmla="*/ 489380 w 1931831"/>
              <a:gd name="connsiteY1" fmla="*/ 268142 h 2172914"/>
              <a:gd name="connsiteX2" fmla="*/ 861644 w 1931831"/>
              <a:gd name="connsiteY2" fmla="*/ 42629 h 2172914"/>
              <a:gd name="connsiteX3" fmla="*/ 1661357 w 1931831"/>
              <a:gd name="connsiteY3" fmla="*/ 1672824 h 2172914"/>
              <a:gd name="connsiteX4" fmla="*/ 1931831 w 1931831"/>
              <a:gd name="connsiteY4" fmla="*/ 2147156 h 2172914"/>
              <a:gd name="connsiteX0" fmla="*/ 0 w 1931831"/>
              <a:gd name="connsiteY0" fmla="*/ 2172914 h 2172914"/>
              <a:gd name="connsiteX1" fmla="*/ 489380 w 1931831"/>
              <a:gd name="connsiteY1" fmla="*/ 268142 h 2172914"/>
              <a:gd name="connsiteX2" fmla="*/ 861644 w 1931831"/>
              <a:gd name="connsiteY2" fmla="*/ 42629 h 2172914"/>
              <a:gd name="connsiteX3" fmla="*/ 1661357 w 1931831"/>
              <a:gd name="connsiteY3" fmla="*/ 1672824 h 2172914"/>
              <a:gd name="connsiteX4" fmla="*/ 1931831 w 1931831"/>
              <a:gd name="connsiteY4" fmla="*/ 2147156 h 2172914"/>
              <a:gd name="connsiteX0" fmla="*/ 0 w 1931831"/>
              <a:gd name="connsiteY0" fmla="*/ 2172914 h 2172914"/>
              <a:gd name="connsiteX1" fmla="*/ 489380 w 1931831"/>
              <a:gd name="connsiteY1" fmla="*/ 268142 h 2172914"/>
              <a:gd name="connsiteX2" fmla="*/ 861644 w 1931831"/>
              <a:gd name="connsiteY2" fmla="*/ 42629 h 2172914"/>
              <a:gd name="connsiteX3" fmla="*/ 1661357 w 1931831"/>
              <a:gd name="connsiteY3" fmla="*/ 1672824 h 2172914"/>
              <a:gd name="connsiteX4" fmla="*/ 1931831 w 1931831"/>
              <a:gd name="connsiteY4" fmla="*/ 2147156 h 2172914"/>
              <a:gd name="connsiteX0" fmla="*/ 0 w 1931831"/>
              <a:gd name="connsiteY0" fmla="*/ 2172914 h 2172914"/>
              <a:gd name="connsiteX1" fmla="*/ 489380 w 1931831"/>
              <a:gd name="connsiteY1" fmla="*/ 268142 h 2172914"/>
              <a:gd name="connsiteX2" fmla="*/ 861644 w 1931831"/>
              <a:gd name="connsiteY2" fmla="*/ 42629 h 2172914"/>
              <a:gd name="connsiteX3" fmla="*/ 1661357 w 1931831"/>
              <a:gd name="connsiteY3" fmla="*/ 1672824 h 2172914"/>
              <a:gd name="connsiteX4" fmla="*/ 1931831 w 1931831"/>
              <a:gd name="connsiteY4" fmla="*/ 2147156 h 2172914"/>
              <a:gd name="connsiteX0" fmla="*/ 0 w 1931831"/>
              <a:gd name="connsiteY0" fmla="*/ 2172914 h 2172914"/>
              <a:gd name="connsiteX1" fmla="*/ 861644 w 1931831"/>
              <a:gd name="connsiteY1" fmla="*/ 42629 h 2172914"/>
              <a:gd name="connsiteX2" fmla="*/ 1661357 w 1931831"/>
              <a:gd name="connsiteY2" fmla="*/ 1672824 h 2172914"/>
              <a:gd name="connsiteX3" fmla="*/ 1931831 w 1931831"/>
              <a:gd name="connsiteY3" fmla="*/ 2147156 h 2172914"/>
              <a:gd name="connsiteX0" fmla="*/ 0 w 1931831"/>
              <a:gd name="connsiteY0" fmla="*/ 2172914 h 2172914"/>
              <a:gd name="connsiteX1" fmla="*/ 861644 w 1931831"/>
              <a:gd name="connsiteY1" fmla="*/ 42629 h 2172914"/>
              <a:gd name="connsiteX2" fmla="*/ 1661357 w 1931831"/>
              <a:gd name="connsiteY2" fmla="*/ 1672824 h 2172914"/>
              <a:gd name="connsiteX3" fmla="*/ 1931831 w 1931831"/>
              <a:gd name="connsiteY3" fmla="*/ 2147156 h 2172914"/>
              <a:gd name="connsiteX0" fmla="*/ 0 w 1931831"/>
              <a:gd name="connsiteY0" fmla="*/ 2172914 h 2172914"/>
              <a:gd name="connsiteX1" fmla="*/ 861644 w 1931831"/>
              <a:gd name="connsiteY1" fmla="*/ 42629 h 2172914"/>
              <a:gd name="connsiteX2" fmla="*/ 1661357 w 1931831"/>
              <a:gd name="connsiteY2" fmla="*/ 1672824 h 2172914"/>
              <a:gd name="connsiteX3" fmla="*/ 1931831 w 1931831"/>
              <a:gd name="connsiteY3" fmla="*/ 2147156 h 2172914"/>
              <a:gd name="connsiteX0" fmla="*/ 113261 w 1620106"/>
              <a:gd name="connsiteY0" fmla="*/ 2172914 h 2172914"/>
              <a:gd name="connsiteX1" fmla="*/ 549919 w 1620106"/>
              <a:gd name="connsiteY1" fmla="*/ 42629 h 2172914"/>
              <a:gd name="connsiteX2" fmla="*/ 1349632 w 1620106"/>
              <a:gd name="connsiteY2" fmla="*/ 1672824 h 2172914"/>
              <a:gd name="connsiteX3" fmla="*/ 1620106 w 1620106"/>
              <a:gd name="connsiteY3" fmla="*/ 2147156 h 2172914"/>
              <a:gd name="connsiteX0" fmla="*/ 113261 w 2701914"/>
              <a:gd name="connsiteY0" fmla="*/ 2172914 h 2172914"/>
              <a:gd name="connsiteX1" fmla="*/ 549919 w 2701914"/>
              <a:gd name="connsiteY1" fmla="*/ 42629 h 2172914"/>
              <a:gd name="connsiteX2" fmla="*/ 1349632 w 2701914"/>
              <a:gd name="connsiteY2" fmla="*/ 1672824 h 2172914"/>
              <a:gd name="connsiteX3" fmla="*/ 2701914 w 2701914"/>
              <a:gd name="connsiteY3" fmla="*/ 1372867 h 2172914"/>
              <a:gd name="connsiteX0" fmla="*/ 113261 w 2701914"/>
              <a:gd name="connsiteY0" fmla="*/ 2172914 h 2172914"/>
              <a:gd name="connsiteX1" fmla="*/ 549919 w 2701914"/>
              <a:gd name="connsiteY1" fmla="*/ 42629 h 2172914"/>
              <a:gd name="connsiteX2" fmla="*/ 1349632 w 2701914"/>
              <a:gd name="connsiteY2" fmla="*/ 1672824 h 2172914"/>
              <a:gd name="connsiteX3" fmla="*/ 2701914 w 2701914"/>
              <a:gd name="connsiteY3" fmla="*/ 1372867 h 2172914"/>
              <a:gd name="connsiteX0" fmla="*/ 113261 w 2658419"/>
              <a:gd name="connsiteY0" fmla="*/ 2172914 h 2172914"/>
              <a:gd name="connsiteX1" fmla="*/ 549919 w 2658419"/>
              <a:gd name="connsiteY1" fmla="*/ 42629 h 2172914"/>
              <a:gd name="connsiteX2" fmla="*/ 1349632 w 2658419"/>
              <a:gd name="connsiteY2" fmla="*/ 1672824 h 2172914"/>
              <a:gd name="connsiteX3" fmla="*/ 2658419 w 2658419"/>
              <a:gd name="connsiteY3" fmla="*/ 1389573 h 2172914"/>
              <a:gd name="connsiteX0" fmla="*/ 113261 w 2658419"/>
              <a:gd name="connsiteY0" fmla="*/ 2172914 h 2172914"/>
              <a:gd name="connsiteX1" fmla="*/ 549919 w 2658419"/>
              <a:gd name="connsiteY1" fmla="*/ 42629 h 2172914"/>
              <a:gd name="connsiteX2" fmla="*/ 1128194 w 2658419"/>
              <a:gd name="connsiteY2" fmla="*/ 1342850 h 2172914"/>
              <a:gd name="connsiteX3" fmla="*/ 2658419 w 2658419"/>
              <a:gd name="connsiteY3" fmla="*/ 1389573 h 2172914"/>
              <a:gd name="connsiteX0" fmla="*/ 0 w 2545158"/>
              <a:gd name="connsiteY0" fmla="*/ 830064 h 830064"/>
              <a:gd name="connsiteX1" fmla="*/ 1014933 w 2545158"/>
              <a:gd name="connsiteY1" fmla="*/ 0 h 830064"/>
              <a:gd name="connsiteX2" fmla="*/ 2545158 w 2545158"/>
              <a:gd name="connsiteY2" fmla="*/ 46723 h 830064"/>
              <a:gd name="connsiteX0" fmla="*/ 0 w 2545158"/>
              <a:gd name="connsiteY0" fmla="*/ 824737 h 824737"/>
              <a:gd name="connsiteX1" fmla="*/ 1012853 w 2545158"/>
              <a:gd name="connsiteY1" fmla="*/ 0 h 824737"/>
              <a:gd name="connsiteX2" fmla="*/ 2545158 w 2545158"/>
              <a:gd name="connsiteY2" fmla="*/ 41396 h 824737"/>
              <a:gd name="connsiteX0" fmla="*/ 0 w 2545158"/>
              <a:gd name="connsiteY0" fmla="*/ 824737 h 824737"/>
              <a:gd name="connsiteX1" fmla="*/ 1012853 w 2545158"/>
              <a:gd name="connsiteY1" fmla="*/ 0 h 824737"/>
              <a:gd name="connsiteX2" fmla="*/ 2545158 w 2545158"/>
              <a:gd name="connsiteY2" fmla="*/ 41396 h 824737"/>
              <a:gd name="connsiteX0" fmla="*/ 0 w 2545158"/>
              <a:gd name="connsiteY0" fmla="*/ 790602 h 790602"/>
              <a:gd name="connsiteX1" fmla="*/ 1012853 w 2545158"/>
              <a:gd name="connsiteY1" fmla="*/ 0 h 790602"/>
              <a:gd name="connsiteX2" fmla="*/ 2545158 w 2545158"/>
              <a:gd name="connsiteY2" fmla="*/ 7261 h 790602"/>
              <a:gd name="connsiteX0" fmla="*/ 0 w 2545158"/>
              <a:gd name="connsiteY0" fmla="*/ 824157 h 824157"/>
              <a:gd name="connsiteX1" fmla="*/ 1012853 w 2545158"/>
              <a:gd name="connsiteY1" fmla="*/ 33555 h 824157"/>
              <a:gd name="connsiteX2" fmla="*/ 2545158 w 2545158"/>
              <a:gd name="connsiteY2" fmla="*/ 40816 h 824157"/>
              <a:gd name="connsiteX0" fmla="*/ 0 w 2545158"/>
              <a:gd name="connsiteY0" fmla="*/ 824157 h 824157"/>
              <a:gd name="connsiteX1" fmla="*/ 1012853 w 2545158"/>
              <a:gd name="connsiteY1" fmla="*/ 33555 h 824157"/>
              <a:gd name="connsiteX2" fmla="*/ 2545158 w 2545158"/>
              <a:gd name="connsiteY2" fmla="*/ 40816 h 824157"/>
              <a:gd name="connsiteX0" fmla="*/ 0 w 2545158"/>
              <a:gd name="connsiteY0" fmla="*/ 824157 h 824157"/>
              <a:gd name="connsiteX1" fmla="*/ 1012853 w 2545158"/>
              <a:gd name="connsiteY1" fmla="*/ 33555 h 824157"/>
              <a:gd name="connsiteX2" fmla="*/ 2545158 w 2545158"/>
              <a:gd name="connsiteY2" fmla="*/ 40816 h 824157"/>
              <a:gd name="connsiteX0" fmla="*/ 0 w 2545158"/>
              <a:gd name="connsiteY0" fmla="*/ 824157 h 824157"/>
              <a:gd name="connsiteX1" fmla="*/ 1012853 w 2545158"/>
              <a:gd name="connsiteY1" fmla="*/ 33555 h 824157"/>
              <a:gd name="connsiteX2" fmla="*/ 2545158 w 2545158"/>
              <a:gd name="connsiteY2" fmla="*/ 40816 h 82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5158" h="824157">
                <a:moveTo>
                  <a:pt x="0" y="824157"/>
                </a:moveTo>
                <a:cubicBezTo>
                  <a:pt x="96345" y="490675"/>
                  <a:pt x="421082" y="2141"/>
                  <a:pt x="1012853" y="33555"/>
                </a:cubicBezTo>
                <a:cubicBezTo>
                  <a:pt x="1335704" y="0"/>
                  <a:pt x="2397229" y="44425"/>
                  <a:pt x="2545158" y="40816"/>
                </a:cubicBezTo>
              </a:path>
            </a:pathLst>
          </a:custGeom>
          <a:ln w="25400">
            <a:solidFill>
              <a:srgbClr val="B0D94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 49"/>
          <p:cNvSpPr/>
          <p:nvPr/>
        </p:nvSpPr>
        <p:spPr>
          <a:xfrm>
            <a:off x="2000231" y="4149040"/>
            <a:ext cx="3404281" cy="1230194"/>
          </a:xfrm>
          <a:custGeom>
            <a:avLst/>
            <a:gdLst>
              <a:gd name="connsiteX0" fmla="*/ 0 w 1931831"/>
              <a:gd name="connsiteY0" fmla="*/ 25758 h 40784"/>
              <a:gd name="connsiteX1" fmla="*/ 373487 w 1931831"/>
              <a:gd name="connsiteY1" fmla="*/ 38637 h 40784"/>
              <a:gd name="connsiteX2" fmla="*/ 1004552 w 1931831"/>
              <a:gd name="connsiteY2" fmla="*/ 38637 h 40784"/>
              <a:gd name="connsiteX3" fmla="*/ 1584101 w 1931831"/>
              <a:gd name="connsiteY3" fmla="*/ 25758 h 40784"/>
              <a:gd name="connsiteX4" fmla="*/ 1931831 w 1931831"/>
              <a:gd name="connsiteY4" fmla="*/ 0 h 40784"/>
              <a:gd name="connsiteX0" fmla="*/ 0 w 1931831"/>
              <a:gd name="connsiteY0" fmla="*/ 417919 h 500094"/>
              <a:gd name="connsiteX1" fmla="*/ 373487 w 1931831"/>
              <a:gd name="connsiteY1" fmla="*/ 2146 h 500094"/>
              <a:gd name="connsiteX2" fmla="*/ 1004552 w 1931831"/>
              <a:gd name="connsiteY2" fmla="*/ 430798 h 500094"/>
              <a:gd name="connsiteX3" fmla="*/ 1584101 w 1931831"/>
              <a:gd name="connsiteY3" fmla="*/ 417919 h 500094"/>
              <a:gd name="connsiteX4" fmla="*/ 1931831 w 1931831"/>
              <a:gd name="connsiteY4" fmla="*/ 392161 h 500094"/>
              <a:gd name="connsiteX0" fmla="*/ 0 w 1931831"/>
              <a:gd name="connsiteY0" fmla="*/ 2199581 h 2550335"/>
              <a:gd name="connsiteX1" fmla="*/ 373487 w 1931831"/>
              <a:gd name="connsiteY1" fmla="*/ 1783808 h 2550335"/>
              <a:gd name="connsiteX2" fmla="*/ 861644 w 1931831"/>
              <a:gd name="connsiteY2" fmla="*/ 69296 h 2550335"/>
              <a:gd name="connsiteX3" fmla="*/ 1584101 w 1931831"/>
              <a:gd name="connsiteY3" fmla="*/ 2199581 h 2550335"/>
              <a:gd name="connsiteX4" fmla="*/ 1931831 w 1931831"/>
              <a:gd name="connsiteY4" fmla="*/ 2173823 h 2550335"/>
              <a:gd name="connsiteX0" fmla="*/ 0 w 1931831"/>
              <a:gd name="connsiteY0" fmla="*/ 2144338 h 2149704"/>
              <a:gd name="connsiteX1" fmla="*/ 373487 w 1931831"/>
              <a:gd name="connsiteY1" fmla="*/ 1728565 h 2149704"/>
              <a:gd name="connsiteX2" fmla="*/ 861644 w 1931831"/>
              <a:gd name="connsiteY2" fmla="*/ 14053 h 2149704"/>
              <a:gd name="connsiteX3" fmla="*/ 1584101 w 1931831"/>
              <a:gd name="connsiteY3" fmla="*/ 1644248 h 2149704"/>
              <a:gd name="connsiteX4" fmla="*/ 1931831 w 1931831"/>
              <a:gd name="connsiteY4" fmla="*/ 2118580 h 2149704"/>
              <a:gd name="connsiteX0" fmla="*/ 0 w 1931831"/>
              <a:gd name="connsiteY0" fmla="*/ 2144338 h 2149704"/>
              <a:gd name="connsiteX1" fmla="*/ 373487 w 1931831"/>
              <a:gd name="connsiteY1" fmla="*/ 1728565 h 2149704"/>
              <a:gd name="connsiteX2" fmla="*/ 861644 w 1931831"/>
              <a:gd name="connsiteY2" fmla="*/ 14053 h 2149704"/>
              <a:gd name="connsiteX3" fmla="*/ 1584101 w 1931831"/>
              <a:gd name="connsiteY3" fmla="*/ 1644248 h 2149704"/>
              <a:gd name="connsiteX4" fmla="*/ 1931831 w 1931831"/>
              <a:gd name="connsiteY4" fmla="*/ 2118580 h 2149704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259820 h 2259820"/>
              <a:gd name="connsiteX1" fmla="*/ 489380 w 1931831"/>
              <a:gd name="connsiteY1" fmla="*/ 355048 h 2259820"/>
              <a:gd name="connsiteX2" fmla="*/ 861644 w 1931831"/>
              <a:gd name="connsiteY2" fmla="*/ 129535 h 2259820"/>
              <a:gd name="connsiteX3" fmla="*/ 1584101 w 1931831"/>
              <a:gd name="connsiteY3" fmla="*/ 1759730 h 2259820"/>
              <a:gd name="connsiteX4" fmla="*/ 1931831 w 1931831"/>
              <a:gd name="connsiteY4" fmla="*/ 2234062 h 2259820"/>
              <a:gd name="connsiteX0" fmla="*/ 0 w 1931831"/>
              <a:gd name="connsiteY0" fmla="*/ 2149096 h 2149096"/>
              <a:gd name="connsiteX1" fmla="*/ 489380 w 1931831"/>
              <a:gd name="connsiteY1" fmla="*/ 244324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489380 w 1931831"/>
              <a:gd name="connsiteY1" fmla="*/ 244324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489380 w 1931831"/>
              <a:gd name="connsiteY1" fmla="*/ 244324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489380 w 1931831"/>
              <a:gd name="connsiteY1" fmla="*/ 244324 h 2149096"/>
              <a:gd name="connsiteX2" fmla="*/ 861644 w 1931831"/>
              <a:gd name="connsiteY2" fmla="*/ 18811 h 2149096"/>
              <a:gd name="connsiteX3" fmla="*/ 1661357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489380 w 1931831"/>
              <a:gd name="connsiteY1" fmla="*/ 244324 h 2149096"/>
              <a:gd name="connsiteX2" fmla="*/ 861644 w 1931831"/>
              <a:gd name="connsiteY2" fmla="*/ 18811 h 2149096"/>
              <a:gd name="connsiteX3" fmla="*/ 1661357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72914 h 2172914"/>
              <a:gd name="connsiteX1" fmla="*/ 489380 w 1931831"/>
              <a:gd name="connsiteY1" fmla="*/ 268142 h 2172914"/>
              <a:gd name="connsiteX2" fmla="*/ 861644 w 1931831"/>
              <a:gd name="connsiteY2" fmla="*/ 42629 h 2172914"/>
              <a:gd name="connsiteX3" fmla="*/ 1661357 w 1931831"/>
              <a:gd name="connsiteY3" fmla="*/ 1672824 h 2172914"/>
              <a:gd name="connsiteX4" fmla="*/ 1931831 w 1931831"/>
              <a:gd name="connsiteY4" fmla="*/ 2147156 h 2172914"/>
              <a:gd name="connsiteX0" fmla="*/ 0 w 1931831"/>
              <a:gd name="connsiteY0" fmla="*/ 2172914 h 2172914"/>
              <a:gd name="connsiteX1" fmla="*/ 489380 w 1931831"/>
              <a:gd name="connsiteY1" fmla="*/ 268142 h 2172914"/>
              <a:gd name="connsiteX2" fmla="*/ 861644 w 1931831"/>
              <a:gd name="connsiteY2" fmla="*/ 42629 h 2172914"/>
              <a:gd name="connsiteX3" fmla="*/ 1661357 w 1931831"/>
              <a:gd name="connsiteY3" fmla="*/ 1672824 h 2172914"/>
              <a:gd name="connsiteX4" fmla="*/ 1931831 w 1931831"/>
              <a:gd name="connsiteY4" fmla="*/ 835790 h 2172914"/>
              <a:gd name="connsiteX0" fmla="*/ 0 w 1931831"/>
              <a:gd name="connsiteY0" fmla="*/ 2130285 h 2130285"/>
              <a:gd name="connsiteX1" fmla="*/ 489380 w 1931831"/>
              <a:gd name="connsiteY1" fmla="*/ 225513 h 2130285"/>
              <a:gd name="connsiteX2" fmla="*/ 861644 w 1931831"/>
              <a:gd name="connsiteY2" fmla="*/ 0 h 2130285"/>
              <a:gd name="connsiteX3" fmla="*/ 1931831 w 1931831"/>
              <a:gd name="connsiteY3" fmla="*/ 793161 h 2130285"/>
              <a:gd name="connsiteX0" fmla="*/ 0 w 1931831"/>
              <a:gd name="connsiteY0" fmla="*/ 2005696 h 2005696"/>
              <a:gd name="connsiteX1" fmla="*/ 489380 w 1931831"/>
              <a:gd name="connsiteY1" fmla="*/ 100924 h 2005696"/>
              <a:gd name="connsiteX2" fmla="*/ 861644 w 1931831"/>
              <a:gd name="connsiteY2" fmla="*/ 82442 h 2005696"/>
              <a:gd name="connsiteX3" fmla="*/ 1931831 w 1931831"/>
              <a:gd name="connsiteY3" fmla="*/ 668572 h 2005696"/>
              <a:gd name="connsiteX0" fmla="*/ 0 w 1931831"/>
              <a:gd name="connsiteY0" fmla="*/ 2124641 h 2124641"/>
              <a:gd name="connsiteX1" fmla="*/ 489380 w 1931831"/>
              <a:gd name="connsiteY1" fmla="*/ 219869 h 2124641"/>
              <a:gd name="connsiteX2" fmla="*/ 861644 w 1931831"/>
              <a:gd name="connsiteY2" fmla="*/ 201387 h 2124641"/>
              <a:gd name="connsiteX3" fmla="*/ 1931831 w 1931831"/>
              <a:gd name="connsiteY3" fmla="*/ 787517 h 2124641"/>
              <a:gd name="connsiteX0" fmla="*/ 0 w 1931831"/>
              <a:gd name="connsiteY0" fmla="*/ 2124641 h 2124641"/>
              <a:gd name="connsiteX1" fmla="*/ 489380 w 1931831"/>
              <a:gd name="connsiteY1" fmla="*/ 219869 h 2124641"/>
              <a:gd name="connsiteX2" fmla="*/ 861644 w 1931831"/>
              <a:gd name="connsiteY2" fmla="*/ 201387 h 2124641"/>
              <a:gd name="connsiteX3" fmla="*/ 1931831 w 1931831"/>
              <a:gd name="connsiteY3" fmla="*/ 787517 h 2124641"/>
              <a:gd name="connsiteX0" fmla="*/ 0 w 1931831"/>
              <a:gd name="connsiteY0" fmla="*/ 2124641 h 2124641"/>
              <a:gd name="connsiteX1" fmla="*/ 489380 w 1931831"/>
              <a:gd name="connsiteY1" fmla="*/ 219869 h 2124641"/>
              <a:gd name="connsiteX2" fmla="*/ 861644 w 1931831"/>
              <a:gd name="connsiteY2" fmla="*/ 201387 h 2124641"/>
              <a:gd name="connsiteX3" fmla="*/ 1931831 w 1931831"/>
              <a:gd name="connsiteY3" fmla="*/ 787517 h 2124641"/>
              <a:gd name="connsiteX0" fmla="*/ 0 w 1931831"/>
              <a:gd name="connsiteY0" fmla="*/ 2124641 h 2139205"/>
              <a:gd name="connsiteX1" fmla="*/ 489380 w 1931831"/>
              <a:gd name="connsiteY1" fmla="*/ 219869 h 2139205"/>
              <a:gd name="connsiteX2" fmla="*/ 861644 w 1931831"/>
              <a:gd name="connsiteY2" fmla="*/ 201387 h 2139205"/>
              <a:gd name="connsiteX3" fmla="*/ 1931831 w 1931831"/>
              <a:gd name="connsiteY3" fmla="*/ 787517 h 2139205"/>
              <a:gd name="connsiteX0" fmla="*/ 0 w 1931831"/>
              <a:gd name="connsiteY0" fmla="*/ 2085085 h 2099649"/>
              <a:gd name="connsiteX1" fmla="*/ 489380 w 1931831"/>
              <a:gd name="connsiteY1" fmla="*/ 219869 h 2099649"/>
              <a:gd name="connsiteX2" fmla="*/ 861644 w 1931831"/>
              <a:gd name="connsiteY2" fmla="*/ 201387 h 2099649"/>
              <a:gd name="connsiteX3" fmla="*/ 1931831 w 1931831"/>
              <a:gd name="connsiteY3" fmla="*/ 787517 h 2099649"/>
              <a:gd name="connsiteX0" fmla="*/ 0 w 1931831"/>
              <a:gd name="connsiteY0" fmla="*/ 2085085 h 2099649"/>
              <a:gd name="connsiteX1" fmla="*/ 181048 w 1931831"/>
              <a:gd name="connsiteY1" fmla="*/ 945067 h 2099649"/>
              <a:gd name="connsiteX2" fmla="*/ 861644 w 1931831"/>
              <a:gd name="connsiteY2" fmla="*/ 201387 h 2099649"/>
              <a:gd name="connsiteX3" fmla="*/ 1931831 w 1931831"/>
              <a:gd name="connsiteY3" fmla="*/ 787517 h 2099649"/>
              <a:gd name="connsiteX0" fmla="*/ 0 w 1931831"/>
              <a:gd name="connsiteY0" fmla="*/ 1462810 h 1477374"/>
              <a:gd name="connsiteX1" fmla="*/ 181048 w 1931831"/>
              <a:gd name="connsiteY1" fmla="*/ 322792 h 1477374"/>
              <a:gd name="connsiteX2" fmla="*/ 427177 w 1931831"/>
              <a:gd name="connsiteY2" fmla="*/ 330681 h 1477374"/>
              <a:gd name="connsiteX3" fmla="*/ 1931831 w 1931831"/>
              <a:gd name="connsiteY3" fmla="*/ 165242 h 1477374"/>
              <a:gd name="connsiteX0" fmla="*/ 0 w 1165301"/>
              <a:gd name="connsiteY0" fmla="*/ 1333516 h 1348080"/>
              <a:gd name="connsiteX1" fmla="*/ 181048 w 1165301"/>
              <a:gd name="connsiteY1" fmla="*/ 193498 h 1348080"/>
              <a:gd name="connsiteX2" fmla="*/ 427177 w 1165301"/>
              <a:gd name="connsiteY2" fmla="*/ 201387 h 1348080"/>
              <a:gd name="connsiteX3" fmla="*/ 1165301 w 1165301"/>
              <a:gd name="connsiteY3" fmla="*/ 1339654 h 1348080"/>
              <a:gd name="connsiteX0" fmla="*/ 0 w 1165301"/>
              <a:gd name="connsiteY0" fmla="*/ 1333516 h 1348080"/>
              <a:gd name="connsiteX1" fmla="*/ 181048 w 1165301"/>
              <a:gd name="connsiteY1" fmla="*/ 193498 h 1348080"/>
              <a:gd name="connsiteX2" fmla="*/ 427177 w 1165301"/>
              <a:gd name="connsiteY2" fmla="*/ 201387 h 1348080"/>
              <a:gd name="connsiteX3" fmla="*/ 1165301 w 1165301"/>
              <a:gd name="connsiteY3" fmla="*/ 1339654 h 1348080"/>
              <a:gd name="connsiteX0" fmla="*/ 0 w 1165301"/>
              <a:gd name="connsiteY0" fmla="*/ 1333516 h 1348080"/>
              <a:gd name="connsiteX1" fmla="*/ 181048 w 1165301"/>
              <a:gd name="connsiteY1" fmla="*/ 193498 h 1348080"/>
              <a:gd name="connsiteX2" fmla="*/ 427177 w 1165301"/>
              <a:gd name="connsiteY2" fmla="*/ 201387 h 1348080"/>
              <a:gd name="connsiteX3" fmla="*/ 1165301 w 1165301"/>
              <a:gd name="connsiteY3" fmla="*/ 1339654 h 1348080"/>
              <a:gd name="connsiteX0" fmla="*/ 0 w 1165301"/>
              <a:gd name="connsiteY0" fmla="*/ 1194926 h 1209490"/>
              <a:gd name="connsiteX1" fmla="*/ 181048 w 1165301"/>
              <a:gd name="connsiteY1" fmla="*/ 54908 h 1209490"/>
              <a:gd name="connsiteX2" fmla="*/ 427177 w 1165301"/>
              <a:gd name="connsiteY2" fmla="*/ 62797 h 1209490"/>
              <a:gd name="connsiteX3" fmla="*/ 1165301 w 1165301"/>
              <a:gd name="connsiteY3" fmla="*/ 1201064 h 1209490"/>
              <a:gd name="connsiteX0" fmla="*/ 0 w 1165301"/>
              <a:gd name="connsiteY0" fmla="*/ 1194926 h 1209490"/>
              <a:gd name="connsiteX1" fmla="*/ 181048 w 1165301"/>
              <a:gd name="connsiteY1" fmla="*/ 54908 h 1209490"/>
              <a:gd name="connsiteX2" fmla="*/ 427177 w 1165301"/>
              <a:gd name="connsiteY2" fmla="*/ 62797 h 1209490"/>
              <a:gd name="connsiteX3" fmla="*/ 1165301 w 1165301"/>
              <a:gd name="connsiteY3" fmla="*/ 1201064 h 1209490"/>
              <a:gd name="connsiteX0" fmla="*/ 0 w 1165301"/>
              <a:gd name="connsiteY0" fmla="*/ 1194926 h 1201064"/>
              <a:gd name="connsiteX1" fmla="*/ 181048 w 1165301"/>
              <a:gd name="connsiteY1" fmla="*/ 54908 h 1201064"/>
              <a:gd name="connsiteX2" fmla="*/ 427177 w 1165301"/>
              <a:gd name="connsiteY2" fmla="*/ 62797 h 1201064"/>
              <a:gd name="connsiteX3" fmla="*/ 1165301 w 1165301"/>
              <a:gd name="connsiteY3" fmla="*/ 1201064 h 1201064"/>
              <a:gd name="connsiteX0" fmla="*/ 0 w 1165301"/>
              <a:gd name="connsiteY0" fmla="*/ 1182382 h 1188520"/>
              <a:gd name="connsiteX1" fmla="*/ 181048 w 1165301"/>
              <a:gd name="connsiteY1" fmla="*/ 42364 h 1188520"/>
              <a:gd name="connsiteX2" fmla="*/ 427177 w 1165301"/>
              <a:gd name="connsiteY2" fmla="*/ 50253 h 1188520"/>
              <a:gd name="connsiteX3" fmla="*/ 1165301 w 1165301"/>
              <a:gd name="connsiteY3" fmla="*/ 1188520 h 1188520"/>
              <a:gd name="connsiteX0" fmla="*/ 0 w 1165301"/>
              <a:gd name="connsiteY0" fmla="*/ 1182382 h 1188520"/>
              <a:gd name="connsiteX1" fmla="*/ 181048 w 1165301"/>
              <a:gd name="connsiteY1" fmla="*/ 42364 h 1188520"/>
              <a:gd name="connsiteX2" fmla="*/ 427177 w 1165301"/>
              <a:gd name="connsiteY2" fmla="*/ 50253 h 1188520"/>
              <a:gd name="connsiteX3" fmla="*/ 1165301 w 1165301"/>
              <a:gd name="connsiteY3" fmla="*/ 1188520 h 1188520"/>
              <a:gd name="connsiteX0" fmla="*/ 0 w 1165301"/>
              <a:gd name="connsiteY0" fmla="*/ 1182382 h 1188520"/>
              <a:gd name="connsiteX1" fmla="*/ 181048 w 1165301"/>
              <a:gd name="connsiteY1" fmla="*/ 42364 h 1188520"/>
              <a:gd name="connsiteX2" fmla="*/ 427177 w 1165301"/>
              <a:gd name="connsiteY2" fmla="*/ 50253 h 1188520"/>
              <a:gd name="connsiteX3" fmla="*/ 1165301 w 1165301"/>
              <a:gd name="connsiteY3" fmla="*/ 1188520 h 118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301" h="1188520">
                <a:moveTo>
                  <a:pt x="0" y="1182382"/>
                </a:moveTo>
                <a:cubicBezTo>
                  <a:pt x="47898" y="635522"/>
                  <a:pt x="58629" y="122336"/>
                  <a:pt x="181048" y="42364"/>
                </a:cubicBezTo>
                <a:cubicBezTo>
                  <a:pt x="231185" y="0"/>
                  <a:pt x="342687" y="21715"/>
                  <a:pt x="427177" y="50253"/>
                </a:cubicBezTo>
                <a:cubicBezTo>
                  <a:pt x="523560" y="69056"/>
                  <a:pt x="963514" y="889970"/>
                  <a:pt x="1165301" y="1188520"/>
                </a:cubicBezTo>
              </a:path>
            </a:pathLst>
          </a:custGeom>
          <a:ln w="25400">
            <a:solidFill>
              <a:srgbClr val="7DC4E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 50"/>
          <p:cNvSpPr/>
          <p:nvPr/>
        </p:nvSpPr>
        <p:spPr>
          <a:xfrm>
            <a:off x="3402438" y="4537478"/>
            <a:ext cx="4913171" cy="852597"/>
          </a:xfrm>
          <a:custGeom>
            <a:avLst/>
            <a:gdLst>
              <a:gd name="connsiteX0" fmla="*/ 0 w 1931831"/>
              <a:gd name="connsiteY0" fmla="*/ 25758 h 40784"/>
              <a:gd name="connsiteX1" fmla="*/ 373487 w 1931831"/>
              <a:gd name="connsiteY1" fmla="*/ 38637 h 40784"/>
              <a:gd name="connsiteX2" fmla="*/ 1004552 w 1931831"/>
              <a:gd name="connsiteY2" fmla="*/ 38637 h 40784"/>
              <a:gd name="connsiteX3" fmla="*/ 1584101 w 1931831"/>
              <a:gd name="connsiteY3" fmla="*/ 25758 h 40784"/>
              <a:gd name="connsiteX4" fmla="*/ 1931831 w 1931831"/>
              <a:gd name="connsiteY4" fmla="*/ 0 h 40784"/>
              <a:gd name="connsiteX0" fmla="*/ 0 w 1931831"/>
              <a:gd name="connsiteY0" fmla="*/ 417919 h 500094"/>
              <a:gd name="connsiteX1" fmla="*/ 373487 w 1931831"/>
              <a:gd name="connsiteY1" fmla="*/ 2146 h 500094"/>
              <a:gd name="connsiteX2" fmla="*/ 1004552 w 1931831"/>
              <a:gd name="connsiteY2" fmla="*/ 430798 h 500094"/>
              <a:gd name="connsiteX3" fmla="*/ 1584101 w 1931831"/>
              <a:gd name="connsiteY3" fmla="*/ 417919 h 500094"/>
              <a:gd name="connsiteX4" fmla="*/ 1931831 w 1931831"/>
              <a:gd name="connsiteY4" fmla="*/ 392161 h 500094"/>
              <a:gd name="connsiteX0" fmla="*/ 0 w 1931831"/>
              <a:gd name="connsiteY0" fmla="*/ 2199581 h 2550335"/>
              <a:gd name="connsiteX1" fmla="*/ 373487 w 1931831"/>
              <a:gd name="connsiteY1" fmla="*/ 1783808 h 2550335"/>
              <a:gd name="connsiteX2" fmla="*/ 861644 w 1931831"/>
              <a:gd name="connsiteY2" fmla="*/ 69296 h 2550335"/>
              <a:gd name="connsiteX3" fmla="*/ 1584101 w 1931831"/>
              <a:gd name="connsiteY3" fmla="*/ 2199581 h 2550335"/>
              <a:gd name="connsiteX4" fmla="*/ 1931831 w 1931831"/>
              <a:gd name="connsiteY4" fmla="*/ 2173823 h 2550335"/>
              <a:gd name="connsiteX0" fmla="*/ 0 w 1931831"/>
              <a:gd name="connsiteY0" fmla="*/ 2144338 h 2149704"/>
              <a:gd name="connsiteX1" fmla="*/ 373487 w 1931831"/>
              <a:gd name="connsiteY1" fmla="*/ 1728565 h 2149704"/>
              <a:gd name="connsiteX2" fmla="*/ 861644 w 1931831"/>
              <a:gd name="connsiteY2" fmla="*/ 14053 h 2149704"/>
              <a:gd name="connsiteX3" fmla="*/ 1584101 w 1931831"/>
              <a:gd name="connsiteY3" fmla="*/ 1644248 h 2149704"/>
              <a:gd name="connsiteX4" fmla="*/ 1931831 w 1931831"/>
              <a:gd name="connsiteY4" fmla="*/ 2118580 h 2149704"/>
              <a:gd name="connsiteX0" fmla="*/ 0 w 1931831"/>
              <a:gd name="connsiteY0" fmla="*/ 2144338 h 2149704"/>
              <a:gd name="connsiteX1" fmla="*/ 373487 w 1931831"/>
              <a:gd name="connsiteY1" fmla="*/ 1728565 h 2149704"/>
              <a:gd name="connsiteX2" fmla="*/ 861644 w 1931831"/>
              <a:gd name="connsiteY2" fmla="*/ 14053 h 2149704"/>
              <a:gd name="connsiteX3" fmla="*/ 1584101 w 1931831"/>
              <a:gd name="connsiteY3" fmla="*/ 1644248 h 2149704"/>
              <a:gd name="connsiteX4" fmla="*/ 1931831 w 1931831"/>
              <a:gd name="connsiteY4" fmla="*/ 2118580 h 2149704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54462"/>
              <a:gd name="connsiteX1" fmla="*/ 373487 w 1931831"/>
              <a:gd name="connsiteY1" fmla="*/ 1733323 h 2154462"/>
              <a:gd name="connsiteX2" fmla="*/ 861644 w 1931831"/>
              <a:gd name="connsiteY2" fmla="*/ 18811 h 2154462"/>
              <a:gd name="connsiteX3" fmla="*/ 1584101 w 1931831"/>
              <a:gd name="connsiteY3" fmla="*/ 1649006 h 2154462"/>
              <a:gd name="connsiteX4" fmla="*/ 1931831 w 1931831"/>
              <a:gd name="connsiteY4" fmla="*/ 2123338 h 2154462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373487 w 1931831"/>
              <a:gd name="connsiteY1" fmla="*/ 1733323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259820 h 2259820"/>
              <a:gd name="connsiteX1" fmla="*/ 489380 w 1931831"/>
              <a:gd name="connsiteY1" fmla="*/ 355048 h 2259820"/>
              <a:gd name="connsiteX2" fmla="*/ 861644 w 1931831"/>
              <a:gd name="connsiteY2" fmla="*/ 129535 h 2259820"/>
              <a:gd name="connsiteX3" fmla="*/ 1584101 w 1931831"/>
              <a:gd name="connsiteY3" fmla="*/ 1759730 h 2259820"/>
              <a:gd name="connsiteX4" fmla="*/ 1931831 w 1931831"/>
              <a:gd name="connsiteY4" fmla="*/ 2234062 h 2259820"/>
              <a:gd name="connsiteX0" fmla="*/ 0 w 1931831"/>
              <a:gd name="connsiteY0" fmla="*/ 2149096 h 2149096"/>
              <a:gd name="connsiteX1" fmla="*/ 489380 w 1931831"/>
              <a:gd name="connsiteY1" fmla="*/ 244324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489380 w 1931831"/>
              <a:gd name="connsiteY1" fmla="*/ 244324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489380 w 1931831"/>
              <a:gd name="connsiteY1" fmla="*/ 244324 h 2149096"/>
              <a:gd name="connsiteX2" fmla="*/ 861644 w 1931831"/>
              <a:gd name="connsiteY2" fmla="*/ 18811 h 2149096"/>
              <a:gd name="connsiteX3" fmla="*/ 1584101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489380 w 1931831"/>
              <a:gd name="connsiteY1" fmla="*/ 244324 h 2149096"/>
              <a:gd name="connsiteX2" fmla="*/ 861644 w 1931831"/>
              <a:gd name="connsiteY2" fmla="*/ 18811 h 2149096"/>
              <a:gd name="connsiteX3" fmla="*/ 1661357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49096 h 2149096"/>
              <a:gd name="connsiteX1" fmla="*/ 489380 w 1931831"/>
              <a:gd name="connsiteY1" fmla="*/ 244324 h 2149096"/>
              <a:gd name="connsiteX2" fmla="*/ 861644 w 1931831"/>
              <a:gd name="connsiteY2" fmla="*/ 18811 h 2149096"/>
              <a:gd name="connsiteX3" fmla="*/ 1661357 w 1931831"/>
              <a:gd name="connsiteY3" fmla="*/ 1649006 h 2149096"/>
              <a:gd name="connsiteX4" fmla="*/ 1931831 w 1931831"/>
              <a:gd name="connsiteY4" fmla="*/ 2123338 h 2149096"/>
              <a:gd name="connsiteX0" fmla="*/ 0 w 1931831"/>
              <a:gd name="connsiteY0" fmla="*/ 2172914 h 2172914"/>
              <a:gd name="connsiteX1" fmla="*/ 489380 w 1931831"/>
              <a:gd name="connsiteY1" fmla="*/ 268142 h 2172914"/>
              <a:gd name="connsiteX2" fmla="*/ 861644 w 1931831"/>
              <a:gd name="connsiteY2" fmla="*/ 42629 h 2172914"/>
              <a:gd name="connsiteX3" fmla="*/ 1661357 w 1931831"/>
              <a:gd name="connsiteY3" fmla="*/ 1672824 h 2172914"/>
              <a:gd name="connsiteX4" fmla="*/ 1931831 w 1931831"/>
              <a:gd name="connsiteY4" fmla="*/ 2147156 h 2172914"/>
              <a:gd name="connsiteX0" fmla="*/ 0 w 1931831"/>
              <a:gd name="connsiteY0" fmla="*/ 2172914 h 2172914"/>
              <a:gd name="connsiteX1" fmla="*/ 489380 w 1931831"/>
              <a:gd name="connsiteY1" fmla="*/ 268142 h 2172914"/>
              <a:gd name="connsiteX2" fmla="*/ 861644 w 1931831"/>
              <a:gd name="connsiteY2" fmla="*/ 42629 h 2172914"/>
              <a:gd name="connsiteX3" fmla="*/ 1661357 w 1931831"/>
              <a:gd name="connsiteY3" fmla="*/ 1672824 h 2172914"/>
              <a:gd name="connsiteX4" fmla="*/ 1931831 w 1931831"/>
              <a:gd name="connsiteY4" fmla="*/ 835790 h 2172914"/>
              <a:gd name="connsiteX0" fmla="*/ 0 w 1931831"/>
              <a:gd name="connsiteY0" fmla="*/ 2130285 h 2130285"/>
              <a:gd name="connsiteX1" fmla="*/ 489380 w 1931831"/>
              <a:gd name="connsiteY1" fmla="*/ 225513 h 2130285"/>
              <a:gd name="connsiteX2" fmla="*/ 861644 w 1931831"/>
              <a:gd name="connsiteY2" fmla="*/ 0 h 2130285"/>
              <a:gd name="connsiteX3" fmla="*/ 1931831 w 1931831"/>
              <a:gd name="connsiteY3" fmla="*/ 793161 h 2130285"/>
              <a:gd name="connsiteX0" fmla="*/ 0 w 1931831"/>
              <a:gd name="connsiteY0" fmla="*/ 2005696 h 2005696"/>
              <a:gd name="connsiteX1" fmla="*/ 489380 w 1931831"/>
              <a:gd name="connsiteY1" fmla="*/ 100924 h 2005696"/>
              <a:gd name="connsiteX2" fmla="*/ 861644 w 1931831"/>
              <a:gd name="connsiteY2" fmla="*/ 82442 h 2005696"/>
              <a:gd name="connsiteX3" fmla="*/ 1931831 w 1931831"/>
              <a:gd name="connsiteY3" fmla="*/ 668572 h 2005696"/>
              <a:gd name="connsiteX0" fmla="*/ 0 w 1931831"/>
              <a:gd name="connsiteY0" fmla="*/ 2124641 h 2124641"/>
              <a:gd name="connsiteX1" fmla="*/ 489380 w 1931831"/>
              <a:gd name="connsiteY1" fmla="*/ 219869 h 2124641"/>
              <a:gd name="connsiteX2" fmla="*/ 861644 w 1931831"/>
              <a:gd name="connsiteY2" fmla="*/ 201387 h 2124641"/>
              <a:gd name="connsiteX3" fmla="*/ 1931831 w 1931831"/>
              <a:gd name="connsiteY3" fmla="*/ 787517 h 2124641"/>
              <a:gd name="connsiteX0" fmla="*/ 0 w 1931831"/>
              <a:gd name="connsiteY0" fmla="*/ 2124641 h 2124641"/>
              <a:gd name="connsiteX1" fmla="*/ 489380 w 1931831"/>
              <a:gd name="connsiteY1" fmla="*/ 219869 h 2124641"/>
              <a:gd name="connsiteX2" fmla="*/ 861644 w 1931831"/>
              <a:gd name="connsiteY2" fmla="*/ 201387 h 2124641"/>
              <a:gd name="connsiteX3" fmla="*/ 1931831 w 1931831"/>
              <a:gd name="connsiteY3" fmla="*/ 787517 h 2124641"/>
              <a:gd name="connsiteX0" fmla="*/ 0 w 1931831"/>
              <a:gd name="connsiteY0" fmla="*/ 2124641 h 2124641"/>
              <a:gd name="connsiteX1" fmla="*/ 489380 w 1931831"/>
              <a:gd name="connsiteY1" fmla="*/ 219869 h 2124641"/>
              <a:gd name="connsiteX2" fmla="*/ 861644 w 1931831"/>
              <a:gd name="connsiteY2" fmla="*/ 201387 h 2124641"/>
              <a:gd name="connsiteX3" fmla="*/ 1931831 w 1931831"/>
              <a:gd name="connsiteY3" fmla="*/ 787517 h 2124641"/>
              <a:gd name="connsiteX0" fmla="*/ 0 w 1931831"/>
              <a:gd name="connsiteY0" fmla="*/ 2124641 h 2139205"/>
              <a:gd name="connsiteX1" fmla="*/ 489380 w 1931831"/>
              <a:gd name="connsiteY1" fmla="*/ 219869 h 2139205"/>
              <a:gd name="connsiteX2" fmla="*/ 861644 w 1931831"/>
              <a:gd name="connsiteY2" fmla="*/ 201387 h 2139205"/>
              <a:gd name="connsiteX3" fmla="*/ 1931831 w 1931831"/>
              <a:gd name="connsiteY3" fmla="*/ 787517 h 2139205"/>
              <a:gd name="connsiteX0" fmla="*/ 0 w 861644"/>
              <a:gd name="connsiteY0" fmla="*/ 2124641 h 2139205"/>
              <a:gd name="connsiteX1" fmla="*/ 489380 w 861644"/>
              <a:gd name="connsiteY1" fmla="*/ 219869 h 2139205"/>
              <a:gd name="connsiteX2" fmla="*/ 861644 w 861644"/>
              <a:gd name="connsiteY2" fmla="*/ 201387 h 2139205"/>
              <a:gd name="connsiteX0" fmla="*/ 0 w 861644"/>
              <a:gd name="connsiteY0" fmla="*/ 2235776 h 2250340"/>
              <a:gd name="connsiteX1" fmla="*/ 440462 w 861644"/>
              <a:gd name="connsiteY1" fmla="*/ 54908 h 2250340"/>
              <a:gd name="connsiteX2" fmla="*/ 861644 w 861644"/>
              <a:gd name="connsiteY2" fmla="*/ 312522 h 2250340"/>
              <a:gd name="connsiteX0" fmla="*/ 0 w 861644"/>
              <a:gd name="connsiteY0" fmla="*/ 2124641 h 2139205"/>
              <a:gd name="connsiteX1" fmla="*/ 367091 w 861644"/>
              <a:gd name="connsiteY1" fmla="*/ 81786 h 2139205"/>
              <a:gd name="connsiteX2" fmla="*/ 861644 w 861644"/>
              <a:gd name="connsiteY2" fmla="*/ 201387 h 2139205"/>
              <a:gd name="connsiteX0" fmla="*/ 0 w 1032808"/>
              <a:gd name="connsiteY0" fmla="*/ 2262700 h 2277264"/>
              <a:gd name="connsiteX1" fmla="*/ 367091 w 1032808"/>
              <a:gd name="connsiteY1" fmla="*/ 219845 h 2277264"/>
              <a:gd name="connsiteX2" fmla="*/ 1032808 w 1032808"/>
              <a:gd name="connsiteY2" fmla="*/ 201387 h 2277264"/>
              <a:gd name="connsiteX0" fmla="*/ 0 w 1032808"/>
              <a:gd name="connsiteY0" fmla="*/ 2400028 h 2414592"/>
              <a:gd name="connsiteX1" fmla="*/ 367091 w 1032808"/>
              <a:gd name="connsiteY1" fmla="*/ 357173 h 2414592"/>
              <a:gd name="connsiteX2" fmla="*/ 573086 w 1032808"/>
              <a:gd name="connsiteY2" fmla="*/ 256987 h 2414592"/>
              <a:gd name="connsiteX3" fmla="*/ 1032808 w 1032808"/>
              <a:gd name="connsiteY3" fmla="*/ 338715 h 2414592"/>
              <a:gd name="connsiteX0" fmla="*/ 0 w 1032808"/>
              <a:gd name="connsiteY0" fmla="*/ 2400028 h 2414592"/>
              <a:gd name="connsiteX1" fmla="*/ 367091 w 1032808"/>
              <a:gd name="connsiteY1" fmla="*/ 357173 h 2414592"/>
              <a:gd name="connsiteX2" fmla="*/ 573086 w 1032808"/>
              <a:gd name="connsiteY2" fmla="*/ 256987 h 2414592"/>
              <a:gd name="connsiteX3" fmla="*/ 573086 w 1032808"/>
              <a:gd name="connsiteY3" fmla="*/ 128131 h 2414592"/>
              <a:gd name="connsiteX4" fmla="*/ 1032808 w 1032808"/>
              <a:gd name="connsiteY4" fmla="*/ 338715 h 2414592"/>
              <a:gd name="connsiteX0" fmla="*/ 0 w 1032808"/>
              <a:gd name="connsiteY0" fmla="*/ 2421505 h 2436069"/>
              <a:gd name="connsiteX1" fmla="*/ 367091 w 1032808"/>
              <a:gd name="connsiteY1" fmla="*/ 378650 h 2436069"/>
              <a:gd name="connsiteX2" fmla="*/ 573086 w 1032808"/>
              <a:gd name="connsiteY2" fmla="*/ 149608 h 2436069"/>
              <a:gd name="connsiteX3" fmla="*/ 1032808 w 1032808"/>
              <a:gd name="connsiteY3" fmla="*/ 360192 h 2436069"/>
              <a:gd name="connsiteX0" fmla="*/ 0 w 1032808"/>
              <a:gd name="connsiteY0" fmla="*/ 2421505 h 2436069"/>
              <a:gd name="connsiteX1" fmla="*/ 367091 w 1032808"/>
              <a:gd name="connsiteY1" fmla="*/ 378650 h 2436069"/>
              <a:gd name="connsiteX2" fmla="*/ 573086 w 1032808"/>
              <a:gd name="connsiteY2" fmla="*/ 149608 h 2436069"/>
              <a:gd name="connsiteX3" fmla="*/ 1032808 w 1032808"/>
              <a:gd name="connsiteY3" fmla="*/ 360192 h 2436069"/>
              <a:gd name="connsiteX0" fmla="*/ 0 w 1032808"/>
              <a:gd name="connsiteY0" fmla="*/ 2421505 h 2436069"/>
              <a:gd name="connsiteX1" fmla="*/ 367091 w 1032808"/>
              <a:gd name="connsiteY1" fmla="*/ 378650 h 2436069"/>
              <a:gd name="connsiteX2" fmla="*/ 573086 w 1032808"/>
              <a:gd name="connsiteY2" fmla="*/ 149608 h 2436069"/>
              <a:gd name="connsiteX3" fmla="*/ 1032808 w 1032808"/>
              <a:gd name="connsiteY3" fmla="*/ 360192 h 2436069"/>
              <a:gd name="connsiteX0" fmla="*/ 0 w 1032808"/>
              <a:gd name="connsiteY0" fmla="*/ 2271897 h 2286461"/>
              <a:gd name="connsiteX1" fmla="*/ 367091 w 1032808"/>
              <a:gd name="connsiteY1" fmla="*/ 229042 h 2286461"/>
              <a:gd name="connsiteX2" fmla="*/ 573086 w 1032808"/>
              <a:gd name="connsiteY2" fmla="*/ 0 h 2286461"/>
              <a:gd name="connsiteX3" fmla="*/ 1032808 w 1032808"/>
              <a:gd name="connsiteY3" fmla="*/ 210584 h 2286461"/>
              <a:gd name="connsiteX0" fmla="*/ 0 w 1032808"/>
              <a:gd name="connsiteY0" fmla="*/ 2271897 h 2286461"/>
              <a:gd name="connsiteX1" fmla="*/ 367091 w 1032808"/>
              <a:gd name="connsiteY1" fmla="*/ 229042 h 2286461"/>
              <a:gd name="connsiteX2" fmla="*/ 573086 w 1032808"/>
              <a:gd name="connsiteY2" fmla="*/ 0 h 2286461"/>
              <a:gd name="connsiteX3" fmla="*/ 1032808 w 1032808"/>
              <a:gd name="connsiteY3" fmla="*/ 210584 h 2286461"/>
              <a:gd name="connsiteX0" fmla="*/ 0 w 1032808"/>
              <a:gd name="connsiteY0" fmla="*/ 2271897 h 2286461"/>
              <a:gd name="connsiteX1" fmla="*/ 367091 w 1032808"/>
              <a:gd name="connsiteY1" fmla="*/ 229042 h 2286461"/>
              <a:gd name="connsiteX2" fmla="*/ 573086 w 1032808"/>
              <a:gd name="connsiteY2" fmla="*/ 0 h 2286461"/>
              <a:gd name="connsiteX3" fmla="*/ 1032808 w 1032808"/>
              <a:gd name="connsiteY3" fmla="*/ 210584 h 2286461"/>
              <a:gd name="connsiteX0" fmla="*/ 0 w 1032808"/>
              <a:gd name="connsiteY0" fmla="*/ 2271897 h 2271897"/>
              <a:gd name="connsiteX1" fmla="*/ 573086 w 1032808"/>
              <a:gd name="connsiteY1" fmla="*/ 0 h 2271897"/>
              <a:gd name="connsiteX2" fmla="*/ 1032808 w 1032808"/>
              <a:gd name="connsiteY2" fmla="*/ 210584 h 2271897"/>
              <a:gd name="connsiteX0" fmla="*/ 0 w 1032808"/>
              <a:gd name="connsiteY0" fmla="*/ 2406864 h 2406864"/>
              <a:gd name="connsiteX1" fmla="*/ 573086 w 1032808"/>
              <a:gd name="connsiteY1" fmla="*/ 134967 h 2406864"/>
              <a:gd name="connsiteX2" fmla="*/ 1032808 w 1032808"/>
              <a:gd name="connsiteY2" fmla="*/ 345551 h 2406864"/>
              <a:gd name="connsiteX0" fmla="*/ 0 w 1032808"/>
              <a:gd name="connsiteY0" fmla="*/ 2406864 h 2406864"/>
              <a:gd name="connsiteX1" fmla="*/ 573086 w 1032808"/>
              <a:gd name="connsiteY1" fmla="*/ 134967 h 2406864"/>
              <a:gd name="connsiteX2" fmla="*/ 1032808 w 1032808"/>
              <a:gd name="connsiteY2" fmla="*/ 345551 h 2406864"/>
              <a:gd name="connsiteX0" fmla="*/ 0 w 1032808"/>
              <a:gd name="connsiteY0" fmla="*/ 2411459 h 2411459"/>
              <a:gd name="connsiteX1" fmla="*/ 573086 w 1032808"/>
              <a:gd name="connsiteY1" fmla="*/ 139562 h 2411459"/>
              <a:gd name="connsiteX2" fmla="*/ 1032808 w 1032808"/>
              <a:gd name="connsiteY2" fmla="*/ 350146 h 2411459"/>
              <a:gd name="connsiteX0" fmla="*/ 0 w 1864299"/>
              <a:gd name="connsiteY0" fmla="*/ 2417008 h 2417008"/>
              <a:gd name="connsiteX1" fmla="*/ 1404577 w 1864299"/>
              <a:gd name="connsiteY1" fmla="*/ 139562 h 2417008"/>
              <a:gd name="connsiteX2" fmla="*/ 1864299 w 1864299"/>
              <a:gd name="connsiteY2" fmla="*/ 350146 h 2417008"/>
              <a:gd name="connsiteX0" fmla="*/ 0 w 1681801"/>
              <a:gd name="connsiteY0" fmla="*/ 2417008 h 2417008"/>
              <a:gd name="connsiteX1" fmla="*/ 1404577 w 1681801"/>
              <a:gd name="connsiteY1" fmla="*/ 139562 h 2417008"/>
              <a:gd name="connsiteX2" fmla="*/ 1681801 w 1681801"/>
              <a:gd name="connsiteY2" fmla="*/ 1674667 h 2417008"/>
              <a:gd name="connsiteX0" fmla="*/ 0 w 1681801"/>
              <a:gd name="connsiteY0" fmla="*/ 742341 h 742341"/>
              <a:gd name="connsiteX1" fmla="*/ 1681801 w 1681801"/>
              <a:gd name="connsiteY1" fmla="*/ 0 h 742341"/>
              <a:gd name="connsiteX0" fmla="*/ 0 w 1681801"/>
              <a:gd name="connsiteY0" fmla="*/ 823715 h 823715"/>
              <a:gd name="connsiteX1" fmla="*/ 1681801 w 1681801"/>
              <a:gd name="connsiteY1" fmla="*/ 81374 h 823715"/>
              <a:gd name="connsiteX0" fmla="*/ 0 w 1681801"/>
              <a:gd name="connsiteY0" fmla="*/ 823715 h 823715"/>
              <a:gd name="connsiteX1" fmla="*/ 1681801 w 1681801"/>
              <a:gd name="connsiteY1" fmla="*/ 81374 h 823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81801" h="823715">
                <a:moveTo>
                  <a:pt x="0" y="823715"/>
                </a:moveTo>
                <a:cubicBezTo>
                  <a:pt x="25033" y="432865"/>
                  <a:pt x="753081" y="0"/>
                  <a:pt x="1681801" y="81374"/>
                </a:cubicBezTo>
              </a:path>
            </a:pathLst>
          </a:custGeom>
          <a:ln w="25400">
            <a:solidFill>
              <a:srgbClr val="C788D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2123"/>
          <p:cNvSpPr txBox="1">
            <a:spLocks noChangeArrowheads="1"/>
          </p:cNvSpPr>
          <p:nvPr/>
        </p:nvSpPr>
        <p:spPr bwMode="auto">
          <a:xfrm>
            <a:off x="6500826" y="4786322"/>
            <a:ext cx="1714512" cy="282573"/>
          </a:xfrm>
          <a:prstGeom prst="rect">
            <a:avLst/>
          </a:prstGeom>
          <a:gradFill>
            <a:gsLst>
              <a:gs pos="0">
                <a:srgbClr val="EAA0FE"/>
              </a:gs>
              <a:gs pos="48000">
                <a:schemeClr val="bg1"/>
              </a:gs>
              <a:gs pos="100000">
                <a:srgbClr val="EAA0FE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err="1" smtClean="0">
                <a:solidFill>
                  <a:srgbClr val="7E02CA"/>
                </a:solidFill>
                <a:latin typeface="Times New Roman" pitchFamily="18" charset="0"/>
                <a:cs typeface="Times New Roman" pitchFamily="18" charset="0"/>
              </a:rPr>
              <a:t>IgG</a:t>
            </a:r>
            <a:r>
              <a:rPr lang="fr-FR" sz="1600" dirty="0" smtClean="0">
                <a:solidFill>
                  <a:srgbClr val="7E02CA"/>
                </a:solidFill>
                <a:latin typeface="Times New Roman" pitchFamily="18" charset="0"/>
                <a:cs typeface="Times New Roman" pitchFamily="18" charset="0"/>
              </a:rPr>
              <a:t> anti-VCA </a:t>
            </a:r>
            <a:r>
              <a:rPr lang="fr-FR" sz="1400" dirty="0" smtClean="0">
                <a:solidFill>
                  <a:srgbClr val="7E02CA"/>
                </a:solidFill>
                <a:latin typeface="Times New Roman" pitchFamily="18" charset="0"/>
                <a:cs typeface="Times New Roman" pitchFamily="18" charset="0"/>
              </a:rPr>
              <a:t>(p18)</a:t>
            </a:r>
            <a:endParaRPr lang="fr-FR" sz="1400" dirty="0">
              <a:solidFill>
                <a:srgbClr val="7E02C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ZoneTexte 2250"/>
          <p:cNvSpPr txBox="1">
            <a:spLocks noChangeArrowheads="1"/>
          </p:cNvSpPr>
          <p:nvPr/>
        </p:nvSpPr>
        <p:spPr bwMode="auto">
          <a:xfrm>
            <a:off x="3143240" y="2071678"/>
            <a:ext cx="1724005" cy="305529"/>
          </a:xfrm>
          <a:prstGeom prst="rect">
            <a:avLst/>
          </a:prstGeom>
          <a:gradFill>
            <a:gsLst>
              <a:gs pos="0">
                <a:srgbClr val="41B144"/>
              </a:gs>
              <a:gs pos="48000">
                <a:schemeClr val="bg1"/>
              </a:gs>
              <a:gs pos="100000">
                <a:srgbClr val="41B144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18000" tIns="18000" rIns="18000" bIns="18000" anchor="ctr"/>
          <a:lstStyle/>
          <a:p>
            <a:pPr algn="ctr">
              <a:spcBef>
                <a:spcPct val="50000"/>
              </a:spcBef>
            </a:pPr>
            <a:r>
              <a:rPr lang="fr-FR" sz="1600" dirty="0" err="1" smtClean="0">
                <a:solidFill>
                  <a:srgbClr val="004800"/>
                </a:solidFill>
                <a:latin typeface="Times New Roman" pitchFamily="18" charset="0"/>
                <a:cs typeface="Times New Roman" pitchFamily="18" charset="0"/>
              </a:rPr>
              <a:t>IgG</a:t>
            </a:r>
            <a:r>
              <a:rPr lang="fr-FR" sz="1600" dirty="0" smtClean="0">
                <a:solidFill>
                  <a:srgbClr val="004800"/>
                </a:solidFill>
                <a:latin typeface="Times New Roman" pitchFamily="18" charset="0"/>
                <a:cs typeface="Times New Roman" pitchFamily="18" charset="0"/>
              </a:rPr>
              <a:t> anti-VCA </a:t>
            </a:r>
            <a:r>
              <a:rPr lang="fr-FR" sz="1400" dirty="0" smtClean="0">
                <a:solidFill>
                  <a:srgbClr val="004800"/>
                </a:solidFill>
                <a:latin typeface="Times New Roman" pitchFamily="18" charset="0"/>
                <a:cs typeface="Times New Roman" pitchFamily="18" charset="0"/>
              </a:rPr>
              <a:t>(p23)</a:t>
            </a:r>
            <a:endParaRPr lang="fr-FR" sz="1400" dirty="0">
              <a:solidFill>
                <a:srgbClr val="0048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ZoneTexte 2123"/>
          <p:cNvSpPr txBox="1">
            <a:spLocks noChangeArrowheads="1"/>
          </p:cNvSpPr>
          <p:nvPr/>
        </p:nvSpPr>
        <p:spPr bwMode="auto">
          <a:xfrm>
            <a:off x="3286116" y="3786190"/>
            <a:ext cx="1086609" cy="282573"/>
          </a:xfrm>
          <a:prstGeom prst="rect">
            <a:avLst/>
          </a:prstGeom>
          <a:gradFill>
            <a:gsLst>
              <a:gs pos="0">
                <a:srgbClr val="7DC4E7"/>
              </a:gs>
              <a:gs pos="48000">
                <a:schemeClr val="bg1"/>
              </a:gs>
              <a:gs pos="100000">
                <a:srgbClr val="7DC4E7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err="1" smtClean="0">
                <a:solidFill>
                  <a:srgbClr val="1A4652"/>
                </a:solidFill>
                <a:latin typeface="Times New Roman" pitchFamily="18" charset="0"/>
                <a:cs typeface="Times New Roman" pitchFamily="18" charset="0"/>
              </a:rPr>
              <a:t>IgG</a:t>
            </a:r>
            <a:r>
              <a:rPr lang="fr-FR" sz="1600" dirty="0" smtClean="0">
                <a:solidFill>
                  <a:srgbClr val="1A4652"/>
                </a:solidFill>
                <a:latin typeface="Times New Roman" pitchFamily="18" charset="0"/>
                <a:cs typeface="Times New Roman" pitchFamily="18" charset="0"/>
              </a:rPr>
              <a:t> anti-EA</a:t>
            </a:r>
            <a:endParaRPr lang="fr-FR" sz="1600" dirty="0">
              <a:solidFill>
                <a:srgbClr val="1A465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7" name="Connecteur droit 56"/>
          <p:cNvCxnSpPr/>
          <p:nvPr/>
        </p:nvCxnSpPr>
        <p:spPr>
          <a:xfrm rot="10800000">
            <a:off x="1204921" y="5393451"/>
            <a:ext cx="7786742" cy="1588"/>
          </a:xfrm>
          <a:prstGeom prst="line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2250"/>
          <p:cNvSpPr txBox="1">
            <a:spLocks noChangeArrowheads="1"/>
          </p:cNvSpPr>
          <p:nvPr/>
        </p:nvSpPr>
        <p:spPr bwMode="auto">
          <a:xfrm>
            <a:off x="1214446" y="1250047"/>
            <a:ext cx="648000" cy="252000"/>
          </a:xfrm>
          <a:prstGeom prst="rect">
            <a:avLst/>
          </a:prstGeom>
          <a:gradFill>
            <a:gsLst>
              <a:gs pos="0">
                <a:srgbClr val="BE71CD"/>
              </a:gs>
              <a:gs pos="48000">
                <a:schemeClr val="bg1"/>
              </a:gs>
              <a:gs pos="100000">
                <a:srgbClr val="BE71CD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lIns="18000" tIns="0" rIns="18000" bIns="0" anchor="ctr"/>
          <a:lstStyle/>
          <a:p>
            <a:pPr algn="ctr">
              <a:spcBef>
                <a:spcPct val="50000"/>
              </a:spcBef>
            </a:pPr>
            <a:r>
              <a:rPr lang="fr-FR" sz="1600" dirty="0" err="1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Incub</a:t>
            </a:r>
            <a:r>
              <a:rPr lang="fr-FR" sz="1600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°</a:t>
            </a:r>
            <a:endParaRPr lang="fr-FR" sz="1600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ZoneTexte 2250"/>
          <p:cNvSpPr txBox="1">
            <a:spLocks noChangeArrowheads="1"/>
          </p:cNvSpPr>
          <p:nvPr/>
        </p:nvSpPr>
        <p:spPr bwMode="auto">
          <a:xfrm>
            <a:off x="1857356" y="1250047"/>
            <a:ext cx="2484000" cy="25200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48000">
                <a:schemeClr val="bg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lIns="18000" tIns="0" rIns="18000" bIns="0" anchor="ctr"/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19434F"/>
                </a:solidFill>
                <a:latin typeface="Times New Roman" pitchFamily="18" charset="0"/>
                <a:cs typeface="Times New Roman" pitchFamily="18" charset="0"/>
              </a:rPr>
              <a:t>Primo-infection</a:t>
            </a:r>
            <a:endParaRPr lang="fr-FR" sz="1600" dirty="0">
              <a:solidFill>
                <a:srgbClr val="19434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ZoneTexte 2250"/>
          <p:cNvSpPr txBox="1">
            <a:spLocks noChangeArrowheads="1"/>
          </p:cNvSpPr>
          <p:nvPr/>
        </p:nvSpPr>
        <p:spPr bwMode="auto">
          <a:xfrm>
            <a:off x="4340826" y="1250047"/>
            <a:ext cx="2160000" cy="252000"/>
          </a:xfrm>
          <a:prstGeom prst="rect">
            <a:avLst/>
          </a:prstGeom>
          <a:gradFill>
            <a:gsLst>
              <a:gs pos="0">
                <a:srgbClr val="94B939"/>
              </a:gs>
              <a:gs pos="48000">
                <a:schemeClr val="bg1"/>
              </a:gs>
              <a:gs pos="100000">
                <a:srgbClr val="94B939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lIns="18000" tIns="0" rIns="18000" bIns="0" anchor="ctr"/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004800"/>
                </a:solidFill>
                <a:latin typeface="Times New Roman" pitchFamily="18" charset="0"/>
                <a:cs typeface="Times New Roman" pitchFamily="18" charset="0"/>
              </a:rPr>
              <a:t>Guérison</a:t>
            </a:r>
            <a:endParaRPr lang="fr-FR" sz="1600" dirty="0">
              <a:solidFill>
                <a:srgbClr val="0048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ZoneTexte 2250"/>
          <p:cNvSpPr txBox="1">
            <a:spLocks noChangeArrowheads="1"/>
          </p:cNvSpPr>
          <p:nvPr/>
        </p:nvSpPr>
        <p:spPr bwMode="auto">
          <a:xfrm>
            <a:off x="6500858" y="1250047"/>
            <a:ext cx="2500330" cy="252000"/>
          </a:xfrm>
          <a:prstGeom prst="rect">
            <a:avLst/>
          </a:prstGeom>
          <a:gradFill>
            <a:gsLst>
              <a:gs pos="0">
                <a:srgbClr val="EBE74F"/>
              </a:gs>
              <a:gs pos="48000">
                <a:schemeClr val="bg1"/>
              </a:gs>
              <a:gs pos="100000">
                <a:srgbClr val="EBE74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lIns="18000" tIns="0" rIns="18000" bIns="0" anchor="ctr"/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6C6C00"/>
                </a:solidFill>
                <a:latin typeface="Times New Roman" pitchFamily="18" charset="0"/>
                <a:cs typeface="Times New Roman" pitchFamily="18" charset="0"/>
              </a:rPr>
              <a:t>Infection ancienne</a:t>
            </a:r>
            <a:endParaRPr lang="fr-FR" sz="1600" dirty="0">
              <a:solidFill>
                <a:srgbClr val="6C6C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9" name="Connecteur droit 68"/>
          <p:cNvCxnSpPr/>
          <p:nvPr/>
        </p:nvCxnSpPr>
        <p:spPr>
          <a:xfrm rot="5400000">
            <a:off x="-944760" y="3230752"/>
            <a:ext cx="4320000" cy="158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28596" y="1142984"/>
            <a:ext cx="857224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Taux </a:t>
            </a:r>
            <a:endParaRPr lang="fr-FR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614465" y="549530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250925" y="550894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887385" y="550894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452407" y="5508948"/>
            <a:ext cx="47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10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4034362" y="5508948"/>
            <a:ext cx="6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14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4714876" y="5508948"/>
            <a:ext cx="52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18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584007" y="550894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663300"/>
                </a:solidFill>
              </a:rPr>
              <a:t>6</a:t>
            </a:r>
            <a:endParaRPr lang="fr-FR" dirty="0">
              <a:solidFill>
                <a:srgbClr val="6633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143636" y="5508948"/>
            <a:ext cx="53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663300"/>
                </a:solidFill>
              </a:rPr>
              <a:t>10</a:t>
            </a:r>
            <a:endParaRPr lang="fr-FR" dirty="0">
              <a:solidFill>
                <a:srgbClr val="6633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854817" y="5508948"/>
            <a:ext cx="41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663300"/>
                </a:solidFill>
              </a:rPr>
              <a:t>14</a:t>
            </a:r>
            <a:endParaRPr lang="fr-FR" dirty="0">
              <a:solidFill>
                <a:srgbClr val="6633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465756" y="5508948"/>
            <a:ext cx="48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663300"/>
                </a:solidFill>
              </a:rPr>
              <a:t>18</a:t>
            </a:r>
            <a:endParaRPr lang="fr-FR" dirty="0">
              <a:solidFill>
                <a:srgbClr val="663300"/>
              </a:solidFill>
            </a:endParaRPr>
          </a:p>
        </p:txBody>
      </p:sp>
      <p:cxnSp>
        <p:nvCxnSpPr>
          <p:cNvPr id="24" name="Connecteur droit 23"/>
          <p:cNvCxnSpPr/>
          <p:nvPr/>
        </p:nvCxnSpPr>
        <p:spPr>
          <a:xfrm rot="5400000">
            <a:off x="1750199" y="5349403"/>
            <a:ext cx="7143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rot="5400000">
            <a:off x="2386883" y="5349403"/>
            <a:ext cx="7143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rot="5400000">
            <a:off x="3023567" y="5349403"/>
            <a:ext cx="7143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5400000">
            <a:off x="3660251" y="5349403"/>
            <a:ext cx="7143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rot="5400000">
            <a:off x="4296935" y="5349403"/>
            <a:ext cx="7143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rot="5400000">
            <a:off x="4933621" y="5349403"/>
            <a:ext cx="7143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rot="5400000">
            <a:off x="5721027" y="5349403"/>
            <a:ext cx="71438" cy="1588"/>
          </a:xfrm>
          <a:prstGeom prst="line">
            <a:avLst/>
          </a:prstGeom>
          <a:ln w="254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rot="5400000">
            <a:off x="6374670" y="5349403"/>
            <a:ext cx="71438" cy="1588"/>
          </a:xfrm>
          <a:prstGeom prst="line">
            <a:avLst/>
          </a:prstGeom>
          <a:ln w="254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rot="5400000">
            <a:off x="7028313" y="5349403"/>
            <a:ext cx="71438" cy="1588"/>
          </a:xfrm>
          <a:prstGeom prst="line">
            <a:avLst/>
          </a:prstGeom>
          <a:ln w="254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rot="5400000">
            <a:off x="7681956" y="5349403"/>
            <a:ext cx="71438" cy="1588"/>
          </a:xfrm>
          <a:prstGeom prst="line">
            <a:avLst/>
          </a:prstGeom>
          <a:ln w="254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215338" y="5286388"/>
            <a:ext cx="871544" cy="571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Temps </a:t>
            </a:r>
            <a:endParaRPr lang="fr-FR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ZoneTexte 2426"/>
          <p:cNvSpPr txBox="1">
            <a:spLocks noChangeArrowheads="1"/>
          </p:cNvSpPr>
          <p:nvPr/>
        </p:nvSpPr>
        <p:spPr bwMode="auto">
          <a:xfrm>
            <a:off x="642910" y="4572008"/>
            <a:ext cx="1214414" cy="282573"/>
          </a:xfrm>
          <a:prstGeom prst="rect">
            <a:avLst/>
          </a:prstGeom>
          <a:gradFill>
            <a:gsLst>
              <a:gs pos="0">
                <a:schemeClr val="accent1"/>
              </a:gs>
              <a:gs pos="48000">
                <a:schemeClr val="bg1"/>
              </a:gs>
              <a:gs pos="100000">
                <a:schemeClr val="accent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IgM</a:t>
            </a:r>
            <a:r>
              <a:rPr lang="fr-FR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anti-EA</a:t>
            </a:r>
            <a:endParaRPr lang="fr-FR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" name="Connecteur droit 81"/>
          <p:cNvCxnSpPr/>
          <p:nvPr/>
        </p:nvCxnSpPr>
        <p:spPr>
          <a:xfrm>
            <a:off x="1500166" y="4857760"/>
            <a:ext cx="357190" cy="14287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1571604" y="4214818"/>
            <a:ext cx="500066" cy="214314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2426"/>
          <p:cNvSpPr txBox="1">
            <a:spLocks noChangeArrowheads="1"/>
          </p:cNvSpPr>
          <p:nvPr/>
        </p:nvSpPr>
        <p:spPr bwMode="auto">
          <a:xfrm>
            <a:off x="642910" y="4000504"/>
            <a:ext cx="1286972" cy="282573"/>
          </a:xfrm>
          <a:prstGeom prst="rect">
            <a:avLst/>
          </a:prstGeom>
          <a:gradFill>
            <a:gsLst>
              <a:gs pos="0">
                <a:srgbClr val="9A7AC4"/>
              </a:gs>
              <a:gs pos="48000">
                <a:schemeClr val="bg1"/>
              </a:gs>
              <a:gs pos="100000">
                <a:srgbClr val="9A7AC4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18000" rIns="18000" bIns="180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err="1" smtClean="0">
                <a:solidFill>
                  <a:srgbClr val="312048"/>
                </a:solidFill>
                <a:latin typeface="Times New Roman" pitchFamily="18" charset="0"/>
                <a:cs typeface="Times New Roman" pitchFamily="18" charset="0"/>
              </a:rPr>
              <a:t>IgM</a:t>
            </a:r>
            <a:r>
              <a:rPr lang="fr-FR" sz="1600" dirty="0" smtClean="0">
                <a:solidFill>
                  <a:srgbClr val="312048"/>
                </a:solidFill>
                <a:latin typeface="Times New Roman" pitchFamily="18" charset="0"/>
                <a:cs typeface="Times New Roman" pitchFamily="18" charset="0"/>
              </a:rPr>
              <a:t> anti-VCA</a:t>
            </a:r>
            <a:endParaRPr lang="fr-FR" sz="1600" dirty="0">
              <a:solidFill>
                <a:srgbClr val="31204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6429388" y="592933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663300"/>
                </a:solidFill>
              </a:rPr>
              <a:t>mois</a:t>
            </a:r>
            <a:endParaRPr lang="fr-FR" dirty="0">
              <a:solidFill>
                <a:srgbClr val="663300"/>
              </a:solidFill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2986998" y="5929330"/>
            <a:ext cx="122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semaines</a:t>
            </a:r>
            <a:endParaRPr lang="fr-FR" dirty="0"/>
          </a:p>
        </p:txBody>
      </p:sp>
      <p:cxnSp>
        <p:nvCxnSpPr>
          <p:cNvPr id="88" name="Connecteur droit 87"/>
          <p:cNvCxnSpPr/>
          <p:nvPr/>
        </p:nvCxnSpPr>
        <p:spPr>
          <a:xfrm rot="5400000">
            <a:off x="5226848" y="5322107"/>
            <a:ext cx="285752" cy="714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rot="5400000">
            <a:off x="5322099" y="5322107"/>
            <a:ext cx="285752" cy="714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2123"/>
          <p:cNvSpPr txBox="1">
            <a:spLocks noChangeArrowheads="1"/>
          </p:cNvSpPr>
          <p:nvPr/>
        </p:nvSpPr>
        <p:spPr bwMode="auto">
          <a:xfrm>
            <a:off x="2071670" y="1571612"/>
            <a:ext cx="642942" cy="246220"/>
          </a:xfrm>
          <a:prstGeom prst="rect">
            <a:avLst/>
          </a:prstGeom>
          <a:gradFill>
            <a:gsLst>
              <a:gs pos="0">
                <a:srgbClr val="C00065"/>
              </a:gs>
              <a:gs pos="48000">
                <a:schemeClr val="bg1"/>
              </a:gs>
              <a:gs pos="100000">
                <a:srgbClr val="C00065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8000" tIns="0" rIns="1800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600" dirty="0" smtClean="0">
                <a:solidFill>
                  <a:srgbClr val="7E0042"/>
                </a:solidFill>
                <a:latin typeface="Times New Roman" pitchFamily="18" charset="0"/>
                <a:cs typeface="Times New Roman" pitchFamily="18" charset="0"/>
              </a:rPr>
              <a:t>MNI</a:t>
            </a:r>
            <a:endParaRPr lang="fr-FR" sz="1600" dirty="0">
              <a:solidFill>
                <a:srgbClr val="7E004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39</Words>
  <Application>Microsoft Office PowerPoint</Application>
  <PresentationFormat>Affichage à l'écran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59</cp:revision>
  <dcterms:created xsi:type="dcterms:W3CDTF">2008-07-23T07:21:36Z</dcterms:created>
  <dcterms:modified xsi:type="dcterms:W3CDTF">2008-07-23T09:45:53Z</dcterms:modified>
</cp:coreProperties>
</file>