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llipse 67"/>
          <p:cNvSpPr/>
          <p:nvPr/>
        </p:nvSpPr>
        <p:spPr>
          <a:xfrm>
            <a:off x="5282326" y="2446297"/>
            <a:ext cx="1640763" cy="52358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BDEB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2426"/>
          <p:cNvSpPr txBox="1">
            <a:spLocks noChangeArrowheads="1"/>
          </p:cNvSpPr>
          <p:nvPr/>
        </p:nvSpPr>
        <p:spPr bwMode="auto">
          <a:xfrm>
            <a:off x="5341214" y="2469812"/>
            <a:ext cx="1564448" cy="467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A44200"/>
                </a:solidFill>
                <a:latin typeface="Times New Roman" pitchFamily="18" charset="0"/>
                <a:cs typeface="Times New Roman" pitchFamily="18" charset="0"/>
              </a:rPr>
              <a:t>Asymptomatique (asthénie)</a:t>
            </a:r>
            <a:endParaRPr lang="fr-FR" sz="1400" dirty="0">
              <a:solidFill>
                <a:srgbClr val="A442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2426"/>
          <p:cNvSpPr txBox="1">
            <a:spLocks noChangeArrowheads="1"/>
          </p:cNvSpPr>
          <p:nvPr/>
        </p:nvSpPr>
        <p:spPr bwMode="auto">
          <a:xfrm>
            <a:off x="4116076" y="3500438"/>
            <a:ext cx="928694" cy="282572"/>
          </a:xfrm>
          <a:prstGeom prst="rect">
            <a:avLst/>
          </a:prstGeom>
          <a:gradFill>
            <a:gsLst>
              <a:gs pos="0">
                <a:srgbClr val="996600"/>
              </a:gs>
              <a:gs pos="48000">
                <a:schemeClr val="bg1"/>
              </a:gs>
              <a:gs pos="100000">
                <a:srgbClr val="9966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460000"/>
                </a:solidFill>
                <a:latin typeface="Times New Roman" pitchFamily="18" charset="0"/>
                <a:cs typeface="Times New Roman" pitchFamily="18" charset="0"/>
              </a:rPr>
              <a:t>Cirrhose </a:t>
            </a:r>
            <a:endParaRPr lang="fr-FR" sz="1600" dirty="0">
              <a:solidFill>
                <a:srgbClr val="46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2426"/>
          <p:cNvSpPr txBox="1">
            <a:spLocks noChangeArrowheads="1"/>
          </p:cNvSpPr>
          <p:nvPr/>
        </p:nvSpPr>
        <p:spPr bwMode="auto">
          <a:xfrm>
            <a:off x="3786182" y="4500570"/>
            <a:ext cx="1643074" cy="528794"/>
          </a:xfrm>
          <a:prstGeom prst="rect">
            <a:avLst/>
          </a:prstGeom>
          <a:gradFill>
            <a:gsLst>
              <a:gs pos="0">
                <a:srgbClr val="996600"/>
              </a:gs>
              <a:gs pos="48000">
                <a:schemeClr val="bg1"/>
              </a:gs>
              <a:gs pos="100000">
                <a:srgbClr val="9966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Carcinome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hépato-cellulaire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2426"/>
          <p:cNvSpPr txBox="1">
            <a:spLocks noChangeArrowheads="1"/>
          </p:cNvSpPr>
          <p:nvPr/>
        </p:nvSpPr>
        <p:spPr bwMode="auto">
          <a:xfrm>
            <a:off x="1500198" y="1000108"/>
            <a:ext cx="1571604" cy="52879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Hépatite aigue asymptomatique</a:t>
            </a:r>
            <a:endParaRPr lang="fr-FR" sz="1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e 32"/>
          <p:cNvGrpSpPr/>
          <p:nvPr/>
        </p:nvGrpSpPr>
        <p:grpSpPr>
          <a:xfrm>
            <a:off x="7429520" y="1000108"/>
            <a:ext cx="1016947" cy="493013"/>
            <a:chOff x="8127053" y="2633315"/>
            <a:chExt cx="1016947" cy="493013"/>
          </a:xfrm>
        </p:grpSpPr>
        <p:sp>
          <p:nvSpPr>
            <p:cNvPr id="62" name="Ellipse 61"/>
            <p:cNvSpPr/>
            <p:nvPr/>
          </p:nvSpPr>
          <p:spPr>
            <a:xfrm>
              <a:off x="8127053" y="2633315"/>
              <a:ext cx="1000101" cy="4930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CEE1EA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ZoneTexte 2426"/>
            <p:cNvSpPr txBox="1">
              <a:spLocks noChangeArrowheads="1"/>
            </p:cNvSpPr>
            <p:nvPr/>
          </p:nvSpPr>
          <p:spPr bwMode="auto">
            <a:xfrm>
              <a:off x="8143900" y="2643182"/>
              <a:ext cx="1000100" cy="4672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18000" tIns="18000" rIns="18000" bIns="18000" anchor="ctr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Asthénie, ictère …</a:t>
              </a:r>
              <a:endParaRPr lang="fr-FR" sz="1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ZoneTexte 2426"/>
          <p:cNvSpPr txBox="1">
            <a:spLocks noChangeArrowheads="1"/>
          </p:cNvSpPr>
          <p:nvPr/>
        </p:nvSpPr>
        <p:spPr bwMode="auto">
          <a:xfrm>
            <a:off x="6072198" y="1000108"/>
            <a:ext cx="1500198" cy="52879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Hépatite aigue symptomatique</a:t>
            </a:r>
            <a:endParaRPr lang="fr-FR" sz="16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071935" y="299376"/>
            <a:ext cx="1025808" cy="37083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DBCEEA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00050"/>
              </a:solidFill>
            </a:endParaRPr>
          </a:p>
        </p:txBody>
      </p:sp>
      <p:sp>
        <p:nvSpPr>
          <p:cNvPr id="46" name="ZoneTexte 2426"/>
          <p:cNvSpPr txBox="1">
            <a:spLocks noChangeArrowheads="1"/>
          </p:cNvSpPr>
          <p:nvPr/>
        </p:nvSpPr>
        <p:spPr bwMode="auto">
          <a:xfrm>
            <a:off x="3813478" y="348718"/>
            <a:ext cx="1564448" cy="2517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500050"/>
                </a:solidFill>
                <a:latin typeface="Times New Roman" pitchFamily="18" charset="0"/>
                <a:cs typeface="Times New Roman" pitchFamily="18" charset="0"/>
              </a:rPr>
              <a:t>Parentérale</a:t>
            </a:r>
            <a:endParaRPr lang="fr-FR" sz="1400" dirty="0">
              <a:solidFill>
                <a:srgbClr val="500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Connecteur droit avec flèche 26"/>
          <p:cNvCxnSpPr>
            <a:stCxn id="4" idx="1"/>
            <a:endCxn id="5" idx="0"/>
          </p:cNvCxnSpPr>
          <p:nvPr/>
        </p:nvCxnSpPr>
        <p:spPr>
          <a:xfrm rot="10800000" flipV="1">
            <a:off x="2286001" y="223174"/>
            <a:ext cx="1630907" cy="7769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3"/>
            <a:endCxn id="6" idx="0"/>
          </p:cNvCxnSpPr>
          <p:nvPr/>
        </p:nvCxnSpPr>
        <p:spPr>
          <a:xfrm>
            <a:off x="5227093" y="223175"/>
            <a:ext cx="1595204" cy="7769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5" idx="3"/>
            <a:endCxn id="6" idx="1"/>
          </p:cNvCxnSpPr>
          <p:nvPr/>
        </p:nvCxnSpPr>
        <p:spPr>
          <a:xfrm>
            <a:off x="3071802" y="1264505"/>
            <a:ext cx="3000396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4301719" y="1531299"/>
            <a:ext cx="541358" cy="79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rot="5400000">
            <a:off x="4214810" y="3143248"/>
            <a:ext cx="71438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2426"/>
          <p:cNvSpPr txBox="1">
            <a:spLocks noChangeArrowheads="1"/>
          </p:cNvSpPr>
          <p:nvPr/>
        </p:nvSpPr>
        <p:spPr bwMode="auto">
          <a:xfrm>
            <a:off x="3916907" y="81888"/>
            <a:ext cx="1310186" cy="282573"/>
          </a:xfrm>
          <a:prstGeom prst="rect">
            <a:avLst/>
          </a:prstGeom>
          <a:gradFill>
            <a:gsLst>
              <a:gs pos="0">
                <a:srgbClr val="9A7AC4"/>
              </a:gs>
              <a:gs pos="48000">
                <a:schemeClr val="bg1"/>
              </a:gs>
              <a:gs pos="100000">
                <a:srgbClr val="9A7AC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Contamination</a:t>
            </a:r>
            <a:endParaRPr lang="fr-FR" sz="1600" dirty="0">
              <a:solidFill>
                <a:srgbClr val="312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2426"/>
          <p:cNvSpPr txBox="1">
            <a:spLocks noChangeArrowheads="1"/>
          </p:cNvSpPr>
          <p:nvPr/>
        </p:nvSpPr>
        <p:spPr bwMode="auto">
          <a:xfrm>
            <a:off x="857208" y="2571745"/>
            <a:ext cx="1000148" cy="282572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Guérison </a:t>
            </a:r>
            <a:endParaRPr lang="fr-FR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174" y="607199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43636" y="607199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7686" y="3071810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Connecteur droit avec flèche 39"/>
          <p:cNvCxnSpPr>
            <a:endCxn id="8" idx="0"/>
          </p:cNvCxnSpPr>
          <p:nvPr/>
        </p:nvCxnSpPr>
        <p:spPr>
          <a:xfrm rot="10800000" flipV="1">
            <a:off x="1357282" y="1785925"/>
            <a:ext cx="3215512" cy="7858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9" idx="0"/>
          </p:cNvCxnSpPr>
          <p:nvPr/>
        </p:nvCxnSpPr>
        <p:spPr>
          <a:xfrm rot="16200000" flipH="1">
            <a:off x="4179093" y="2178833"/>
            <a:ext cx="785818" cy="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57686" y="2143116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57422" y="2143116"/>
            <a:ext cx="500066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rc 51"/>
          <p:cNvSpPr/>
          <p:nvPr/>
        </p:nvSpPr>
        <p:spPr>
          <a:xfrm rot="8014321">
            <a:off x="742053" y="-541609"/>
            <a:ext cx="3942904" cy="3942904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2426"/>
          <p:cNvSpPr txBox="1">
            <a:spLocks noChangeArrowheads="1"/>
          </p:cNvSpPr>
          <p:nvPr/>
        </p:nvSpPr>
        <p:spPr bwMode="auto">
          <a:xfrm>
            <a:off x="3714756" y="2571744"/>
            <a:ext cx="1714496" cy="282573"/>
          </a:xfrm>
          <a:prstGeom prst="rect">
            <a:avLst/>
          </a:prstGeom>
          <a:gradFill>
            <a:gsLst>
              <a:gs pos="0">
                <a:srgbClr val="FE9E12"/>
              </a:gs>
              <a:gs pos="48000">
                <a:schemeClr val="bg1"/>
              </a:gs>
              <a:gs pos="100000">
                <a:srgbClr val="FE9E1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Hépatite chronique</a:t>
            </a:r>
            <a:endParaRPr lang="fr-FR" sz="1600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2214547" y="3170544"/>
            <a:ext cx="951482" cy="37743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EE1EA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ZoneTexte 2426"/>
          <p:cNvSpPr txBox="1">
            <a:spLocks noChangeArrowheads="1"/>
          </p:cNvSpPr>
          <p:nvPr/>
        </p:nvSpPr>
        <p:spPr bwMode="auto">
          <a:xfrm>
            <a:off x="2258688" y="3214687"/>
            <a:ext cx="850068" cy="2517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/>
            <a:r>
              <a:rPr lang="fr-FR" sz="1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Traitement</a:t>
            </a:r>
            <a:endParaRPr lang="fr-FR" sz="1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 rot="5400000">
            <a:off x="4215604" y="4142586"/>
            <a:ext cx="714380" cy="158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59274" y="4000504"/>
            <a:ext cx="833318" cy="214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4-5%/an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50</cp:revision>
  <dcterms:created xsi:type="dcterms:W3CDTF">2008-07-23T07:21:36Z</dcterms:created>
  <dcterms:modified xsi:type="dcterms:W3CDTF">2008-07-23T09:31:21Z</dcterms:modified>
</cp:coreProperties>
</file>