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123"/>
          <p:cNvSpPr txBox="1">
            <a:spLocks noChangeArrowheads="1"/>
          </p:cNvSpPr>
          <p:nvPr/>
        </p:nvSpPr>
        <p:spPr bwMode="auto">
          <a:xfrm>
            <a:off x="1357290" y="2714620"/>
            <a:ext cx="3357586" cy="313350"/>
          </a:xfrm>
          <a:prstGeom prst="rect">
            <a:avLst/>
          </a:prstGeom>
          <a:gradFill>
            <a:gsLst>
              <a:gs pos="0">
                <a:srgbClr val="7DC4E7"/>
              </a:gs>
              <a:gs pos="48000">
                <a:schemeClr val="bg1"/>
              </a:gs>
              <a:gs pos="100000">
                <a:srgbClr val="7DC4E7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>
                <a:solidFill>
                  <a:srgbClr val="1C4B58"/>
                </a:solidFill>
                <a:latin typeface="Times New Roman" pitchFamily="18" charset="0"/>
                <a:cs typeface="Times New Roman" pitchFamily="18" charset="0"/>
              </a:rPr>
              <a:t>ARN VHC</a:t>
            </a:r>
            <a:endParaRPr lang="fr-FR" dirty="0">
              <a:solidFill>
                <a:srgbClr val="1C4B5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920751" y="3408370"/>
            <a:ext cx="6494434" cy="2163770"/>
          </a:xfrm>
          <a:custGeom>
            <a:avLst/>
            <a:gdLst>
              <a:gd name="connsiteX0" fmla="*/ 0 w 3314700"/>
              <a:gd name="connsiteY0" fmla="*/ 0 h 0"/>
              <a:gd name="connsiteX1" fmla="*/ 876300 w 3314700"/>
              <a:gd name="connsiteY1" fmla="*/ 0 h 0"/>
              <a:gd name="connsiteX2" fmla="*/ 1876425 w 3314700"/>
              <a:gd name="connsiteY2" fmla="*/ 0 h 0"/>
              <a:gd name="connsiteX3" fmla="*/ 3314700 w 3314700"/>
              <a:gd name="connsiteY3" fmla="*/ 0 h 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2286040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1571636 h 2286040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2352645 h 2352693"/>
              <a:gd name="connsiteX0" fmla="*/ 0 w 3314700"/>
              <a:gd name="connsiteY0" fmla="*/ 2352693 h 2476474"/>
              <a:gd name="connsiteX1" fmla="*/ 1019144 w 3314700"/>
              <a:gd name="connsiteY1" fmla="*/ 66653 h 2476474"/>
              <a:gd name="connsiteX2" fmla="*/ 1793539 w 3314700"/>
              <a:gd name="connsiteY2" fmla="*/ 2352645 h 2476474"/>
              <a:gd name="connsiteX3" fmla="*/ 3314700 w 3314700"/>
              <a:gd name="connsiteY3" fmla="*/ 2352645 h 2476474"/>
              <a:gd name="connsiteX0" fmla="*/ 0 w 3314700"/>
              <a:gd name="connsiteY0" fmla="*/ 2352693 h 2419310"/>
              <a:gd name="connsiteX1" fmla="*/ 1019144 w 3314700"/>
              <a:gd name="connsiteY1" fmla="*/ 66653 h 2419310"/>
              <a:gd name="connsiteX2" fmla="*/ 1793539 w 3314700"/>
              <a:gd name="connsiteY2" fmla="*/ 2352645 h 2419310"/>
              <a:gd name="connsiteX3" fmla="*/ 3314700 w 3314700"/>
              <a:gd name="connsiteY3" fmla="*/ 2352645 h 2419310"/>
              <a:gd name="connsiteX0" fmla="*/ 0 w 3314700"/>
              <a:gd name="connsiteY0" fmla="*/ 1995527 h 2062144"/>
              <a:gd name="connsiteX1" fmla="*/ 1184860 w 3314700"/>
              <a:gd name="connsiteY1" fmla="*/ 66653 h 2062144"/>
              <a:gd name="connsiteX2" fmla="*/ 1793539 w 3314700"/>
              <a:gd name="connsiteY2" fmla="*/ 1995479 h 2062144"/>
              <a:gd name="connsiteX3" fmla="*/ 3314700 w 3314700"/>
              <a:gd name="connsiteY3" fmla="*/ 1995479 h 2062144"/>
              <a:gd name="connsiteX0" fmla="*/ 0 w 3314700"/>
              <a:gd name="connsiteY0" fmla="*/ 1995527 h 2062144"/>
              <a:gd name="connsiteX1" fmla="*/ 1184860 w 3314700"/>
              <a:gd name="connsiteY1" fmla="*/ 66653 h 2062144"/>
              <a:gd name="connsiteX2" fmla="*/ 1793539 w 3314700"/>
              <a:gd name="connsiteY2" fmla="*/ 1995479 h 2062144"/>
              <a:gd name="connsiteX3" fmla="*/ 3314700 w 3314700"/>
              <a:gd name="connsiteY3" fmla="*/ 1995479 h 2062144"/>
              <a:gd name="connsiteX0" fmla="*/ 0 w 3314700"/>
              <a:gd name="connsiteY0" fmla="*/ 2026500 h 2093117"/>
              <a:gd name="connsiteX1" fmla="*/ 461302 w 3314700"/>
              <a:gd name="connsiteY1" fmla="*/ 1440697 h 2093117"/>
              <a:gd name="connsiteX2" fmla="*/ 1184860 w 3314700"/>
              <a:gd name="connsiteY2" fmla="*/ 97626 h 2093117"/>
              <a:gd name="connsiteX3" fmla="*/ 1793539 w 3314700"/>
              <a:gd name="connsiteY3" fmla="*/ 2026452 h 2093117"/>
              <a:gd name="connsiteX4" fmla="*/ 3314700 w 3314700"/>
              <a:gd name="connsiteY4" fmla="*/ 2026452 h 2093117"/>
              <a:gd name="connsiteX0" fmla="*/ 0 w 3314700"/>
              <a:gd name="connsiteY0" fmla="*/ 2026500 h 2262218"/>
              <a:gd name="connsiteX1" fmla="*/ 668452 w 3314700"/>
              <a:gd name="connsiteY1" fmla="*/ 1940739 h 2262218"/>
              <a:gd name="connsiteX2" fmla="*/ 1184860 w 3314700"/>
              <a:gd name="connsiteY2" fmla="*/ 97626 h 2262218"/>
              <a:gd name="connsiteX3" fmla="*/ 1793539 w 3314700"/>
              <a:gd name="connsiteY3" fmla="*/ 2026452 h 2262218"/>
              <a:gd name="connsiteX4" fmla="*/ 3314700 w 3314700"/>
              <a:gd name="connsiteY4" fmla="*/ 2026452 h 2262218"/>
              <a:gd name="connsiteX0" fmla="*/ 0 w 3314700"/>
              <a:gd name="connsiteY0" fmla="*/ 2026500 h 2124091"/>
              <a:gd name="connsiteX1" fmla="*/ 668452 w 3314700"/>
              <a:gd name="connsiteY1" fmla="*/ 1940739 h 2124091"/>
              <a:gd name="connsiteX2" fmla="*/ 1184860 w 3314700"/>
              <a:gd name="connsiteY2" fmla="*/ 97626 h 2124091"/>
              <a:gd name="connsiteX3" fmla="*/ 1793539 w 3314700"/>
              <a:gd name="connsiteY3" fmla="*/ 2026452 h 2124091"/>
              <a:gd name="connsiteX4" fmla="*/ 3314700 w 3314700"/>
              <a:gd name="connsiteY4" fmla="*/ 2026452 h 2124091"/>
              <a:gd name="connsiteX0" fmla="*/ 0 w 3314700"/>
              <a:gd name="connsiteY0" fmla="*/ 2026500 h 2124091"/>
              <a:gd name="connsiteX1" fmla="*/ 668452 w 3314700"/>
              <a:gd name="connsiteY1" fmla="*/ 1940739 h 2124091"/>
              <a:gd name="connsiteX2" fmla="*/ 1184860 w 3314700"/>
              <a:gd name="connsiteY2" fmla="*/ 97626 h 2124091"/>
              <a:gd name="connsiteX3" fmla="*/ 1793539 w 3314700"/>
              <a:gd name="connsiteY3" fmla="*/ 2026452 h 2124091"/>
              <a:gd name="connsiteX4" fmla="*/ 3314700 w 3314700"/>
              <a:gd name="connsiteY4" fmla="*/ 2026452 h 2124091"/>
              <a:gd name="connsiteX0" fmla="*/ 0 w 3314700"/>
              <a:gd name="connsiteY0" fmla="*/ 2116986 h 2214577"/>
              <a:gd name="connsiteX1" fmla="*/ 668452 w 3314700"/>
              <a:gd name="connsiteY1" fmla="*/ 2031225 h 2214577"/>
              <a:gd name="connsiteX2" fmla="*/ 1184860 w 3314700"/>
              <a:gd name="connsiteY2" fmla="*/ 188112 h 2214577"/>
              <a:gd name="connsiteX3" fmla="*/ 1793539 w 3314700"/>
              <a:gd name="connsiteY3" fmla="*/ 2116938 h 2214577"/>
              <a:gd name="connsiteX4" fmla="*/ 3314700 w 3314700"/>
              <a:gd name="connsiteY4" fmla="*/ 2116938 h 2214577"/>
              <a:gd name="connsiteX0" fmla="*/ 0 w 3314700"/>
              <a:gd name="connsiteY0" fmla="*/ 2116986 h 2214577"/>
              <a:gd name="connsiteX1" fmla="*/ 668452 w 3314700"/>
              <a:gd name="connsiteY1" fmla="*/ 2031225 h 2214577"/>
              <a:gd name="connsiteX2" fmla="*/ 1184860 w 3314700"/>
              <a:gd name="connsiteY2" fmla="*/ 188112 h 2214577"/>
              <a:gd name="connsiteX3" fmla="*/ 1793539 w 3314700"/>
              <a:gd name="connsiteY3" fmla="*/ 2116938 h 2214577"/>
              <a:gd name="connsiteX4" fmla="*/ 3314700 w 3314700"/>
              <a:gd name="connsiteY4" fmla="*/ 2116938 h 2214577"/>
              <a:gd name="connsiteX0" fmla="*/ 0 w 3314700"/>
              <a:gd name="connsiteY0" fmla="*/ 2116986 h 2183603"/>
              <a:gd name="connsiteX1" fmla="*/ 668452 w 3314700"/>
              <a:gd name="connsiteY1" fmla="*/ 2031225 h 2183603"/>
              <a:gd name="connsiteX2" fmla="*/ 1184860 w 3314700"/>
              <a:gd name="connsiteY2" fmla="*/ 188112 h 2183603"/>
              <a:gd name="connsiteX3" fmla="*/ 1793539 w 3314700"/>
              <a:gd name="connsiteY3" fmla="*/ 2116938 h 2183603"/>
              <a:gd name="connsiteX4" fmla="*/ 3314700 w 3314700"/>
              <a:gd name="connsiteY4" fmla="*/ 2116938 h 2183603"/>
              <a:gd name="connsiteX0" fmla="*/ 0 w 3314700"/>
              <a:gd name="connsiteY0" fmla="*/ 2116986 h 2343138"/>
              <a:gd name="connsiteX1" fmla="*/ 668452 w 3314700"/>
              <a:gd name="connsiteY1" fmla="*/ 2031225 h 2343138"/>
              <a:gd name="connsiteX2" fmla="*/ 1184860 w 3314700"/>
              <a:gd name="connsiteY2" fmla="*/ 188112 h 2343138"/>
              <a:gd name="connsiteX3" fmla="*/ 1793539 w 3314700"/>
              <a:gd name="connsiteY3" fmla="*/ 2116938 h 2343138"/>
              <a:gd name="connsiteX4" fmla="*/ 3314700 w 3314700"/>
              <a:gd name="connsiteY4" fmla="*/ 2116938 h 2343138"/>
              <a:gd name="connsiteX0" fmla="*/ 0 w 3314700"/>
              <a:gd name="connsiteY0" fmla="*/ 2116986 h 2343138"/>
              <a:gd name="connsiteX1" fmla="*/ 668452 w 3314700"/>
              <a:gd name="connsiteY1" fmla="*/ 2031225 h 2343138"/>
              <a:gd name="connsiteX2" fmla="*/ 1184860 w 3314700"/>
              <a:gd name="connsiteY2" fmla="*/ 188112 h 2343138"/>
              <a:gd name="connsiteX3" fmla="*/ 1793539 w 3314700"/>
              <a:gd name="connsiteY3" fmla="*/ 2116938 h 2343138"/>
              <a:gd name="connsiteX4" fmla="*/ 3314700 w 3314700"/>
              <a:gd name="connsiteY4" fmla="*/ 2116938 h 2343138"/>
              <a:gd name="connsiteX0" fmla="*/ 0 w 3352718"/>
              <a:gd name="connsiteY0" fmla="*/ 97686 h 2343138"/>
              <a:gd name="connsiteX1" fmla="*/ 706470 w 3352718"/>
              <a:gd name="connsiteY1" fmla="*/ 2031225 h 2343138"/>
              <a:gd name="connsiteX2" fmla="*/ 1222878 w 3352718"/>
              <a:gd name="connsiteY2" fmla="*/ 188112 h 2343138"/>
              <a:gd name="connsiteX3" fmla="*/ 1831557 w 3352718"/>
              <a:gd name="connsiteY3" fmla="*/ 2116938 h 2343138"/>
              <a:gd name="connsiteX4" fmla="*/ 3352718 w 3352718"/>
              <a:gd name="connsiteY4" fmla="*/ 2116938 h 2343138"/>
              <a:gd name="connsiteX0" fmla="*/ 0 w 3352718"/>
              <a:gd name="connsiteY0" fmla="*/ 97686 h 2183603"/>
              <a:gd name="connsiteX1" fmla="*/ 407080 w 3352718"/>
              <a:gd name="connsiteY1" fmla="*/ 1154925 h 2183603"/>
              <a:gd name="connsiteX2" fmla="*/ 1222878 w 3352718"/>
              <a:gd name="connsiteY2" fmla="*/ 188112 h 2183603"/>
              <a:gd name="connsiteX3" fmla="*/ 1831557 w 3352718"/>
              <a:gd name="connsiteY3" fmla="*/ 2116938 h 2183603"/>
              <a:gd name="connsiteX4" fmla="*/ 3352718 w 3352718"/>
              <a:gd name="connsiteY4" fmla="*/ 2116938 h 2183603"/>
              <a:gd name="connsiteX0" fmla="*/ 0 w 3352718"/>
              <a:gd name="connsiteY0" fmla="*/ 97634 h 2183551"/>
              <a:gd name="connsiteX1" fmla="*/ 407080 w 3352718"/>
              <a:gd name="connsiteY1" fmla="*/ 1154873 h 2183551"/>
              <a:gd name="connsiteX2" fmla="*/ 818939 w 3352718"/>
              <a:gd name="connsiteY2" fmla="*/ 397610 h 2183551"/>
              <a:gd name="connsiteX3" fmla="*/ 1831557 w 3352718"/>
              <a:gd name="connsiteY3" fmla="*/ 2116886 h 2183551"/>
              <a:gd name="connsiteX4" fmla="*/ 3352718 w 3352718"/>
              <a:gd name="connsiteY4" fmla="*/ 2116886 h 2183551"/>
              <a:gd name="connsiteX0" fmla="*/ 0 w 3352718"/>
              <a:gd name="connsiteY0" fmla="*/ 97634 h 2183551"/>
              <a:gd name="connsiteX1" fmla="*/ 407080 w 3352718"/>
              <a:gd name="connsiteY1" fmla="*/ 1154873 h 2183551"/>
              <a:gd name="connsiteX2" fmla="*/ 818939 w 3352718"/>
              <a:gd name="connsiteY2" fmla="*/ 397610 h 2183551"/>
              <a:gd name="connsiteX3" fmla="*/ 1831557 w 3352718"/>
              <a:gd name="connsiteY3" fmla="*/ 2116886 h 2183551"/>
              <a:gd name="connsiteX4" fmla="*/ 3352718 w 3352718"/>
              <a:gd name="connsiteY4" fmla="*/ 2116886 h 2183551"/>
              <a:gd name="connsiteX0" fmla="*/ 0 w 3352718"/>
              <a:gd name="connsiteY0" fmla="*/ 97634 h 2183551"/>
              <a:gd name="connsiteX1" fmla="*/ 407080 w 3352718"/>
              <a:gd name="connsiteY1" fmla="*/ 1154873 h 2183551"/>
              <a:gd name="connsiteX2" fmla="*/ 818939 w 3352718"/>
              <a:gd name="connsiteY2" fmla="*/ 397610 h 2183551"/>
              <a:gd name="connsiteX3" fmla="*/ 1831557 w 3352718"/>
              <a:gd name="connsiteY3" fmla="*/ 2116886 h 2183551"/>
              <a:gd name="connsiteX4" fmla="*/ 3352718 w 3352718"/>
              <a:gd name="connsiteY4" fmla="*/ 2116886 h 2183551"/>
              <a:gd name="connsiteX0" fmla="*/ 0 w 3352718"/>
              <a:gd name="connsiteY0" fmla="*/ 97634 h 2183551"/>
              <a:gd name="connsiteX1" fmla="*/ 407080 w 3352718"/>
              <a:gd name="connsiteY1" fmla="*/ 1154873 h 2183551"/>
              <a:gd name="connsiteX2" fmla="*/ 818939 w 3352718"/>
              <a:gd name="connsiteY2" fmla="*/ 397610 h 2183551"/>
              <a:gd name="connsiteX3" fmla="*/ 1831557 w 3352718"/>
              <a:gd name="connsiteY3" fmla="*/ 2116886 h 2183551"/>
              <a:gd name="connsiteX4" fmla="*/ 3352718 w 3352718"/>
              <a:gd name="connsiteY4" fmla="*/ 2116886 h 2183551"/>
              <a:gd name="connsiteX0" fmla="*/ 0 w 3352718"/>
              <a:gd name="connsiteY0" fmla="*/ 97634 h 2183551"/>
              <a:gd name="connsiteX1" fmla="*/ 407080 w 3352718"/>
              <a:gd name="connsiteY1" fmla="*/ 1154873 h 2183551"/>
              <a:gd name="connsiteX2" fmla="*/ 818939 w 3352718"/>
              <a:gd name="connsiteY2" fmla="*/ 397610 h 2183551"/>
              <a:gd name="connsiteX3" fmla="*/ 1831557 w 3352718"/>
              <a:gd name="connsiteY3" fmla="*/ 2116886 h 2183551"/>
              <a:gd name="connsiteX4" fmla="*/ 3352718 w 3352718"/>
              <a:gd name="connsiteY4" fmla="*/ 2116886 h 2183551"/>
              <a:gd name="connsiteX0" fmla="*/ 0 w 3352718"/>
              <a:gd name="connsiteY0" fmla="*/ 97634 h 2183551"/>
              <a:gd name="connsiteX1" fmla="*/ 407080 w 3352718"/>
              <a:gd name="connsiteY1" fmla="*/ 1154873 h 2183551"/>
              <a:gd name="connsiteX2" fmla="*/ 818939 w 3352718"/>
              <a:gd name="connsiteY2" fmla="*/ 397610 h 2183551"/>
              <a:gd name="connsiteX3" fmla="*/ 1831557 w 3352718"/>
              <a:gd name="connsiteY3" fmla="*/ 2116886 h 2183551"/>
              <a:gd name="connsiteX4" fmla="*/ 3352718 w 3352718"/>
              <a:gd name="connsiteY4" fmla="*/ 2116886 h 2183551"/>
              <a:gd name="connsiteX0" fmla="*/ 0 w 3352718"/>
              <a:gd name="connsiteY0" fmla="*/ 97632 h 2183549"/>
              <a:gd name="connsiteX1" fmla="*/ 407080 w 3352718"/>
              <a:gd name="connsiteY1" fmla="*/ 1154871 h 2183549"/>
              <a:gd name="connsiteX2" fmla="*/ 818939 w 3352718"/>
              <a:gd name="connsiteY2" fmla="*/ 397608 h 2183549"/>
              <a:gd name="connsiteX3" fmla="*/ 1831557 w 3352718"/>
              <a:gd name="connsiteY3" fmla="*/ 2116884 h 2183549"/>
              <a:gd name="connsiteX4" fmla="*/ 3352718 w 3352718"/>
              <a:gd name="connsiteY4" fmla="*/ 2116884 h 2183549"/>
              <a:gd name="connsiteX0" fmla="*/ 0 w 3352718"/>
              <a:gd name="connsiteY0" fmla="*/ 97632 h 2183549"/>
              <a:gd name="connsiteX1" fmla="*/ 407080 w 3352718"/>
              <a:gd name="connsiteY1" fmla="*/ 1154871 h 2183549"/>
              <a:gd name="connsiteX2" fmla="*/ 818939 w 3352718"/>
              <a:gd name="connsiteY2" fmla="*/ 397608 h 2183549"/>
              <a:gd name="connsiteX3" fmla="*/ 1831557 w 3352718"/>
              <a:gd name="connsiteY3" fmla="*/ 2116884 h 2183549"/>
              <a:gd name="connsiteX4" fmla="*/ 3352718 w 3352718"/>
              <a:gd name="connsiteY4" fmla="*/ 2116884 h 2183549"/>
              <a:gd name="connsiteX0" fmla="*/ 0 w 3352718"/>
              <a:gd name="connsiteY0" fmla="*/ 59530 h 2145447"/>
              <a:gd name="connsiteX1" fmla="*/ 407080 w 3352718"/>
              <a:gd name="connsiteY1" fmla="*/ 1116769 h 2145447"/>
              <a:gd name="connsiteX2" fmla="*/ 818939 w 3352718"/>
              <a:gd name="connsiteY2" fmla="*/ 359506 h 2145447"/>
              <a:gd name="connsiteX3" fmla="*/ 1831557 w 3352718"/>
              <a:gd name="connsiteY3" fmla="*/ 2078782 h 2145447"/>
              <a:gd name="connsiteX4" fmla="*/ 3352718 w 3352718"/>
              <a:gd name="connsiteY4" fmla="*/ 2078782 h 2145447"/>
              <a:gd name="connsiteX0" fmla="*/ 0 w 3352718"/>
              <a:gd name="connsiteY0" fmla="*/ 59530 h 2078782"/>
              <a:gd name="connsiteX1" fmla="*/ 407080 w 3352718"/>
              <a:gd name="connsiteY1" fmla="*/ 1116769 h 2078782"/>
              <a:gd name="connsiteX2" fmla="*/ 818939 w 3352718"/>
              <a:gd name="connsiteY2" fmla="*/ 359506 h 2078782"/>
              <a:gd name="connsiteX3" fmla="*/ 1997885 w 3352718"/>
              <a:gd name="connsiteY3" fmla="*/ 535732 h 2078782"/>
              <a:gd name="connsiteX4" fmla="*/ 3352718 w 3352718"/>
              <a:gd name="connsiteY4" fmla="*/ 2078782 h 2078782"/>
              <a:gd name="connsiteX0" fmla="*/ 0 w 3352718"/>
              <a:gd name="connsiteY0" fmla="*/ 59530 h 2078782"/>
              <a:gd name="connsiteX1" fmla="*/ 407080 w 3352718"/>
              <a:gd name="connsiteY1" fmla="*/ 1116769 h 2078782"/>
              <a:gd name="connsiteX2" fmla="*/ 818939 w 3352718"/>
              <a:gd name="connsiteY2" fmla="*/ 359506 h 2078782"/>
              <a:gd name="connsiteX3" fmla="*/ 1997885 w 3352718"/>
              <a:gd name="connsiteY3" fmla="*/ 535732 h 2078782"/>
              <a:gd name="connsiteX4" fmla="*/ 3352718 w 3352718"/>
              <a:gd name="connsiteY4" fmla="*/ 2078782 h 2078782"/>
              <a:gd name="connsiteX0" fmla="*/ 0 w 3352718"/>
              <a:gd name="connsiteY0" fmla="*/ 59530 h 2078782"/>
              <a:gd name="connsiteX1" fmla="*/ 407080 w 3352718"/>
              <a:gd name="connsiteY1" fmla="*/ 1116769 h 2078782"/>
              <a:gd name="connsiteX2" fmla="*/ 818939 w 3352718"/>
              <a:gd name="connsiteY2" fmla="*/ 359506 h 2078782"/>
              <a:gd name="connsiteX3" fmla="*/ 1997885 w 3352718"/>
              <a:gd name="connsiteY3" fmla="*/ 535732 h 2078782"/>
              <a:gd name="connsiteX4" fmla="*/ 3352718 w 3352718"/>
              <a:gd name="connsiteY4" fmla="*/ 2078782 h 2078782"/>
              <a:gd name="connsiteX0" fmla="*/ 0 w 3352718"/>
              <a:gd name="connsiteY0" fmla="*/ 59530 h 2078782"/>
              <a:gd name="connsiteX1" fmla="*/ 407080 w 3352718"/>
              <a:gd name="connsiteY1" fmla="*/ 1116769 h 2078782"/>
              <a:gd name="connsiteX2" fmla="*/ 818939 w 3352718"/>
              <a:gd name="connsiteY2" fmla="*/ 359506 h 2078782"/>
              <a:gd name="connsiteX3" fmla="*/ 1997885 w 3352718"/>
              <a:gd name="connsiteY3" fmla="*/ 535732 h 2078782"/>
              <a:gd name="connsiteX4" fmla="*/ 3352718 w 3352718"/>
              <a:gd name="connsiteY4" fmla="*/ 2078782 h 2078782"/>
              <a:gd name="connsiteX0" fmla="*/ 0 w 3115107"/>
              <a:gd name="connsiteY0" fmla="*/ 59530 h 2154982"/>
              <a:gd name="connsiteX1" fmla="*/ 407080 w 3115107"/>
              <a:gd name="connsiteY1" fmla="*/ 1116769 h 2154982"/>
              <a:gd name="connsiteX2" fmla="*/ 818939 w 3115107"/>
              <a:gd name="connsiteY2" fmla="*/ 359506 h 2154982"/>
              <a:gd name="connsiteX3" fmla="*/ 1997885 w 3115107"/>
              <a:gd name="connsiteY3" fmla="*/ 535732 h 2154982"/>
              <a:gd name="connsiteX4" fmla="*/ 3115107 w 3115107"/>
              <a:gd name="connsiteY4" fmla="*/ 2154982 h 2154982"/>
              <a:gd name="connsiteX0" fmla="*/ 0 w 3115107"/>
              <a:gd name="connsiteY0" fmla="*/ 59530 h 2154982"/>
              <a:gd name="connsiteX1" fmla="*/ 407080 w 3115107"/>
              <a:gd name="connsiteY1" fmla="*/ 1116769 h 2154982"/>
              <a:gd name="connsiteX2" fmla="*/ 818939 w 3115107"/>
              <a:gd name="connsiteY2" fmla="*/ 359506 h 2154982"/>
              <a:gd name="connsiteX3" fmla="*/ 1997885 w 3115107"/>
              <a:gd name="connsiteY3" fmla="*/ 535732 h 2154982"/>
              <a:gd name="connsiteX4" fmla="*/ 3115107 w 3115107"/>
              <a:gd name="connsiteY4" fmla="*/ 2154982 h 2154982"/>
              <a:gd name="connsiteX0" fmla="*/ 0 w 3115107"/>
              <a:gd name="connsiteY0" fmla="*/ 59530 h 2154982"/>
              <a:gd name="connsiteX1" fmla="*/ 407080 w 3115107"/>
              <a:gd name="connsiteY1" fmla="*/ 1116769 h 2154982"/>
              <a:gd name="connsiteX2" fmla="*/ 818939 w 3115107"/>
              <a:gd name="connsiteY2" fmla="*/ 359506 h 2154982"/>
              <a:gd name="connsiteX3" fmla="*/ 1997885 w 3115107"/>
              <a:gd name="connsiteY3" fmla="*/ 535732 h 2154982"/>
              <a:gd name="connsiteX4" fmla="*/ 3115107 w 3115107"/>
              <a:gd name="connsiteY4" fmla="*/ 2154982 h 2154982"/>
              <a:gd name="connsiteX0" fmla="*/ 0 w 3115107"/>
              <a:gd name="connsiteY0" fmla="*/ 1926477 h 1926477"/>
              <a:gd name="connsiteX1" fmla="*/ 407080 w 3115107"/>
              <a:gd name="connsiteY1" fmla="*/ 840600 h 1926477"/>
              <a:gd name="connsiteX2" fmla="*/ 818939 w 3115107"/>
              <a:gd name="connsiteY2" fmla="*/ 83337 h 1926477"/>
              <a:gd name="connsiteX3" fmla="*/ 1997885 w 3115107"/>
              <a:gd name="connsiteY3" fmla="*/ 259563 h 1926477"/>
              <a:gd name="connsiteX4" fmla="*/ 3115107 w 3115107"/>
              <a:gd name="connsiteY4" fmla="*/ 1878813 h 1926477"/>
              <a:gd name="connsiteX0" fmla="*/ 0 w 3115107"/>
              <a:gd name="connsiteY0" fmla="*/ 1926477 h 1926477"/>
              <a:gd name="connsiteX1" fmla="*/ 407080 w 3115107"/>
              <a:gd name="connsiteY1" fmla="*/ 1626394 h 1926477"/>
              <a:gd name="connsiteX2" fmla="*/ 818939 w 3115107"/>
              <a:gd name="connsiteY2" fmla="*/ 83337 h 1926477"/>
              <a:gd name="connsiteX3" fmla="*/ 1997885 w 3115107"/>
              <a:gd name="connsiteY3" fmla="*/ 259563 h 1926477"/>
              <a:gd name="connsiteX4" fmla="*/ 3115107 w 3115107"/>
              <a:gd name="connsiteY4" fmla="*/ 1878813 h 1926477"/>
              <a:gd name="connsiteX0" fmla="*/ 0 w 3115107"/>
              <a:gd name="connsiteY0" fmla="*/ 1926477 h 1926477"/>
              <a:gd name="connsiteX1" fmla="*/ 407080 w 3115107"/>
              <a:gd name="connsiteY1" fmla="*/ 1626394 h 1926477"/>
              <a:gd name="connsiteX2" fmla="*/ 818939 w 3115107"/>
              <a:gd name="connsiteY2" fmla="*/ 83337 h 1926477"/>
              <a:gd name="connsiteX3" fmla="*/ 1997885 w 3115107"/>
              <a:gd name="connsiteY3" fmla="*/ 259563 h 1926477"/>
              <a:gd name="connsiteX4" fmla="*/ 3115107 w 3115107"/>
              <a:gd name="connsiteY4" fmla="*/ 1878813 h 1926477"/>
              <a:gd name="connsiteX0" fmla="*/ 102684 w 3217791"/>
              <a:gd name="connsiteY0" fmla="*/ 1926477 h 1932259"/>
              <a:gd name="connsiteX1" fmla="*/ 67847 w 3217791"/>
              <a:gd name="connsiteY1" fmla="*/ 1880430 h 1932259"/>
              <a:gd name="connsiteX2" fmla="*/ 509764 w 3217791"/>
              <a:gd name="connsiteY2" fmla="*/ 1626394 h 1932259"/>
              <a:gd name="connsiteX3" fmla="*/ 921623 w 3217791"/>
              <a:gd name="connsiteY3" fmla="*/ 83337 h 1932259"/>
              <a:gd name="connsiteX4" fmla="*/ 2100569 w 3217791"/>
              <a:gd name="connsiteY4" fmla="*/ 259563 h 1932259"/>
              <a:gd name="connsiteX5" fmla="*/ 3217791 w 3217791"/>
              <a:gd name="connsiteY5" fmla="*/ 1878813 h 1932259"/>
              <a:gd name="connsiteX0" fmla="*/ 102684 w 3217791"/>
              <a:gd name="connsiteY0" fmla="*/ 1926477 h 1932259"/>
              <a:gd name="connsiteX1" fmla="*/ 67847 w 3217791"/>
              <a:gd name="connsiteY1" fmla="*/ 1880430 h 1932259"/>
              <a:gd name="connsiteX2" fmla="*/ 509764 w 3217791"/>
              <a:gd name="connsiteY2" fmla="*/ 1626394 h 1932259"/>
              <a:gd name="connsiteX3" fmla="*/ 921623 w 3217791"/>
              <a:gd name="connsiteY3" fmla="*/ 83337 h 1932259"/>
              <a:gd name="connsiteX4" fmla="*/ 2100569 w 3217791"/>
              <a:gd name="connsiteY4" fmla="*/ 259563 h 1932259"/>
              <a:gd name="connsiteX5" fmla="*/ 3217791 w 3217791"/>
              <a:gd name="connsiteY5" fmla="*/ 1878813 h 1932259"/>
              <a:gd name="connsiteX0" fmla="*/ 102684 w 3217791"/>
              <a:gd name="connsiteY0" fmla="*/ 1926477 h 1930444"/>
              <a:gd name="connsiteX1" fmla="*/ 67847 w 3217791"/>
              <a:gd name="connsiteY1" fmla="*/ 1880430 h 1930444"/>
              <a:gd name="connsiteX2" fmla="*/ 509764 w 3217791"/>
              <a:gd name="connsiteY2" fmla="*/ 1626394 h 1930444"/>
              <a:gd name="connsiteX3" fmla="*/ 921623 w 3217791"/>
              <a:gd name="connsiteY3" fmla="*/ 83337 h 1930444"/>
              <a:gd name="connsiteX4" fmla="*/ 2100569 w 3217791"/>
              <a:gd name="connsiteY4" fmla="*/ 259563 h 1930444"/>
              <a:gd name="connsiteX5" fmla="*/ 3217791 w 3217791"/>
              <a:gd name="connsiteY5" fmla="*/ 1878813 h 1930444"/>
              <a:gd name="connsiteX0" fmla="*/ 102684 w 3217791"/>
              <a:gd name="connsiteY0" fmla="*/ 1926477 h 1930444"/>
              <a:gd name="connsiteX1" fmla="*/ 67847 w 3217791"/>
              <a:gd name="connsiteY1" fmla="*/ 1880430 h 1930444"/>
              <a:gd name="connsiteX2" fmla="*/ 509764 w 3217791"/>
              <a:gd name="connsiteY2" fmla="*/ 1626394 h 1930444"/>
              <a:gd name="connsiteX3" fmla="*/ 921623 w 3217791"/>
              <a:gd name="connsiteY3" fmla="*/ 83337 h 1930444"/>
              <a:gd name="connsiteX4" fmla="*/ 2100569 w 3217791"/>
              <a:gd name="connsiteY4" fmla="*/ 259563 h 1930444"/>
              <a:gd name="connsiteX5" fmla="*/ 3217791 w 3217791"/>
              <a:gd name="connsiteY5" fmla="*/ 1878813 h 1930444"/>
              <a:gd name="connsiteX0" fmla="*/ 102684 w 3217791"/>
              <a:gd name="connsiteY0" fmla="*/ 2783757 h 2787724"/>
              <a:gd name="connsiteX1" fmla="*/ 67847 w 3217791"/>
              <a:gd name="connsiteY1" fmla="*/ 2737710 h 2787724"/>
              <a:gd name="connsiteX2" fmla="*/ 509764 w 3217791"/>
              <a:gd name="connsiteY2" fmla="*/ 2483674 h 2787724"/>
              <a:gd name="connsiteX3" fmla="*/ 1705730 w 3217791"/>
              <a:gd name="connsiteY3" fmla="*/ 83337 h 2787724"/>
              <a:gd name="connsiteX4" fmla="*/ 2100569 w 3217791"/>
              <a:gd name="connsiteY4" fmla="*/ 1116843 h 2787724"/>
              <a:gd name="connsiteX5" fmla="*/ 3217791 w 3217791"/>
              <a:gd name="connsiteY5" fmla="*/ 2736093 h 2787724"/>
              <a:gd name="connsiteX0" fmla="*/ 102684 w 3217791"/>
              <a:gd name="connsiteY0" fmla="*/ 2926657 h 2930624"/>
              <a:gd name="connsiteX1" fmla="*/ 67847 w 3217791"/>
              <a:gd name="connsiteY1" fmla="*/ 2880610 h 2930624"/>
              <a:gd name="connsiteX2" fmla="*/ 509764 w 3217791"/>
              <a:gd name="connsiteY2" fmla="*/ 2626574 h 2930624"/>
              <a:gd name="connsiteX3" fmla="*/ 1741356 w 3217791"/>
              <a:gd name="connsiteY3" fmla="*/ 83337 h 2930624"/>
              <a:gd name="connsiteX4" fmla="*/ 2100569 w 3217791"/>
              <a:gd name="connsiteY4" fmla="*/ 1259743 h 2930624"/>
              <a:gd name="connsiteX5" fmla="*/ 3217791 w 3217791"/>
              <a:gd name="connsiteY5" fmla="*/ 2878993 h 2930624"/>
              <a:gd name="connsiteX0" fmla="*/ 102684 w 3217791"/>
              <a:gd name="connsiteY0" fmla="*/ 2843320 h 2847287"/>
              <a:gd name="connsiteX1" fmla="*/ 67847 w 3217791"/>
              <a:gd name="connsiteY1" fmla="*/ 2797273 h 2847287"/>
              <a:gd name="connsiteX2" fmla="*/ 509764 w 3217791"/>
              <a:gd name="connsiteY2" fmla="*/ 2543237 h 2847287"/>
              <a:gd name="connsiteX3" fmla="*/ 1741356 w 3217791"/>
              <a:gd name="connsiteY3" fmla="*/ 0 h 2847287"/>
              <a:gd name="connsiteX4" fmla="*/ 2100569 w 3217791"/>
              <a:gd name="connsiteY4" fmla="*/ 1176406 h 2847287"/>
              <a:gd name="connsiteX5" fmla="*/ 3217791 w 3217791"/>
              <a:gd name="connsiteY5" fmla="*/ 2795656 h 2847287"/>
              <a:gd name="connsiteX0" fmla="*/ 102684 w 3217791"/>
              <a:gd name="connsiteY0" fmla="*/ 2932204 h 2936171"/>
              <a:gd name="connsiteX1" fmla="*/ 67847 w 3217791"/>
              <a:gd name="connsiteY1" fmla="*/ 2886157 h 2936171"/>
              <a:gd name="connsiteX2" fmla="*/ 509764 w 3217791"/>
              <a:gd name="connsiteY2" fmla="*/ 2632121 h 2936171"/>
              <a:gd name="connsiteX3" fmla="*/ 1741356 w 3217791"/>
              <a:gd name="connsiteY3" fmla="*/ 88884 h 2936171"/>
              <a:gd name="connsiteX4" fmla="*/ 2100569 w 3217791"/>
              <a:gd name="connsiteY4" fmla="*/ 1265290 h 2936171"/>
              <a:gd name="connsiteX5" fmla="*/ 3217791 w 3217791"/>
              <a:gd name="connsiteY5" fmla="*/ 2884540 h 2936171"/>
              <a:gd name="connsiteX0" fmla="*/ 102684 w 3217791"/>
              <a:gd name="connsiteY0" fmla="*/ 3105219 h 3109186"/>
              <a:gd name="connsiteX1" fmla="*/ 67847 w 3217791"/>
              <a:gd name="connsiteY1" fmla="*/ 3059172 h 3109186"/>
              <a:gd name="connsiteX2" fmla="*/ 509764 w 3217791"/>
              <a:gd name="connsiteY2" fmla="*/ 2805136 h 3109186"/>
              <a:gd name="connsiteX3" fmla="*/ 1741356 w 3217791"/>
              <a:gd name="connsiteY3" fmla="*/ 261899 h 3109186"/>
              <a:gd name="connsiteX4" fmla="*/ 2207479 w 3217791"/>
              <a:gd name="connsiteY4" fmla="*/ 80959 h 3109186"/>
              <a:gd name="connsiteX5" fmla="*/ 3217791 w 3217791"/>
              <a:gd name="connsiteY5" fmla="*/ 3057555 h 3109186"/>
              <a:gd name="connsiteX0" fmla="*/ 102684 w 3217791"/>
              <a:gd name="connsiteY0" fmla="*/ 3024260 h 3028227"/>
              <a:gd name="connsiteX1" fmla="*/ 67847 w 3217791"/>
              <a:gd name="connsiteY1" fmla="*/ 2978213 h 3028227"/>
              <a:gd name="connsiteX2" fmla="*/ 509764 w 3217791"/>
              <a:gd name="connsiteY2" fmla="*/ 2724177 h 3028227"/>
              <a:gd name="connsiteX3" fmla="*/ 1741356 w 3217791"/>
              <a:gd name="connsiteY3" fmla="*/ 180940 h 3028227"/>
              <a:gd name="connsiteX4" fmla="*/ 2207479 w 3217791"/>
              <a:gd name="connsiteY4" fmla="*/ 0 h 3028227"/>
              <a:gd name="connsiteX5" fmla="*/ 3217791 w 3217791"/>
              <a:gd name="connsiteY5" fmla="*/ 2976596 h 3028227"/>
              <a:gd name="connsiteX0" fmla="*/ 102684 w 2932640"/>
              <a:gd name="connsiteY0" fmla="*/ 3195736 h 3199703"/>
              <a:gd name="connsiteX1" fmla="*/ 67847 w 2932640"/>
              <a:gd name="connsiteY1" fmla="*/ 3149689 h 3199703"/>
              <a:gd name="connsiteX2" fmla="*/ 509764 w 2932640"/>
              <a:gd name="connsiteY2" fmla="*/ 2895653 h 3199703"/>
              <a:gd name="connsiteX3" fmla="*/ 1741356 w 2932640"/>
              <a:gd name="connsiteY3" fmla="*/ 352416 h 3199703"/>
              <a:gd name="connsiteX4" fmla="*/ 2207479 w 2932640"/>
              <a:gd name="connsiteY4" fmla="*/ 171476 h 3199703"/>
              <a:gd name="connsiteX5" fmla="*/ 2932640 w 2932640"/>
              <a:gd name="connsiteY5" fmla="*/ 76214 h 3199703"/>
              <a:gd name="connsiteX0" fmla="*/ 102684 w 2932640"/>
              <a:gd name="connsiteY0" fmla="*/ 3119522 h 3123489"/>
              <a:gd name="connsiteX1" fmla="*/ 67847 w 2932640"/>
              <a:gd name="connsiteY1" fmla="*/ 3073475 h 3123489"/>
              <a:gd name="connsiteX2" fmla="*/ 509764 w 2932640"/>
              <a:gd name="connsiteY2" fmla="*/ 2819439 h 3123489"/>
              <a:gd name="connsiteX3" fmla="*/ 1741356 w 2932640"/>
              <a:gd name="connsiteY3" fmla="*/ 276202 h 3123489"/>
              <a:gd name="connsiteX4" fmla="*/ 2207479 w 2932640"/>
              <a:gd name="connsiteY4" fmla="*/ 95262 h 3123489"/>
              <a:gd name="connsiteX5" fmla="*/ 2932640 w 2932640"/>
              <a:gd name="connsiteY5" fmla="*/ 0 h 3123489"/>
              <a:gd name="connsiteX0" fmla="*/ 102684 w 2932640"/>
              <a:gd name="connsiteY0" fmla="*/ 3119522 h 3123489"/>
              <a:gd name="connsiteX1" fmla="*/ 67847 w 2932640"/>
              <a:gd name="connsiteY1" fmla="*/ 3073475 h 3123489"/>
              <a:gd name="connsiteX2" fmla="*/ 509764 w 2932640"/>
              <a:gd name="connsiteY2" fmla="*/ 2819439 h 3123489"/>
              <a:gd name="connsiteX3" fmla="*/ 1741356 w 2932640"/>
              <a:gd name="connsiteY3" fmla="*/ 276202 h 3123489"/>
              <a:gd name="connsiteX4" fmla="*/ 2207479 w 2932640"/>
              <a:gd name="connsiteY4" fmla="*/ 95262 h 3123489"/>
              <a:gd name="connsiteX5" fmla="*/ 2932640 w 2932640"/>
              <a:gd name="connsiteY5" fmla="*/ 0 h 3123489"/>
              <a:gd name="connsiteX0" fmla="*/ 0 w 2864793"/>
              <a:gd name="connsiteY0" fmla="*/ 3073475 h 3073475"/>
              <a:gd name="connsiteX1" fmla="*/ 441917 w 2864793"/>
              <a:gd name="connsiteY1" fmla="*/ 2819439 h 3073475"/>
              <a:gd name="connsiteX2" fmla="*/ 1673509 w 2864793"/>
              <a:gd name="connsiteY2" fmla="*/ 276202 h 3073475"/>
              <a:gd name="connsiteX3" fmla="*/ 2139632 w 2864793"/>
              <a:gd name="connsiteY3" fmla="*/ 95262 h 3073475"/>
              <a:gd name="connsiteX4" fmla="*/ 2864793 w 2864793"/>
              <a:gd name="connsiteY4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1673509 w 2864793"/>
              <a:gd name="connsiteY2" fmla="*/ 276202 h 3073475"/>
              <a:gd name="connsiteX3" fmla="*/ 2139632 w 2864793"/>
              <a:gd name="connsiteY3" fmla="*/ 95262 h 3073475"/>
              <a:gd name="connsiteX4" fmla="*/ 2864793 w 2864793"/>
              <a:gd name="connsiteY4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674610 w 2864793"/>
              <a:gd name="connsiteY2" fmla="*/ 2355843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582783 w 2864793"/>
              <a:gd name="connsiteY2" fmla="*/ 2472914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582783 w 2864793"/>
              <a:gd name="connsiteY2" fmla="*/ 2472914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582783 w 2864793"/>
              <a:gd name="connsiteY2" fmla="*/ 2472914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582783 w 2864793"/>
              <a:gd name="connsiteY2" fmla="*/ 2472914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582783 w 2864793"/>
              <a:gd name="connsiteY2" fmla="*/ 2472914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582783 w 2864793"/>
              <a:gd name="connsiteY2" fmla="*/ 2472914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582783 w 2864793"/>
              <a:gd name="connsiteY2" fmla="*/ 2472914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64793"/>
              <a:gd name="connsiteY0" fmla="*/ 3073475 h 3073475"/>
              <a:gd name="connsiteX1" fmla="*/ 483391 w 2864793"/>
              <a:gd name="connsiteY1" fmla="*/ 2783813 h 3073475"/>
              <a:gd name="connsiteX2" fmla="*/ 582783 w 2864793"/>
              <a:gd name="connsiteY2" fmla="*/ 2472914 h 3073475"/>
              <a:gd name="connsiteX3" fmla="*/ 1673509 w 2864793"/>
              <a:gd name="connsiteY3" fmla="*/ 276202 h 3073475"/>
              <a:gd name="connsiteX4" fmla="*/ 2139632 w 2864793"/>
              <a:gd name="connsiteY4" fmla="*/ 95262 h 3073475"/>
              <a:gd name="connsiteX5" fmla="*/ 2864793 w 2864793"/>
              <a:gd name="connsiteY5" fmla="*/ 0 h 3073475"/>
              <a:gd name="connsiteX0" fmla="*/ 0 w 2874297"/>
              <a:gd name="connsiteY0" fmla="*/ 2673425 h 2903085"/>
              <a:gd name="connsiteX1" fmla="*/ 492895 w 2874297"/>
              <a:gd name="connsiteY1" fmla="*/ 2783813 h 2903085"/>
              <a:gd name="connsiteX2" fmla="*/ 592287 w 2874297"/>
              <a:gd name="connsiteY2" fmla="*/ 2472914 h 2903085"/>
              <a:gd name="connsiteX3" fmla="*/ 1683013 w 2874297"/>
              <a:gd name="connsiteY3" fmla="*/ 276202 h 2903085"/>
              <a:gd name="connsiteX4" fmla="*/ 2149136 w 2874297"/>
              <a:gd name="connsiteY4" fmla="*/ 95262 h 2903085"/>
              <a:gd name="connsiteX5" fmla="*/ 2874297 w 2874297"/>
              <a:gd name="connsiteY5" fmla="*/ 0 h 2903085"/>
              <a:gd name="connsiteX0" fmla="*/ 0 w 3240211"/>
              <a:gd name="connsiteY0" fmla="*/ 2632150 h 2861810"/>
              <a:gd name="connsiteX1" fmla="*/ 492895 w 3240211"/>
              <a:gd name="connsiteY1" fmla="*/ 2742538 h 2861810"/>
              <a:gd name="connsiteX2" fmla="*/ 592287 w 3240211"/>
              <a:gd name="connsiteY2" fmla="*/ 2431639 h 2861810"/>
              <a:gd name="connsiteX3" fmla="*/ 1683013 w 3240211"/>
              <a:gd name="connsiteY3" fmla="*/ 234927 h 2861810"/>
              <a:gd name="connsiteX4" fmla="*/ 2149136 w 3240211"/>
              <a:gd name="connsiteY4" fmla="*/ 53987 h 2861810"/>
              <a:gd name="connsiteX5" fmla="*/ 3240211 w 3240211"/>
              <a:gd name="connsiteY5" fmla="*/ 558804 h 2861810"/>
              <a:gd name="connsiteX0" fmla="*/ 0 w 3240211"/>
              <a:gd name="connsiteY0" fmla="*/ 2709362 h 2939022"/>
              <a:gd name="connsiteX1" fmla="*/ 492895 w 3240211"/>
              <a:gd name="connsiteY1" fmla="*/ 2819750 h 2939022"/>
              <a:gd name="connsiteX2" fmla="*/ 592287 w 3240211"/>
              <a:gd name="connsiteY2" fmla="*/ 2508851 h 2939022"/>
              <a:gd name="connsiteX3" fmla="*/ 1683013 w 3240211"/>
              <a:gd name="connsiteY3" fmla="*/ 312139 h 2939022"/>
              <a:gd name="connsiteX4" fmla="*/ 3240211 w 3240211"/>
              <a:gd name="connsiteY4" fmla="*/ 636016 h 2939022"/>
              <a:gd name="connsiteX0" fmla="*/ 0 w 3240211"/>
              <a:gd name="connsiteY0" fmla="*/ 2073346 h 2303006"/>
              <a:gd name="connsiteX1" fmla="*/ 492895 w 3240211"/>
              <a:gd name="connsiteY1" fmla="*/ 2183734 h 2303006"/>
              <a:gd name="connsiteX2" fmla="*/ 592287 w 3240211"/>
              <a:gd name="connsiteY2" fmla="*/ 1872835 h 2303006"/>
              <a:gd name="connsiteX3" fmla="*/ 3240211 w 3240211"/>
              <a:gd name="connsiteY3" fmla="*/ 0 h 2303006"/>
              <a:gd name="connsiteX0" fmla="*/ 0 w 3240211"/>
              <a:gd name="connsiteY0" fmla="*/ 2073346 h 2303006"/>
              <a:gd name="connsiteX1" fmla="*/ 492895 w 3240211"/>
              <a:gd name="connsiteY1" fmla="*/ 2183734 h 2303006"/>
              <a:gd name="connsiteX2" fmla="*/ 3240211 w 3240211"/>
              <a:gd name="connsiteY2" fmla="*/ 0 h 2303006"/>
              <a:gd name="connsiteX0" fmla="*/ 0 w 3240211"/>
              <a:gd name="connsiteY0" fmla="*/ 2073346 h 2073346"/>
              <a:gd name="connsiteX1" fmla="*/ 3240211 w 3240211"/>
              <a:gd name="connsiteY1" fmla="*/ 0 h 2073346"/>
              <a:gd name="connsiteX0" fmla="*/ 0 w 3240211"/>
              <a:gd name="connsiteY0" fmla="*/ 2120971 h 2120971"/>
              <a:gd name="connsiteX1" fmla="*/ 3240211 w 3240211"/>
              <a:gd name="connsiteY1" fmla="*/ 0 h 2120971"/>
              <a:gd name="connsiteX0" fmla="*/ 0 w 3240211"/>
              <a:gd name="connsiteY0" fmla="*/ 2120971 h 2120971"/>
              <a:gd name="connsiteX1" fmla="*/ 3240211 w 3240211"/>
              <a:gd name="connsiteY1" fmla="*/ 0 h 2120971"/>
              <a:gd name="connsiteX0" fmla="*/ 0 w 3240211"/>
              <a:gd name="connsiteY0" fmla="*/ 2433161 h 2433161"/>
              <a:gd name="connsiteX1" fmla="*/ 3240211 w 3240211"/>
              <a:gd name="connsiteY1" fmla="*/ 312190 h 2433161"/>
              <a:gd name="connsiteX0" fmla="*/ 0 w 3261344"/>
              <a:gd name="connsiteY0" fmla="*/ 2433161 h 2433161"/>
              <a:gd name="connsiteX1" fmla="*/ 3240211 w 3261344"/>
              <a:gd name="connsiteY1" fmla="*/ 312190 h 2433161"/>
              <a:gd name="connsiteX0" fmla="*/ 0 w 3240211"/>
              <a:gd name="connsiteY0" fmla="*/ 2433161 h 2433161"/>
              <a:gd name="connsiteX1" fmla="*/ 3240211 w 3240211"/>
              <a:gd name="connsiteY1" fmla="*/ 312190 h 2433161"/>
              <a:gd name="connsiteX0" fmla="*/ 0 w 3240211"/>
              <a:gd name="connsiteY0" fmla="*/ 2433161 h 3083425"/>
              <a:gd name="connsiteX1" fmla="*/ 1004289 w 3240211"/>
              <a:gd name="connsiteY1" fmla="*/ 2341066 h 3083425"/>
              <a:gd name="connsiteX2" fmla="*/ 3240211 w 3240211"/>
              <a:gd name="connsiteY2" fmla="*/ 312190 h 3083425"/>
              <a:gd name="connsiteX0" fmla="*/ 0 w 3240211"/>
              <a:gd name="connsiteY0" fmla="*/ 2433161 h 2433161"/>
              <a:gd name="connsiteX1" fmla="*/ 1004289 w 3240211"/>
              <a:gd name="connsiteY1" fmla="*/ 2341066 h 2433161"/>
              <a:gd name="connsiteX2" fmla="*/ 3240211 w 3240211"/>
              <a:gd name="connsiteY2" fmla="*/ 312190 h 2433161"/>
              <a:gd name="connsiteX0" fmla="*/ 0 w 3240211"/>
              <a:gd name="connsiteY0" fmla="*/ 2449522 h 2449522"/>
              <a:gd name="connsiteX1" fmla="*/ 1004289 w 3240211"/>
              <a:gd name="connsiteY1" fmla="*/ 2357427 h 2449522"/>
              <a:gd name="connsiteX2" fmla="*/ 2482245 w 3240211"/>
              <a:gd name="connsiteY2" fmla="*/ 338146 h 2449522"/>
              <a:gd name="connsiteX3" fmla="*/ 3240211 w 3240211"/>
              <a:gd name="connsiteY3" fmla="*/ 328551 h 2449522"/>
              <a:gd name="connsiteX0" fmla="*/ 0 w 3240211"/>
              <a:gd name="connsiteY0" fmla="*/ 2163770 h 2163770"/>
              <a:gd name="connsiteX1" fmla="*/ 1004289 w 3240211"/>
              <a:gd name="connsiteY1" fmla="*/ 2071675 h 2163770"/>
              <a:gd name="connsiteX2" fmla="*/ 2482245 w 3240211"/>
              <a:gd name="connsiteY2" fmla="*/ 52394 h 2163770"/>
              <a:gd name="connsiteX3" fmla="*/ 3240211 w 3240211"/>
              <a:gd name="connsiteY3" fmla="*/ 42799 h 2163770"/>
              <a:gd name="connsiteX0" fmla="*/ 0 w 3240211"/>
              <a:gd name="connsiteY0" fmla="*/ 2163770 h 2163770"/>
              <a:gd name="connsiteX1" fmla="*/ 1004289 w 3240211"/>
              <a:gd name="connsiteY1" fmla="*/ 2071675 h 2163770"/>
              <a:gd name="connsiteX2" fmla="*/ 2482245 w 3240211"/>
              <a:gd name="connsiteY2" fmla="*/ 52394 h 2163770"/>
              <a:gd name="connsiteX3" fmla="*/ 3240211 w 3240211"/>
              <a:gd name="connsiteY3" fmla="*/ 42799 h 2163770"/>
              <a:gd name="connsiteX0" fmla="*/ 0 w 3240211"/>
              <a:gd name="connsiteY0" fmla="*/ 2163770 h 2163770"/>
              <a:gd name="connsiteX1" fmla="*/ 1004289 w 3240211"/>
              <a:gd name="connsiteY1" fmla="*/ 2071675 h 2163770"/>
              <a:gd name="connsiteX2" fmla="*/ 2482245 w 3240211"/>
              <a:gd name="connsiteY2" fmla="*/ 52394 h 2163770"/>
              <a:gd name="connsiteX3" fmla="*/ 3240211 w 3240211"/>
              <a:gd name="connsiteY3" fmla="*/ 42799 h 2163770"/>
              <a:gd name="connsiteX0" fmla="*/ 0 w 3240211"/>
              <a:gd name="connsiteY0" fmla="*/ 2163770 h 2163770"/>
              <a:gd name="connsiteX1" fmla="*/ 1004289 w 3240211"/>
              <a:gd name="connsiteY1" fmla="*/ 2071675 h 2163770"/>
              <a:gd name="connsiteX2" fmla="*/ 2482245 w 3240211"/>
              <a:gd name="connsiteY2" fmla="*/ 52394 h 2163770"/>
              <a:gd name="connsiteX3" fmla="*/ 3240211 w 3240211"/>
              <a:gd name="connsiteY3" fmla="*/ 42799 h 2163770"/>
              <a:gd name="connsiteX0" fmla="*/ 0 w 3240211"/>
              <a:gd name="connsiteY0" fmla="*/ 2163770 h 2163770"/>
              <a:gd name="connsiteX1" fmla="*/ 1004289 w 3240211"/>
              <a:gd name="connsiteY1" fmla="*/ 2071675 h 2163770"/>
              <a:gd name="connsiteX2" fmla="*/ 2482245 w 3240211"/>
              <a:gd name="connsiteY2" fmla="*/ 52394 h 2163770"/>
              <a:gd name="connsiteX3" fmla="*/ 3240211 w 3240211"/>
              <a:gd name="connsiteY3" fmla="*/ 42799 h 2163770"/>
              <a:gd name="connsiteX0" fmla="*/ 0 w 3240211"/>
              <a:gd name="connsiteY0" fmla="*/ 2163770 h 2163770"/>
              <a:gd name="connsiteX1" fmla="*/ 1011098 w 3240211"/>
              <a:gd name="connsiteY1" fmla="*/ 1948845 h 2163770"/>
              <a:gd name="connsiteX2" fmla="*/ 2482245 w 3240211"/>
              <a:gd name="connsiteY2" fmla="*/ 52394 h 2163770"/>
              <a:gd name="connsiteX3" fmla="*/ 3240211 w 3240211"/>
              <a:gd name="connsiteY3" fmla="*/ 42799 h 216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211" h="2163770">
                <a:moveTo>
                  <a:pt x="0" y="2163770"/>
                </a:moveTo>
                <a:cubicBezTo>
                  <a:pt x="334763" y="2133072"/>
                  <a:pt x="750003" y="2031916"/>
                  <a:pt x="1011098" y="1948845"/>
                </a:cubicBezTo>
                <a:cubicBezTo>
                  <a:pt x="2025964" y="1539787"/>
                  <a:pt x="1917125" y="142886"/>
                  <a:pt x="2482245" y="52394"/>
                </a:cubicBezTo>
                <a:cubicBezTo>
                  <a:pt x="2843010" y="0"/>
                  <a:pt x="3113883" y="44398"/>
                  <a:pt x="3240211" y="42799"/>
                </a:cubicBezTo>
              </a:path>
            </a:pathLst>
          </a:custGeom>
          <a:ln w="25400">
            <a:solidFill>
              <a:srgbClr val="D189D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616160" y="60531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545268" y="60531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286380" y="60531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5C2E00"/>
                </a:solidFill>
              </a:rPr>
              <a:t>1</a:t>
            </a:r>
            <a:endParaRPr lang="fr-FR" dirty="0">
              <a:solidFill>
                <a:srgbClr val="5C2E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286512" y="6053156"/>
            <a:ext cx="41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5C2E00"/>
                </a:solidFill>
              </a:rPr>
              <a:t>4</a:t>
            </a:r>
            <a:endParaRPr lang="fr-FR" dirty="0">
              <a:solidFill>
                <a:srgbClr val="5C2E00"/>
              </a:solidFill>
            </a:endParaRPr>
          </a:p>
        </p:txBody>
      </p:sp>
      <p:cxnSp>
        <p:nvCxnSpPr>
          <p:cNvPr id="17" name="Connecteur droit 16"/>
          <p:cNvCxnSpPr/>
          <p:nvPr/>
        </p:nvCxnSpPr>
        <p:spPr>
          <a:xfrm rot="5400000">
            <a:off x="2778421" y="5893611"/>
            <a:ext cx="7143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>
            <a:off x="4680832" y="5893611"/>
            <a:ext cx="7143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5400000">
            <a:off x="5411793" y="5893611"/>
            <a:ext cx="71438" cy="1588"/>
          </a:xfrm>
          <a:prstGeom prst="line">
            <a:avLst/>
          </a:prstGeom>
          <a:ln w="25400">
            <a:solidFill>
              <a:srgbClr val="5C2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rot="5400000">
            <a:off x="6440502" y="5893611"/>
            <a:ext cx="71438" cy="1588"/>
          </a:xfrm>
          <a:prstGeom prst="line">
            <a:avLst/>
          </a:prstGeom>
          <a:ln w="25400">
            <a:solidFill>
              <a:srgbClr val="5C2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872436" y="5643578"/>
            <a:ext cx="1414472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Temps</a:t>
            </a:r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orme libre 25"/>
          <p:cNvSpPr/>
          <p:nvPr/>
        </p:nvSpPr>
        <p:spPr>
          <a:xfrm>
            <a:off x="895350" y="3831823"/>
            <a:ext cx="6472206" cy="1807140"/>
          </a:xfrm>
          <a:custGeom>
            <a:avLst/>
            <a:gdLst>
              <a:gd name="connsiteX0" fmla="*/ 0 w 3314700"/>
              <a:gd name="connsiteY0" fmla="*/ 0 h 0"/>
              <a:gd name="connsiteX1" fmla="*/ 876300 w 3314700"/>
              <a:gd name="connsiteY1" fmla="*/ 0 h 0"/>
              <a:gd name="connsiteX2" fmla="*/ 1876425 w 3314700"/>
              <a:gd name="connsiteY2" fmla="*/ 0 h 0"/>
              <a:gd name="connsiteX3" fmla="*/ 3314700 w 3314700"/>
              <a:gd name="connsiteY3" fmla="*/ 0 h 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2286040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2286040 h 2286040"/>
              <a:gd name="connsiteX0" fmla="*/ 0 w 3314700"/>
              <a:gd name="connsiteY0" fmla="*/ 2286040 h 2286040"/>
              <a:gd name="connsiteX1" fmla="*/ 1019144 w 3314700"/>
              <a:gd name="connsiteY1" fmla="*/ 0 h 2286040"/>
              <a:gd name="connsiteX2" fmla="*/ 1876425 w 3314700"/>
              <a:gd name="connsiteY2" fmla="*/ 1500198 h 2286040"/>
              <a:gd name="connsiteX3" fmla="*/ 3314700 w 3314700"/>
              <a:gd name="connsiteY3" fmla="*/ 1571636 h 2286040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1019144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52693"/>
              <a:gd name="connsiteX1" fmla="*/ 733360 w 3314700"/>
              <a:gd name="connsiteY1" fmla="*/ 66653 h 2352693"/>
              <a:gd name="connsiteX2" fmla="*/ 1876425 w 3314700"/>
              <a:gd name="connsiteY2" fmla="*/ 1566851 h 2352693"/>
              <a:gd name="connsiteX3" fmla="*/ 3314700 w 3314700"/>
              <a:gd name="connsiteY3" fmla="*/ 1638289 h 2352693"/>
              <a:gd name="connsiteX0" fmla="*/ 0 w 3314700"/>
              <a:gd name="connsiteY0" fmla="*/ 2352693 h 2385324"/>
              <a:gd name="connsiteX1" fmla="*/ 733360 w 3314700"/>
              <a:gd name="connsiteY1" fmla="*/ 66653 h 2385324"/>
              <a:gd name="connsiteX2" fmla="*/ 1447765 w 3314700"/>
              <a:gd name="connsiteY2" fmla="*/ 2261496 h 2385324"/>
              <a:gd name="connsiteX3" fmla="*/ 3314700 w 3314700"/>
              <a:gd name="connsiteY3" fmla="*/ 1638289 h 2385324"/>
              <a:gd name="connsiteX0" fmla="*/ 0 w 1447765"/>
              <a:gd name="connsiteY0" fmla="*/ 2352693 h 2352693"/>
              <a:gd name="connsiteX1" fmla="*/ 733360 w 1447765"/>
              <a:gd name="connsiteY1" fmla="*/ 66653 h 2352693"/>
              <a:gd name="connsiteX2" fmla="*/ 1447765 w 1447765"/>
              <a:gd name="connsiteY2" fmla="*/ 2261496 h 2352693"/>
              <a:gd name="connsiteX0" fmla="*/ 0 w 1447765"/>
              <a:gd name="connsiteY0" fmla="*/ 2352693 h 2352693"/>
              <a:gd name="connsiteX1" fmla="*/ 733360 w 1447765"/>
              <a:gd name="connsiteY1" fmla="*/ 66653 h 2352693"/>
              <a:gd name="connsiteX2" fmla="*/ 1447765 w 1447765"/>
              <a:gd name="connsiteY2" fmla="*/ 2261496 h 2352693"/>
              <a:gd name="connsiteX0" fmla="*/ 0 w 1447765"/>
              <a:gd name="connsiteY0" fmla="*/ 2352693 h 2352693"/>
              <a:gd name="connsiteX1" fmla="*/ 733360 w 1447765"/>
              <a:gd name="connsiteY1" fmla="*/ 66653 h 2352693"/>
              <a:gd name="connsiteX2" fmla="*/ 1447765 w 1447765"/>
              <a:gd name="connsiteY2" fmla="*/ 2261496 h 2352693"/>
              <a:gd name="connsiteX0" fmla="*/ 0 w 1447765"/>
              <a:gd name="connsiteY0" fmla="*/ 2334154 h 2334154"/>
              <a:gd name="connsiteX1" fmla="*/ 733360 w 1447765"/>
              <a:gd name="connsiteY1" fmla="*/ 48114 h 2334154"/>
              <a:gd name="connsiteX2" fmla="*/ 1447765 w 1447765"/>
              <a:gd name="connsiteY2" fmla="*/ 2242957 h 2334154"/>
              <a:gd name="connsiteX0" fmla="*/ 0 w 1447765"/>
              <a:gd name="connsiteY0" fmla="*/ 4001461 h 4001461"/>
              <a:gd name="connsiteX1" fmla="*/ 908827 w 1447765"/>
              <a:gd name="connsiteY1" fmla="*/ 48114 h 4001461"/>
              <a:gd name="connsiteX2" fmla="*/ 1447765 w 1447765"/>
              <a:gd name="connsiteY2" fmla="*/ 3910264 h 4001461"/>
              <a:gd name="connsiteX0" fmla="*/ 0 w 1447765"/>
              <a:gd name="connsiteY0" fmla="*/ 4707626 h 4707626"/>
              <a:gd name="connsiteX1" fmla="*/ 908827 w 1447765"/>
              <a:gd name="connsiteY1" fmla="*/ 754279 h 4707626"/>
              <a:gd name="connsiteX2" fmla="*/ 1447765 w 1447765"/>
              <a:gd name="connsiteY2" fmla="*/ 726108 h 4707626"/>
              <a:gd name="connsiteX0" fmla="*/ 0 w 1447765"/>
              <a:gd name="connsiteY0" fmla="*/ 4003647 h 4003647"/>
              <a:gd name="connsiteX1" fmla="*/ 908827 w 1447765"/>
              <a:gd name="connsiteY1" fmla="*/ 50300 h 4003647"/>
              <a:gd name="connsiteX2" fmla="*/ 1447765 w 1447765"/>
              <a:gd name="connsiteY2" fmla="*/ 22129 h 4003647"/>
              <a:gd name="connsiteX0" fmla="*/ 0 w 1447765"/>
              <a:gd name="connsiteY0" fmla="*/ 4003647 h 4003647"/>
              <a:gd name="connsiteX1" fmla="*/ 908827 w 1447765"/>
              <a:gd name="connsiteY1" fmla="*/ 50300 h 4003647"/>
              <a:gd name="connsiteX2" fmla="*/ 1447765 w 1447765"/>
              <a:gd name="connsiteY2" fmla="*/ 22129 h 4003647"/>
              <a:gd name="connsiteX0" fmla="*/ 0 w 1447765"/>
              <a:gd name="connsiteY0" fmla="*/ 4003647 h 4003647"/>
              <a:gd name="connsiteX1" fmla="*/ 908827 w 1447765"/>
              <a:gd name="connsiteY1" fmla="*/ 50300 h 4003647"/>
              <a:gd name="connsiteX2" fmla="*/ 1447765 w 1447765"/>
              <a:gd name="connsiteY2" fmla="*/ 22129 h 4003647"/>
              <a:gd name="connsiteX0" fmla="*/ 0 w 1447765"/>
              <a:gd name="connsiteY0" fmla="*/ 4003647 h 4003647"/>
              <a:gd name="connsiteX1" fmla="*/ 908827 w 1447765"/>
              <a:gd name="connsiteY1" fmla="*/ 50300 h 4003647"/>
              <a:gd name="connsiteX2" fmla="*/ 1447765 w 1447765"/>
              <a:gd name="connsiteY2" fmla="*/ 22129 h 4003647"/>
              <a:gd name="connsiteX0" fmla="*/ 0 w 1447765"/>
              <a:gd name="connsiteY0" fmla="*/ 4001461 h 4042535"/>
              <a:gd name="connsiteX1" fmla="*/ 908827 w 1447765"/>
              <a:gd name="connsiteY1" fmla="*/ 48114 h 4042535"/>
              <a:gd name="connsiteX2" fmla="*/ 1447765 w 1447765"/>
              <a:gd name="connsiteY2" fmla="*/ 4042535 h 4042535"/>
              <a:gd name="connsiteX0" fmla="*/ 0 w 1447765"/>
              <a:gd name="connsiteY0" fmla="*/ 4207784 h 4248858"/>
              <a:gd name="connsiteX1" fmla="*/ 342301 w 1447765"/>
              <a:gd name="connsiteY1" fmla="*/ 48114 h 4248858"/>
              <a:gd name="connsiteX2" fmla="*/ 1447765 w 1447765"/>
              <a:gd name="connsiteY2" fmla="*/ 4248858 h 4248858"/>
              <a:gd name="connsiteX0" fmla="*/ 0 w 1447765"/>
              <a:gd name="connsiteY0" fmla="*/ 4207774 h 4248848"/>
              <a:gd name="connsiteX1" fmla="*/ 342301 w 1447765"/>
              <a:gd name="connsiteY1" fmla="*/ 48104 h 4248848"/>
              <a:gd name="connsiteX2" fmla="*/ 1447765 w 1447765"/>
              <a:gd name="connsiteY2" fmla="*/ 4248848 h 4248848"/>
              <a:gd name="connsiteX0" fmla="*/ 0 w 1447765"/>
              <a:gd name="connsiteY0" fmla="*/ 4207774 h 4248848"/>
              <a:gd name="connsiteX1" fmla="*/ 342301 w 1447765"/>
              <a:gd name="connsiteY1" fmla="*/ 48104 h 4248848"/>
              <a:gd name="connsiteX2" fmla="*/ 1447765 w 1447765"/>
              <a:gd name="connsiteY2" fmla="*/ 4248848 h 4248848"/>
              <a:gd name="connsiteX0" fmla="*/ 0 w 1447765"/>
              <a:gd name="connsiteY0" fmla="*/ 4207774 h 4248848"/>
              <a:gd name="connsiteX1" fmla="*/ 342301 w 1447765"/>
              <a:gd name="connsiteY1" fmla="*/ 48104 h 4248848"/>
              <a:gd name="connsiteX2" fmla="*/ 1447765 w 1447765"/>
              <a:gd name="connsiteY2" fmla="*/ 4248848 h 4248848"/>
              <a:gd name="connsiteX0" fmla="*/ 0 w 1447765"/>
              <a:gd name="connsiteY0" fmla="*/ 4386864 h 4427938"/>
              <a:gd name="connsiteX1" fmla="*/ 342301 w 1447765"/>
              <a:gd name="connsiteY1" fmla="*/ 227194 h 4427938"/>
              <a:gd name="connsiteX2" fmla="*/ 1047702 w 1447765"/>
              <a:gd name="connsiteY2" fmla="*/ 3023699 h 4427938"/>
              <a:gd name="connsiteX3" fmla="*/ 1447765 w 1447765"/>
              <a:gd name="connsiteY3" fmla="*/ 4427938 h 4427938"/>
              <a:gd name="connsiteX0" fmla="*/ 0 w 1447765"/>
              <a:gd name="connsiteY0" fmla="*/ 4386864 h 4445798"/>
              <a:gd name="connsiteX1" fmla="*/ 342301 w 1447765"/>
              <a:gd name="connsiteY1" fmla="*/ 227194 h 4445798"/>
              <a:gd name="connsiteX2" fmla="*/ 984746 w 1447765"/>
              <a:gd name="connsiteY2" fmla="*/ 3745674 h 4445798"/>
              <a:gd name="connsiteX3" fmla="*/ 1447765 w 1447765"/>
              <a:gd name="connsiteY3" fmla="*/ 4427938 h 4445798"/>
              <a:gd name="connsiteX0" fmla="*/ 0 w 1447765"/>
              <a:gd name="connsiteY0" fmla="*/ 4386864 h 4427938"/>
              <a:gd name="connsiteX1" fmla="*/ 342301 w 1447765"/>
              <a:gd name="connsiteY1" fmla="*/ 227194 h 4427938"/>
              <a:gd name="connsiteX2" fmla="*/ 984746 w 1447765"/>
              <a:gd name="connsiteY2" fmla="*/ 3745674 h 4427938"/>
              <a:gd name="connsiteX3" fmla="*/ 1447765 w 1447765"/>
              <a:gd name="connsiteY3" fmla="*/ 4427938 h 4427938"/>
              <a:gd name="connsiteX0" fmla="*/ 0 w 1447765"/>
              <a:gd name="connsiteY0" fmla="*/ 4386864 h 4427938"/>
              <a:gd name="connsiteX1" fmla="*/ 342301 w 1447765"/>
              <a:gd name="connsiteY1" fmla="*/ 227194 h 4427938"/>
              <a:gd name="connsiteX2" fmla="*/ 984746 w 1447765"/>
              <a:gd name="connsiteY2" fmla="*/ 3745674 h 4427938"/>
              <a:gd name="connsiteX3" fmla="*/ 1447765 w 1447765"/>
              <a:gd name="connsiteY3" fmla="*/ 4427938 h 4427938"/>
              <a:gd name="connsiteX0" fmla="*/ 0 w 1447765"/>
              <a:gd name="connsiteY0" fmla="*/ 4207774 h 4248848"/>
              <a:gd name="connsiteX1" fmla="*/ 342301 w 1447765"/>
              <a:gd name="connsiteY1" fmla="*/ 48104 h 4248848"/>
              <a:gd name="connsiteX2" fmla="*/ 984746 w 1447765"/>
              <a:gd name="connsiteY2" fmla="*/ 3566584 h 4248848"/>
              <a:gd name="connsiteX3" fmla="*/ 1447765 w 1447765"/>
              <a:gd name="connsiteY3" fmla="*/ 4248848 h 4248848"/>
              <a:gd name="connsiteX0" fmla="*/ 0 w 1447765"/>
              <a:gd name="connsiteY0" fmla="*/ 4159670 h 4200744"/>
              <a:gd name="connsiteX1" fmla="*/ 342301 w 1447765"/>
              <a:gd name="connsiteY1" fmla="*/ 0 h 4200744"/>
              <a:gd name="connsiteX2" fmla="*/ 984746 w 1447765"/>
              <a:gd name="connsiteY2" fmla="*/ 3518480 h 4200744"/>
              <a:gd name="connsiteX3" fmla="*/ 1447765 w 1447765"/>
              <a:gd name="connsiteY3" fmla="*/ 4200744 h 4200744"/>
              <a:gd name="connsiteX0" fmla="*/ 0 w 1447765"/>
              <a:gd name="connsiteY0" fmla="*/ 4063403 h 4104477"/>
              <a:gd name="connsiteX1" fmla="*/ 339503 w 1447765"/>
              <a:gd name="connsiteY1" fmla="*/ 0 h 4104477"/>
              <a:gd name="connsiteX2" fmla="*/ 984746 w 1447765"/>
              <a:gd name="connsiteY2" fmla="*/ 3422213 h 4104477"/>
              <a:gd name="connsiteX3" fmla="*/ 1447765 w 1447765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63846"/>
              <a:gd name="connsiteY0" fmla="*/ 4063403 h 4104477"/>
              <a:gd name="connsiteX1" fmla="*/ 255584 w 1363846"/>
              <a:gd name="connsiteY1" fmla="*/ 0 h 4104477"/>
              <a:gd name="connsiteX2" fmla="*/ 900827 w 1363846"/>
              <a:gd name="connsiteY2" fmla="*/ 3422213 h 4104477"/>
              <a:gd name="connsiteX3" fmla="*/ 1363846 w 1363846"/>
              <a:gd name="connsiteY3" fmla="*/ 4104477 h 4104477"/>
              <a:gd name="connsiteX0" fmla="*/ 0 w 1359516"/>
              <a:gd name="connsiteY0" fmla="*/ 3884621 h 4104477"/>
              <a:gd name="connsiteX1" fmla="*/ 251254 w 1359516"/>
              <a:gd name="connsiteY1" fmla="*/ 0 h 4104477"/>
              <a:gd name="connsiteX2" fmla="*/ 896497 w 1359516"/>
              <a:gd name="connsiteY2" fmla="*/ 3422213 h 4104477"/>
              <a:gd name="connsiteX3" fmla="*/ 1359516 w 1359516"/>
              <a:gd name="connsiteY3" fmla="*/ 4104477 h 4104477"/>
              <a:gd name="connsiteX0" fmla="*/ 0 w 1359516"/>
              <a:gd name="connsiteY0" fmla="*/ 4535850 h 4755706"/>
              <a:gd name="connsiteX1" fmla="*/ 251254 w 1359516"/>
              <a:gd name="connsiteY1" fmla="*/ 651229 h 4755706"/>
              <a:gd name="connsiteX2" fmla="*/ 132057 w 1359516"/>
              <a:gd name="connsiteY2" fmla="*/ 3145178 h 4755706"/>
              <a:gd name="connsiteX3" fmla="*/ 896497 w 1359516"/>
              <a:gd name="connsiteY3" fmla="*/ 4073442 h 4755706"/>
              <a:gd name="connsiteX4" fmla="*/ 1359516 w 1359516"/>
              <a:gd name="connsiteY4" fmla="*/ 4755706 h 4755706"/>
              <a:gd name="connsiteX0" fmla="*/ 17359 w 1376875"/>
              <a:gd name="connsiteY0" fmla="*/ 1390672 h 1610528"/>
              <a:gd name="connsiteX1" fmla="*/ 149416 w 1376875"/>
              <a:gd name="connsiteY1" fmla="*/ 0 h 1610528"/>
              <a:gd name="connsiteX2" fmla="*/ 913856 w 1376875"/>
              <a:gd name="connsiteY2" fmla="*/ 928264 h 1610528"/>
              <a:gd name="connsiteX3" fmla="*/ 1376875 w 1376875"/>
              <a:gd name="connsiteY3" fmla="*/ 1610528 h 1610528"/>
              <a:gd name="connsiteX0" fmla="*/ 0 w 1359516"/>
              <a:gd name="connsiteY0" fmla="*/ 1473187 h 1693043"/>
              <a:gd name="connsiteX1" fmla="*/ 151540 w 1359516"/>
              <a:gd name="connsiteY1" fmla="*/ 0 h 1693043"/>
              <a:gd name="connsiteX2" fmla="*/ 896497 w 1359516"/>
              <a:gd name="connsiteY2" fmla="*/ 1010779 h 1693043"/>
              <a:gd name="connsiteX3" fmla="*/ 1359516 w 1359516"/>
              <a:gd name="connsiteY3" fmla="*/ 1693043 h 1693043"/>
              <a:gd name="connsiteX0" fmla="*/ 0 w 1359516"/>
              <a:gd name="connsiteY0" fmla="*/ 1554280 h 1774136"/>
              <a:gd name="connsiteX1" fmla="*/ 151540 w 1359516"/>
              <a:gd name="connsiteY1" fmla="*/ 81093 h 1774136"/>
              <a:gd name="connsiteX2" fmla="*/ 896497 w 1359516"/>
              <a:gd name="connsiteY2" fmla="*/ 1091872 h 1774136"/>
              <a:gd name="connsiteX3" fmla="*/ 1359516 w 1359516"/>
              <a:gd name="connsiteY3" fmla="*/ 1774136 h 1774136"/>
              <a:gd name="connsiteX0" fmla="*/ 0 w 1359516"/>
              <a:gd name="connsiteY0" fmla="*/ 1554280 h 1774136"/>
              <a:gd name="connsiteX1" fmla="*/ 151540 w 1359516"/>
              <a:gd name="connsiteY1" fmla="*/ 81093 h 1774136"/>
              <a:gd name="connsiteX2" fmla="*/ 896497 w 1359516"/>
              <a:gd name="connsiteY2" fmla="*/ 1091872 h 1774136"/>
              <a:gd name="connsiteX3" fmla="*/ 1359516 w 1359516"/>
              <a:gd name="connsiteY3" fmla="*/ 1774136 h 1774136"/>
              <a:gd name="connsiteX0" fmla="*/ 0 w 1359516"/>
              <a:gd name="connsiteY0" fmla="*/ 2044192 h 2264048"/>
              <a:gd name="connsiteX1" fmla="*/ 151540 w 1359516"/>
              <a:gd name="connsiteY1" fmla="*/ 571005 h 2264048"/>
              <a:gd name="connsiteX2" fmla="*/ 788256 w 1359516"/>
              <a:gd name="connsiteY2" fmla="*/ 687873 h 2264048"/>
              <a:gd name="connsiteX3" fmla="*/ 1359516 w 1359516"/>
              <a:gd name="connsiteY3" fmla="*/ 2264048 h 2264048"/>
              <a:gd name="connsiteX0" fmla="*/ 0 w 1359516"/>
              <a:gd name="connsiteY0" fmla="*/ 1886041 h 2105897"/>
              <a:gd name="connsiteX1" fmla="*/ 151540 w 1359516"/>
              <a:gd name="connsiteY1" fmla="*/ 412854 h 2105897"/>
              <a:gd name="connsiteX2" fmla="*/ 788256 w 1359516"/>
              <a:gd name="connsiteY2" fmla="*/ 529722 h 2105897"/>
              <a:gd name="connsiteX3" fmla="*/ 1359516 w 1359516"/>
              <a:gd name="connsiteY3" fmla="*/ 2105897 h 2105897"/>
              <a:gd name="connsiteX0" fmla="*/ 0 w 1359516"/>
              <a:gd name="connsiteY0" fmla="*/ 1886041 h 2105897"/>
              <a:gd name="connsiteX1" fmla="*/ 151540 w 1359516"/>
              <a:gd name="connsiteY1" fmla="*/ 412854 h 2105897"/>
              <a:gd name="connsiteX2" fmla="*/ 788256 w 1359516"/>
              <a:gd name="connsiteY2" fmla="*/ 529722 h 2105897"/>
              <a:gd name="connsiteX3" fmla="*/ 1359516 w 1359516"/>
              <a:gd name="connsiteY3" fmla="*/ 2105897 h 2105897"/>
              <a:gd name="connsiteX0" fmla="*/ 0 w 1359516"/>
              <a:gd name="connsiteY0" fmla="*/ 1659215 h 1879071"/>
              <a:gd name="connsiteX1" fmla="*/ 151540 w 1359516"/>
              <a:gd name="connsiteY1" fmla="*/ 186028 h 1879071"/>
              <a:gd name="connsiteX2" fmla="*/ 788256 w 1359516"/>
              <a:gd name="connsiteY2" fmla="*/ 302896 h 1879071"/>
              <a:gd name="connsiteX3" fmla="*/ 1359516 w 1359516"/>
              <a:gd name="connsiteY3" fmla="*/ 1879071 h 1879071"/>
              <a:gd name="connsiteX0" fmla="*/ 0 w 1225297"/>
              <a:gd name="connsiteY0" fmla="*/ 1659215 h 1659215"/>
              <a:gd name="connsiteX1" fmla="*/ 151540 w 1225297"/>
              <a:gd name="connsiteY1" fmla="*/ 186028 h 1659215"/>
              <a:gd name="connsiteX2" fmla="*/ 788256 w 1225297"/>
              <a:gd name="connsiteY2" fmla="*/ 302896 h 1659215"/>
              <a:gd name="connsiteX3" fmla="*/ 1225297 w 1225297"/>
              <a:gd name="connsiteY3" fmla="*/ 1631526 h 1659215"/>
              <a:gd name="connsiteX0" fmla="*/ 0 w 1225297"/>
              <a:gd name="connsiteY0" fmla="*/ 1659215 h 1659215"/>
              <a:gd name="connsiteX1" fmla="*/ 151540 w 1225297"/>
              <a:gd name="connsiteY1" fmla="*/ 186028 h 1659215"/>
              <a:gd name="connsiteX2" fmla="*/ 788256 w 1225297"/>
              <a:gd name="connsiteY2" fmla="*/ 302896 h 1659215"/>
              <a:gd name="connsiteX3" fmla="*/ 1225297 w 1225297"/>
              <a:gd name="connsiteY3" fmla="*/ 1631526 h 1659215"/>
              <a:gd name="connsiteX0" fmla="*/ 0 w 1225297"/>
              <a:gd name="connsiteY0" fmla="*/ 1659215 h 1659215"/>
              <a:gd name="connsiteX1" fmla="*/ 151540 w 1225297"/>
              <a:gd name="connsiteY1" fmla="*/ 186028 h 1659215"/>
              <a:gd name="connsiteX2" fmla="*/ 788256 w 1225297"/>
              <a:gd name="connsiteY2" fmla="*/ 302896 h 1659215"/>
              <a:gd name="connsiteX3" fmla="*/ 1225297 w 1225297"/>
              <a:gd name="connsiteY3" fmla="*/ 1631526 h 1659215"/>
              <a:gd name="connsiteX0" fmla="*/ 0 w 1225297"/>
              <a:gd name="connsiteY0" fmla="*/ 1686633 h 1686633"/>
              <a:gd name="connsiteX1" fmla="*/ 151540 w 1225297"/>
              <a:gd name="connsiteY1" fmla="*/ 213446 h 1686633"/>
              <a:gd name="connsiteX2" fmla="*/ 714652 w 1225297"/>
              <a:gd name="connsiteY2" fmla="*/ 247800 h 1686633"/>
              <a:gd name="connsiteX3" fmla="*/ 1225297 w 1225297"/>
              <a:gd name="connsiteY3" fmla="*/ 1658944 h 1686633"/>
              <a:gd name="connsiteX0" fmla="*/ 0 w 1225297"/>
              <a:gd name="connsiteY0" fmla="*/ 1686634 h 1686634"/>
              <a:gd name="connsiteX1" fmla="*/ 151540 w 1225297"/>
              <a:gd name="connsiteY1" fmla="*/ 213447 h 1686634"/>
              <a:gd name="connsiteX2" fmla="*/ 714652 w 1225297"/>
              <a:gd name="connsiteY2" fmla="*/ 247801 h 1686634"/>
              <a:gd name="connsiteX3" fmla="*/ 1225297 w 1225297"/>
              <a:gd name="connsiteY3" fmla="*/ 1658945 h 1686634"/>
              <a:gd name="connsiteX0" fmla="*/ 0 w 1225297"/>
              <a:gd name="connsiteY0" fmla="*/ 1686634 h 1686634"/>
              <a:gd name="connsiteX1" fmla="*/ 151540 w 1225297"/>
              <a:gd name="connsiteY1" fmla="*/ 213447 h 1686634"/>
              <a:gd name="connsiteX2" fmla="*/ 714652 w 1225297"/>
              <a:gd name="connsiteY2" fmla="*/ 247801 h 1686634"/>
              <a:gd name="connsiteX3" fmla="*/ 1225297 w 1225297"/>
              <a:gd name="connsiteY3" fmla="*/ 1658945 h 1686634"/>
              <a:gd name="connsiteX0" fmla="*/ 0 w 1225297"/>
              <a:gd name="connsiteY0" fmla="*/ 1659216 h 1659216"/>
              <a:gd name="connsiteX1" fmla="*/ 151540 w 1225297"/>
              <a:gd name="connsiteY1" fmla="*/ 186029 h 1659216"/>
              <a:gd name="connsiteX2" fmla="*/ 714652 w 1225297"/>
              <a:gd name="connsiteY2" fmla="*/ 220383 h 1659216"/>
              <a:gd name="connsiteX3" fmla="*/ 1225297 w 1225297"/>
              <a:gd name="connsiteY3" fmla="*/ 1631527 h 1659216"/>
              <a:gd name="connsiteX0" fmla="*/ 0 w 1240451"/>
              <a:gd name="connsiteY0" fmla="*/ 1617958 h 1631526"/>
              <a:gd name="connsiteX1" fmla="*/ 166694 w 1240451"/>
              <a:gd name="connsiteY1" fmla="*/ 186028 h 1631526"/>
              <a:gd name="connsiteX2" fmla="*/ 729806 w 1240451"/>
              <a:gd name="connsiteY2" fmla="*/ 220382 h 1631526"/>
              <a:gd name="connsiteX3" fmla="*/ 1240451 w 1240451"/>
              <a:gd name="connsiteY3" fmla="*/ 1631526 h 1631526"/>
              <a:gd name="connsiteX0" fmla="*/ 0 w 1240451"/>
              <a:gd name="connsiteY0" fmla="*/ 1617958 h 1631526"/>
              <a:gd name="connsiteX1" fmla="*/ 166694 w 1240451"/>
              <a:gd name="connsiteY1" fmla="*/ 186028 h 1631526"/>
              <a:gd name="connsiteX2" fmla="*/ 729806 w 1240451"/>
              <a:gd name="connsiteY2" fmla="*/ 220382 h 1631526"/>
              <a:gd name="connsiteX3" fmla="*/ 1240451 w 1240451"/>
              <a:gd name="connsiteY3" fmla="*/ 1631526 h 1631526"/>
              <a:gd name="connsiteX0" fmla="*/ 0 w 1240451"/>
              <a:gd name="connsiteY0" fmla="*/ 1543274 h 1556842"/>
              <a:gd name="connsiteX1" fmla="*/ 166694 w 1240451"/>
              <a:gd name="connsiteY1" fmla="*/ 248870 h 1556842"/>
              <a:gd name="connsiteX2" fmla="*/ 729806 w 1240451"/>
              <a:gd name="connsiteY2" fmla="*/ 145698 h 1556842"/>
              <a:gd name="connsiteX3" fmla="*/ 1240451 w 1240451"/>
              <a:gd name="connsiteY3" fmla="*/ 1556842 h 1556842"/>
              <a:gd name="connsiteX0" fmla="*/ 0 w 1240451"/>
              <a:gd name="connsiteY0" fmla="*/ 1543274 h 1556842"/>
              <a:gd name="connsiteX1" fmla="*/ 166694 w 1240451"/>
              <a:gd name="connsiteY1" fmla="*/ 248870 h 1556842"/>
              <a:gd name="connsiteX2" fmla="*/ 729806 w 1240451"/>
              <a:gd name="connsiteY2" fmla="*/ 145698 h 1556842"/>
              <a:gd name="connsiteX3" fmla="*/ 1240451 w 1240451"/>
              <a:gd name="connsiteY3" fmla="*/ 1556842 h 1556842"/>
              <a:gd name="connsiteX0" fmla="*/ 0 w 1240451"/>
              <a:gd name="connsiteY0" fmla="*/ 1543274 h 1556842"/>
              <a:gd name="connsiteX1" fmla="*/ 166694 w 1240451"/>
              <a:gd name="connsiteY1" fmla="*/ 248870 h 1556842"/>
              <a:gd name="connsiteX2" fmla="*/ 729806 w 1240451"/>
              <a:gd name="connsiteY2" fmla="*/ 145698 h 1556842"/>
              <a:gd name="connsiteX3" fmla="*/ 1240451 w 1240451"/>
              <a:gd name="connsiteY3" fmla="*/ 1556842 h 1556842"/>
              <a:gd name="connsiteX0" fmla="*/ 0 w 1240451"/>
              <a:gd name="connsiteY0" fmla="*/ 1543274 h 1556842"/>
              <a:gd name="connsiteX1" fmla="*/ 171024 w 1240451"/>
              <a:gd name="connsiteY1" fmla="*/ 166355 h 1556842"/>
              <a:gd name="connsiteX2" fmla="*/ 729806 w 1240451"/>
              <a:gd name="connsiteY2" fmla="*/ 145698 h 1556842"/>
              <a:gd name="connsiteX3" fmla="*/ 1240451 w 1240451"/>
              <a:gd name="connsiteY3" fmla="*/ 1556842 h 1556842"/>
              <a:gd name="connsiteX0" fmla="*/ 0 w 1240451"/>
              <a:gd name="connsiteY0" fmla="*/ 1543274 h 1556842"/>
              <a:gd name="connsiteX1" fmla="*/ 171024 w 1240451"/>
              <a:gd name="connsiteY1" fmla="*/ 166355 h 1556842"/>
              <a:gd name="connsiteX2" fmla="*/ 729806 w 1240451"/>
              <a:gd name="connsiteY2" fmla="*/ 145698 h 1556842"/>
              <a:gd name="connsiteX3" fmla="*/ 1240451 w 1240451"/>
              <a:gd name="connsiteY3" fmla="*/ 1556842 h 1556842"/>
              <a:gd name="connsiteX0" fmla="*/ 0 w 1240451"/>
              <a:gd name="connsiteY0" fmla="*/ 1528582 h 1542150"/>
              <a:gd name="connsiteX1" fmla="*/ 171024 w 1240451"/>
              <a:gd name="connsiteY1" fmla="*/ 151663 h 1542150"/>
              <a:gd name="connsiteX2" fmla="*/ 731971 w 1240451"/>
              <a:gd name="connsiteY2" fmla="*/ 227274 h 1542150"/>
              <a:gd name="connsiteX3" fmla="*/ 1240451 w 1240451"/>
              <a:gd name="connsiteY3" fmla="*/ 1542150 h 1542150"/>
              <a:gd name="connsiteX0" fmla="*/ 0 w 1251275"/>
              <a:gd name="connsiteY0" fmla="*/ 1528582 h 1528582"/>
              <a:gd name="connsiteX1" fmla="*/ 171024 w 1251275"/>
              <a:gd name="connsiteY1" fmla="*/ 151663 h 1528582"/>
              <a:gd name="connsiteX2" fmla="*/ 731971 w 1251275"/>
              <a:gd name="connsiteY2" fmla="*/ 227274 h 1528582"/>
              <a:gd name="connsiteX3" fmla="*/ 1251275 w 1251275"/>
              <a:gd name="connsiteY3" fmla="*/ 1019556 h 1528582"/>
              <a:gd name="connsiteX0" fmla="*/ 0 w 1251275"/>
              <a:gd name="connsiteY0" fmla="*/ 1528582 h 1528582"/>
              <a:gd name="connsiteX1" fmla="*/ 171024 w 1251275"/>
              <a:gd name="connsiteY1" fmla="*/ 151663 h 1528582"/>
              <a:gd name="connsiteX2" fmla="*/ 731971 w 1251275"/>
              <a:gd name="connsiteY2" fmla="*/ 227274 h 1528582"/>
              <a:gd name="connsiteX3" fmla="*/ 1251275 w 1251275"/>
              <a:gd name="connsiteY3" fmla="*/ 1019556 h 1528582"/>
              <a:gd name="connsiteX0" fmla="*/ 0 w 1251275"/>
              <a:gd name="connsiteY0" fmla="*/ 1528582 h 1528582"/>
              <a:gd name="connsiteX1" fmla="*/ 171024 w 1251275"/>
              <a:gd name="connsiteY1" fmla="*/ 151663 h 1528582"/>
              <a:gd name="connsiteX2" fmla="*/ 731971 w 1251275"/>
              <a:gd name="connsiteY2" fmla="*/ 227274 h 1528582"/>
              <a:gd name="connsiteX3" fmla="*/ 1251275 w 1251275"/>
              <a:gd name="connsiteY3" fmla="*/ 1019556 h 1528582"/>
              <a:gd name="connsiteX0" fmla="*/ 0 w 1251275"/>
              <a:gd name="connsiteY0" fmla="*/ 1506155 h 1506155"/>
              <a:gd name="connsiteX1" fmla="*/ 171024 w 1251275"/>
              <a:gd name="connsiteY1" fmla="*/ 129236 h 1506155"/>
              <a:gd name="connsiteX2" fmla="*/ 731971 w 1251275"/>
              <a:gd name="connsiteY2" fmla="*/ 204847 h 1506155"/>
              <a:gd name="connsiteX3" fmla="*/ 1251275 w 1251275"/>
              <a:gd name="connsiteY3" fmla="*/ 997129 h 1506155"/>
              <a:gd name="connsiteX0" fmla="*/ 0 w 1251275"/>
              <a:gd name="connsiteY0" fmla="*/ 1397941 h 1397941"/>
              <a:gd name="connsiteX1" fmla="*/ 171024 w 1251275"/>
              <a:gd name="connsiteY1" fmla="*/ 21022 h 1397941"/>
              <a:gd name="connsiteX2" fmla="*/ 731971 w 1251275"/>
              <a:gd name="connsiteY2" fmla="*/ 96633 h 1397941"/>
              <a:gd name="connsiteX3" fmla="*/ 1251275 w 1251275"/>
              <a:gd name="connsiteY3" fmla="*/ 888915 h 1397941"/>
              <a:gd name="connsiteX0" fmla="*/ 0 w 1251275"/>
              <a:gd name="connsiteY0" fmla="*/ 1439198 h 1439198"/>
              <a:gd name="connsiteX1" fmla="*/ 171024 w 1251275"/>
              <a:gd name="connsiteY1" fmla="*/ 21022 h 1439198"/>
              <a:gd name="connsiteX2" fmla="*/ 731971 w 1251275"/>
              <a:gd name="connsiteY2" fmla="*/ 137890 h 1439198"/>
              <a:gd name="connsiteX3" fmla="*/ 1251275 w 1251275"/>
              <a:gd name="connsiteY3" fmla="*/ 930172 h 1439198"/>
              <a:gd name="connsiteX0" fmla="*/ 3292 w 1254567"/>
              <a:gd name="connsiteY0" fmla="*/ 1654606 h 1654606"/>
              <a:gd name="connsiteX1" fmla="*/ 174316 w 1254567"/>
              <a:gd name="connsiteY1" fmla="*/ 236430 h 1654606"/>
              <a:gd name="connsiteX2" fmla="*/ 93491 w 1254567"/>
              <a:gd name="connsiteY2" fmla="*/ 1370575 h 1654606"/>
              <a:gd name="connsiteX3" fmla="*/ 735263 w 1254567"/>
              <a:gd name="connsiteY3" fmla="*/ 353298 h 1654606"/>
              <a:gd name="connsiteX4" fmla="*/ 1254567 w 1254567"/>
              <a:gd name="connsiteY4" fmla="*/ 1145580 h 1654606"/>
              <a:gd name="connsiteX0" fmla="*/ 31796 w 1283071"/>
              <a:gd name="connsiteY0" fmla="*/ 1452902 h 1452902"/>
              <a:gd name="connsiteX1" fmla="*/ 121995 w 1283071"/>
              <a:gd name="connsiteY1" fmla="*/ 1168871 h 1452902"/>
              <a:gd name="connsiteX2" fmla="*/ 763767 w 1283071"/>
              <a:gd name="connsiteY2" fmla="*/ 151594 h 1452902"/>
              <a:gd name="connsiteX3" fmla="*/ 1283071 w 1283071"/>
              <a:gd name="connsiteY3" fmla="*/ 943876 h 1452902"/>
              <a:gd name="connsiteX0" fmla="*/ 33239 w 1283071"/>
              <a:gd name="connsiteY0" fmla="*/ 1352050 h 1385754"/>
              <a:gd name="connsiteX1" fmla="*/ 121995 w 1283071"/>
              <a:gd name="connsiteY1" fmla="*/ 1168870 h 1385754"/>
              <a:gd name="connsiteX2" fmla="*/ 763767 w 1283071"/>
              <a:gd name="connsiteY2" fmla="*/ 151593 h 1385754"/>
              <a:gd name="connsiteX3" fmla="*/ 1283071 w 1283071"/>
              <a:gd name="connsiteY3" fmla="*/ 943875 h 1385754"/>
              <a:gd name="connsiteX0" fmla="*/ 33239 w 1283071"/>
              <a:gd name="connsiteY0" fmla="*/ 1407061 h 1407061"/>
              <a:gd name="connsiteX1" fmla="*/ 121995 w 1283071"/>
              <a:gd name="connsiteY1" fmla="*/ 1168870 h 1407061"/>
              <a:gd name="connsiteX2" fmla="*/ 763767 w 1283071"/>
              <a:gd name="connsiteY2" fmla="*/ 151593 h 1407061"/>
              <a:gd name="connsiteX3" fmla="*/ 1283071 w 1283071"/>
              <a:gd name="connsiteY3" fmla="*/ 943875 h 1407061"/>
              <a:gd name="connsiteX0" fmla="*/ 33239 w 1283071"/>
              <a:gd name="connsiteY0" fmla="*/ 1407061 h 1407061"/>
              <a:gd name="connsiteX1" fmla="*/ 121995 w 1283071"/>
              <a:gd name="connsiteY1" fmla="*/ 1168870 h 1407061"/>
              <a:gd name="connsiteX2" fmla="*/ 763767 w 1283071"/>
              <a:gd name="connsiteY2" fmla="*/ 151593 h 1407061"/>
              <a:gd name="connsiteX3" fmla="*/ 1283071 w 1283071"/>
              <a:gd name="connsiteY3" fmla="*/ 943875 h 1407061"/>
              <a:gd name="connsiteX0" fmla="*/ 0 w 1249832"/>
              <a:gd name="connsiteY0" fmla="*/ 1407061 h 1407061"/>
              <a:gd name="connsiteX1" fmla="*/ 88756 w 1249832"/>
              <a:gd name="connsiteY1" fmla="*/ 1168870 h 1407061"/>
              <a:gd name="connsiteX2" fmla="*/ 730528 w 1249832"/>
              <a:gd name="connsiteY2" fmla="*/ 151593 h 1407061"/>
              <a:gd name="connsiteX3" fmla="*/ 1249832 w 1249832"/>
              <a:gd name="connsiteY3" fmla="*/ 943875 h 1407061"/>
              <a:gd name="connsiteX0" fmla="*/ 0 w 1249832"/>
              <a:gd name="connsiteY0" fmla="*/ 1407061 h 1407061"/>
              <a:gd name="connsiteX1" fmla="*/ 88756 w 1249832"/>
              <a:gd name="connsiteY1" fmla="*/ 1168870 h 1407061"/>
              <a:gd name="connsiteX2" fmla="*/ 730528 w 1249832"/>
              <a:gd name="connsiteY2" fmla="*/ 151593 h 1407061"/>
              <a:gd name="connsiteX3" fmla="*/ 1249832 w 1249832"/>
              <a:gd name="connsiteY3" fmla="*/ 943875 h 1407061"/>
              <a:gd name="connsiteX0" fmla="*/ 0 w 1249832"/>
              <a:gd name="connsiteY0" fmla="*/ 1280234 h 1280234"/>
              <a:gd name="connsiteX1" fmla="*/ 88756 w 1249832"/>
              <a:gd name="connsiteY1" fmla="*/ 1042043 h 1280234"/>
              <a:gd name="connsiteX2" fmla="*/ 200252 w 1249832"/>
              <a:gd name="connsiteY2" fmla="*/ 668457 h 1280234"/>
              <a:gd name="connsiteX3" fmla="*/ 730528 w 1249832"/>
              <a:gd name="connsiteY3" fmla="*/ 24766 h 1280234"/>
              <a:gd name="connsiteX4" fmla="*/ 1249832 w 1249832"/>
              <a:gd name="connsiteY4" fmla="*/ 817048 h 1280234"/>
              <a:gd name="connsiteX0" fmla="*/ 0 w 1249832"/>
              <a:gd name="connsiteY0" fmla="*/ 2947388 h 2947388"/>
              <a:gd name="connsiteX1" fmla="*/ 88756 w 1249832"/>
              <a:gd name="connsiteY1" fmla="*/ 2709197 h 2947388"/>
              <a:gd name="connsiteX2" fmla="*/ 313899 w 1249832"/>
              <a:gd name="connsiteY2" fmla="*/ 169546 h 2947388"/>
              <a:gd name="connsiteX3" fmla="*/ 730528 w 1249832"/>
              <a:gd name="connsiteY3" fmla="*/ 1691920 h 2947388"/>
              <a:gd name="connsiteX4" fmla="*/ 1249832 w 1249832"/>
              <a:gd name="connsiteY4" fmla="*/ 2484202 h 2947388"/>
              <a:gd name="connsiteX0" fmla="*/ 0 w 1249832"/>
              <a:gd name="connsiteY0" fmla="*/ 3226384 h 3226384"/>
              <a:gd name="connsiteX1" fmla="*/ 88756 w 1249832"/>
              <a:gd name="connsiteY1" fmla="*/ 2988193 h 3226384"/>
              <a:gd name="connsiteX2" fmla="*/ 313899 w 1249832"/>
              <a:gd name="connsiteY2" fmla="*/ 448542 h 3226384"/>
              <a:gd name="connsiteX3" fmla="*/ 395440 w 1249832"/>
              <a:gd name="connsiteY3" fmla="*/ 253729 h 3226384"/>
              <a:gd name="connsiteX4" fmla="*/ 730528 w 1249832"/>
              <a:gd name="connsiteY4" fmla="*/ 1970916 h 3226384"/>
              <a:gd name="connsiteX5" fmla="*/ 1249832 w 1249832"/>
              <a:gd name="connsiteY5" fmla="*/ 2763198 h 3226384"/>
              <a:gd name="connsiteX0" fmla="*/ 0 w 1249832"/>
              <a:gd name="connsiteY0" fmla="*/ 3460501 h 3460501"/>
              <a:gd name="connsiteX1" fmla="*/ 88756 w 1249832"/>
              <a:gd name="connsiteY1" fmla="*/ 3222310 h 3460501"/>
              <a:gd name="connsiteX2" fmla="*/ 313903 w 1249832"/>
              <a:gd name="connsiteY2" fmla="*/ 421357 h 3460501"/>
              <a:gd name="connsiteX3" fmla="*/ 395440 w 1249832"/>
              <a:gd name="connsiteY3" fmla="*/ 487846 h 3460501"/>
              <a:gd name="connsiteX4" fmla="*/ 730528 w 1249832"/>
              <a:gd name="connsiteY4" fmla="*/ 2205033 h 3460501"/>
              <a:gd name="connsiteX5" fmla="*/ 1249832 w 1249832"/>
              <a:gd name="connsiteY5" fmla="*/ 2997315 h 3460501"/>
              <a:gd name="connsiteX0" fmla="*/ 0 w 1249832"/>
              <a:gd name="connsiteY0" fmla="*/ 3460501 h 3460501"/>
              <a:gd name="connsiteX1" fmla="*/ 88756 w 1249832"/>
              <a:gd name="connsiteY1" fmla="*/ 3222310 h 3460501"/>
              <a:gd name="connsiteX2" fmla="*/ 313903 w 1249832"/>
              <a:gd name="connsiteY2" fmla="*/ 421357 h 3460501"/>
              <a:gd name="connsiteX3" fmla="*/ 395440 w 1249832"/>
              <a:gd name="connsiteY3" fmla="*/ 487846 h 3460501"/>
              <a:gd name="connsiteX4" fmla="*/ 730528 w 1249832"/>
              <a:gd name="connsiteY4" fmla="*/ 2205033 h 3460501"/>
              <a:gd name="connsiteX5" fmla="*/ 1249832 w 1249832"/>
              <a:gd name="connsiteY5" fmla="*/ 2997315 h 3460501"/>
              <a:gd name="connsiteX0" fmla="*/ 0 w 1249832"/>
              <a:gd name="connsiteY0" fmla="*/ 3269934 h 3269934"/>
              <a:gd name="connsiteX1" fmla="*/ 88756 w 1249832"/>
              <a:gd name="connsiteY1" fmla="*/ 3031743 h 3269934"/>
              <a:gd name="connsiteX2" fmla="*/ 313903 w 1249832"/>
              <a:gd name="connsiteY2" fmla="*/ 230790 h 3269934"/>
              <a:gd name="connsiteX3" fmla="*/ 395440 w 1249832"/>
              <a:gd name="connsiteY3" fmla="*/ 297279 h 3269934"/>
              <a:gd name="connsiteX4" fmla="*/ 730528 w 1249832"/>
              <a:gd name="connsiteY4" fmla="*/ 2014466 h 3269934"/>
              <a:gd name="connsiteX5" fmla="*/ 1249832 w 1249832"/>
              <a:gd name="connsiteY5" fmla="*/ 2806748 h 3269934"/>
              <a:gd name="connsiteX0" fmla="*/ 0 w 1249832"/>
              <a:gd name="connsiteY0" fmla="*/ 3269934 h 3269934"/>
              <a:gd name="connsiteX1" fmla="*/ 88756 w 1249832"/>
              <a:gd name="connsiteY1" fmla="*/ 3031743 h 3269934"/>
              <a:gd name="connsiteX2" fmla="*/ 306687 w 1249832"/>
              <a:gd name="connsiteY2" fmla="*/ 230790 h 3269934"/>
              <a:gd name="connsiteX3" fmla="*/ 395440 w 1249832"/>
              <a:gd name="connsiteY3" fmla="*/ 297279 h 3269934"/>
              <a:gd name="connsiteX4" fmla="*/ 730528 w 1249832"/>
              <a:gd name="connsiteY4" fmla="*/ 2014466 h 3269934"/>
              <a:gd name="connsiteX5" fmla="*/ 1249832 w 1249832"/>
              <a:gd name="connsiteY5" fmla="*/ 2806748 h 3269934"/>
              <a:gd name="connsiteX0" fmla="*/ 0 w 1249832"/>
              <a:gd name="connsiteY0" fmla="*/ 3269934 h 3269934"/>
              <a:gd name="connsiteX1" fmla="*/ 88756 w 1249832"/>
              <a:gd name="connsiteY1" fmla="*/ 3031743 h 3269934"/>
              <a:gd name="connsiteX2" fmla="*/ 306687 w 1249832"/>
              <a:gd name="connsiteY2" fmla="*/ 230790 h 3269934"/>
              <a:gd name="connsiteX3" fmla="*/ 395440 w 1249832"/>
              <a:gd name="connsiteY3" fmla="*/ 297279 h 3269934"/>
              <a:gd name="connsiteX4" fmla="*/ 730528 w 1249832"/>
              <a:gd name="connsiteY4" fmla="*/ 2014466 h 3269934"/>
              <a:gd name="connsiteX5" fmla="*/ 1249832 w 1249832"/>
              <a:gd name="connsiteY5" fmla="*/ 2806748 h 3269934"/>
              <a:gd name="connsiteX0" fmla="*/ 0 w 1249832"/>
              <a:gd name="connsiteY0" fmla="*/ 3043019 h 3043019"/>
              <a:gd name="connsiteX1" fmla="*/ 88756 w 1249832"/>
              <a:gd name="connsiteY1" fmla="*/ 2804828 h 3043019"/>
              <a:gd name="connsiteX2" fmla="*/ 306687 w 1249832"/>
              <a:gd name="connsiteY2" fmla="*/ 3875 h 3043019"/>
              <a:gd name="connsiteX3" fmla="*/ 395440 w 1249832"/>
              <a:gd name="connsiteY3" fmla="*/ 70364 h 3043019"/>
              <a:gd name="connsiteX4" fmla="*/ 730528 w 1249832"/>
              <a:gd name="connsiteY4" fmla="*/ 1787551 h 3043019"/>
              <a:gd name="connsiteX5" fmla="*/ 1249832 w 1249832"/>
              <a:gd name="connsiteY5" fmla="*/ 2579833 h 3043019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30528 w 1249832"/>
              <a:gd name="connsiteY4" fmla="*/ 1783676 h 3039144"/>
              <a:gd name="connsiteX5" fmla="*/ 1249832 w 1249832"/>
              <a:gd name="connsiteY5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30528 w 1249832"/>
              <a:gd name="connsiteY4" fmla="*/ 1783676 h 3039144"/>
              <a:gd name="connsiteX5" fmla="*/ 700318 w 1249832"/>
              <a:gd name="connsiteY5" fmla="*/ 2188959 h 3039144"/>
              <a:gd name="connsiteX6" fmla="*/ 1249832 w 1249832"/>
              <a:gd name="connsiteY6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1249832 w 1249832"/>
              <a:gd name="connsiteY5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1249832 w 1249832"/>
              <a:gd name="connsiteY5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1249832 w 1249832"/>
              <a:gd name="connsiteY5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789083 w 1249832"/>
              <a:gd name="connsiteY5" fmla="*/ 2289842 h 3039144"/>
              <a:gd name="connsiteX6" fmla="*/ 1249832 w 1249832"/>
              <a:gd name="connsiteY6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789083 w 1249832"/>
              <a:gd name="connsiteY5" fmla="*/ 1670942 h 3039144"/>
              <a:gd name="connsiteX6" fmla="*/ 1249832 w 1249832"/>
              <a:gd name="connsiteY6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1249832 w 1249832"/>
              <a:gd name="connsiteY6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1249832 w 1249832"/>
              <a:gd name="connsiteY6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1249832 w 1249832"/>
              <a:gd name="connsiteY6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33823 w 1249832"/>
              <a:gd name="connsiteY6" fmla="*/ 1693901 h 3039144"/>
              <a:gd name="connsiteX7" fmla="*/ 1249832 w 1249832"/>
              <a:gd name="connsiteY7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33823 w 1249832"/>
              <a:gd name="connsiteY6" fmla="*/ 2725310 h 3039144"/>
              <a:gd name="connsiteX7" fmla="*/ 1249832 w 1249832"/>
              <a:gd name="connsiteY7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1249832 w 1249832"/>
              <a:gd name="connsiteY7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1249832 w 1249832"/>
              <a:gd name="connsiteY7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1249832 w 1249832"/>
              <a:gd name="connsiteY7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1249832 w 1249832"/>
              <a:gd name="connsiteY7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18244 w 1249832"/>
              <a:gd name="connsiteY7" fmla="*/ 591361 h 3039144"/>
              <a:gd name="connsiteX8" fmla="*/ 1249832 w 1249832"/>
              <a:gd name="connsiteY8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1249832 w 1249832"/>
              <a:gd name="connsiteY8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1249832 w 1249832"/>
              <a:gd name="connsiteY8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1249832 w 1249832"/>
              <a:gd name="connsiteY8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249832 w 1249832"/>
              <a:gd name="connsiteY9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249832 w 1249832"/>
              <a:gd name="connsiteY9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249832 w 1249832"/>
              <a:gd name="connsiteY9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249832 w 1249832"/>
              <a:gd name="connsiteY9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249832 w 1249832"/>
              <a:gd name="connsiteY9" fmla="*/ 2575958 h 3039144"/>
              <a:gd name="connsiteX0" fmla="*/ 0 w 1249832"/>
              <a:gd name="connsiteY0" fmla="*/ 3039144 h 3045848"/>
              <a:gd name="connsiteX1" fmla="*/ 88756 w 1249832"/>
              <a:gd name="connsiteY1" fmla="*/ 2800953 h 3045848"/>
              <a:gd name="connsiteX2" fmla="*/ 306687 w 1249832"/>
              <a:gd name="connsiteY2" fmla="*/ 0 h 3045848"/>
              <a:gd name="connsiteX3" fmla="*/ 395440 w 1249832"/>
              <a:gd name="connsiteY3" fmla="*/ 66489 h 3045848"/>
              <a:gd name="connsiteX4" fmla="*/ 700318 w 1249832"/>
              <a:gd name="connsiteY4" fmla="*/ 2188959 h 3045848"/>
              <a:gd name="connsiteX5" fmla="*/ 810731 w 1249832"/>
              <a:gd name="connsiteY5" fmla="*/ 1670942 h 3045848"/>
              <a:gd name="connsiteX6" fmla="*/ 825164 w 1249832"/>
              <a:gd name="connsiteY6" fmla="*/ 2725310 h 3045848"/>
              <a:gd name="connsiteX7" fmla="*/ 925460 w 1249832"/>
              <a:gd name="connsiteY7" fmla="*/ 600529 h 3045848"/>
              <a:gd name="connsiteX8" fmla="*/ 981751 w 1249832"/>
              <a:gd name="connsiteY8" fmla="*/ 2686364 h 3045848"/>
              <a:gd name="connsiteX9" fmla="*/ 1038397 w 1249832"/>
              <a:gd name="connsiteY9" fmla="*/ 2193553 h 3045848"/>
              <a:gd name="connsiteX10" fmla="*/ 1249832 w 1249832"/>
              <a:gd name="connsiteY10" fmla="*/ 2575958 h 3045848"/>
              <a:gd name="connsiteX0" fmla="*/ 0 w 1249832"/>
              <a:gd name="connsiteY0" fmla="*/ 3039144 h 3045847"/>
              <a:gd name="connsiteX1" fmla="*/ 88756 w 1249832"/>
              <a:gd name="connsiteY1" fmla="*/ 2800953 h 3045847"/>
              <a:gd name="connsiteX2" fmla="*/ 306687 w 1249832"/>
              <a:gd name="connsiteY2" fmla="*/ 0 h 3045847"/>
              <a:gd name="connsiteX3" fmla="*/ 395440 w 1249832"/>
              <a:gd name="connsiteY3" fmla="*/ 66489 h 3045847"/>
              <a:gd name="connsiteX4" fmla="*/ 700318 w 1249832"/>
              <a:gd name="connsiteY4" fmla="*/ 2188959 h 3045847"/>
              <a:gd name="connsiteX5" fmla="*/ 810731 w 1249832"/>
              <a:gd name="connsiteY5" fmla="*/ 1670942 h 3045847"/>
              <a:gd name="connsiteX6" fmla="*/ 825164 w 1249832"/>
              <a:gd name="connsiteY6" fmla="*/ 2725310 h 3045847"/>
              <a:gd name="connsiteX7" fmla="*/ 925460 w 1249832"/>
              <a:gd name="connsiteY7" fmla="*/ 600529 h 3045847"/>
              <a:gd name="connsiteX8" fmla="*/ 981751 w 1249832"/>
              <a:gd name="connsiteY8" fmla="*/ 2686364 h 3045847"/>
              <a:gd name="connsiteX9" fmla="*/ 1038397 w 1249832"/>
              <a:gd name="connsiteY9" fmla="*/ 2193553 h 3045847"/>
              <a:gd name="connsiteX10" fmla="*/ 1249832 w 1249832"/>
              <a:gd name="connsiteY10" fmla="*/ 2575958 h 3045847"/>
              <a:gd name="connsiteX0" fmla="*/ 0 w 1249832"/>
              <a:gd name="connsiteY0" fmla="*/ 3039144 h 3039143"/>
              <a:gd name="connsiteX1" fmla="*/ 88756 w 1249832"/>
              <a:gd name="connsiteY1" fmla="*/ 2800953 h 3039143"/>
              <a:gd name="connsiteX2" fmla="*/ 306687 w 1249832"/>
              <a:gd name="connsiteY2" fmla="*/ 0 h 3039143"/>
              <a:gd name="connsiteX3" fmla="*/ 395440 w 1249832"/>
              <a:gd name="connsiteY3" fmla="*/ 66489 h 3039143"/>
              <a:gd name="connsiteX4" fmla="*/ 700318 w 1249832"/>
              <a:gd name="connsiteY4" fmla="*/ 2188959 h 3039143"/>
              <a:gd name="connsiteX5" fmla="*/ 810731 w 1249832"/>
              <a:gd name="connsiteY5" fmla="*/ 1670942 h 3039143"/>
              <a:gd name="connsiteX6" fmla="*/ 825164 w 1249832"/>
              <a:gd name="connsiteY6" fmla="*/ 2725310 h 3039143"/>
              <a:gd name="connsiteX7" fmla="*/ 925460 w 1249832"/>
              <a:gd name="connsiteY7" fmla="*/ 600529 h 3039143"/>
              <a:gd name="connsiteX8" fmla="*/ 981751 w 1249832"/>
              <a:gd name="connsiteY8" fmla="*/ 2686364 h 3039143"/>
              <a:gd name="connsiteX9" fmla="*/ 1038397 w 1249832"/>
              <a:gd name="connsiteY9" fmla="*/ 2193553 h 3039143"/>
              <a:gd name="connsiteX10" fmla="*/ 1249832 w 1249832"/>
              <a:gd name="connsiteY10" fmla="*/ 2575958 h 3039143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84942 w 1249832"/>
              <a:gd name="connsiteY10" fmla="*/ 2544233 h 3039144"/>
              <a:gd name="connsiteX11" fmla="*/ 1249832 w 1249832"/>
              <a:gd name="connsiteY11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249832 w 1249832"/>
              <a:gd name="connsiteY11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249832 w 1249832"/>
              <a:gd name="connsiteY11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249832 w 1249832"/>
              <a:gd name="connsiteY11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249832 w 1249832"/>
              <a:gd name="connsiteY11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118855 w 1249832"/>
              <a:gd name="connsiteY11" fmla="*/ 1638871 h 3039144"/>
              <a:gd name="connsiteX12" fmla="*/ 1249832 w 1249832"/>
              <a:gd name="connsiteY12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118855 w 1249832"/>
              <a:gd name="connsiteY11" fmla="*/ 1638871 h 3039144"/>
              <a:gd name="connsiteX12" fmla="*/ 1249832 w 1249832"/>
              <a:gd name="connsiteY12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118855 w 1249832"/>
              <a:gd name="connsiteY11" fmla="*/ 1638871 h 3039144"/>
              <a:gd name="connsiteX12" fmla="*/ 1249832 w 1249832"/>
              <a:gd name="connsiteY12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118855 w 1249832"/>
              <a:gd name="connsiteY11" fmla="*/ 1638871 h 3039144"/>
              <a:gd name="connsiteX12" fmla="*/ 1227091 w 1249832"/>
              <a:gd name="connsiteY12" fmla="*/ 2929303 h 3039144"/>
              <a:gd name="connsiteX13" fmla="*/ 1249832 w 1249832"/>
              <a:gd name="connsiteY13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118855 w 1249832"/>
              <a:gd name="connsiteY11" fmla="*/ 1638871 h 3039144"/>
              <a:gd name="connsiteX12" fmla="*/ 1227091 w 1249832"/>
              <a:gd name="connsiteY12" fmla="*/ 2929303 h 3039144"/>
              <a:gd name="connsiteX13" fmla="*/ 1224934 w 1249832"/>
              <a:gd name="connsiteY13" fmla="*/ 2968298 h 3039144"/>
              <a:gd name="connsiteX14" fmla="*/ 1249832 w 1249832"/>
              <a:gd name="connsiteY14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118855 w 1249832"/>
              <a:gd name="connsiteY11" fmla="*/ 1638871 h 3039144"/>
              <a:gd name="connsiteX12" fmla="*/ 1227091 w 1249832"/>
              <a:gd name="connsiteY12" fmla="*/ 2929303 h 3039144"/>
              <a:gd name="connsiteX13" fmla="*/ 1224934 w 1249832"/>
              <a:gd name="connsiteY13" fmla="*/ 2968298 h 3039144"/>
              <a:gd name="connsiteX14" fmla="*/ 1249832 w 1249832"/>
              <a:gd name="connsiteY14" fmla="*/ 2575958 h 3039144"/>
              <a:gd name="connsiteX0" fmla="*/ 0 w 1249832"/>
              <a:gd name="connsiteY0" fmla="*/ 3039144 h 3039144"/>
              <a:gd name="connsiteX1" fmla="*/ 88756 w 1249832"/>
              <a:gd name="connsiteY1" fmla="*/ 2800953 h 3039144"/>
              <a:gd name="connsiteX2" fmla="*/ 306687 w 1249832"/>
              <a:gd name="connsiteY2" fmla="*/ 0 h 3039144"/>
              <a:gd name="connsiteX3" fmla="*/ 395440 w 1249832"/>
              <a:gd name="connsiteY3" fmla="*/ 66489 h 3039144"/>
              <a:gd name="connsiteX4" fmla="*/ 700318 w 1249832"/>
              <a:gd name="connsiteY4" fmla="*/ 2188959 h 3039144"/>
              <a:gd name="connsiteX5" fmla="*/ 810731 w 1249832"/>
              <a:gd name="connsiteY5" fmla="*/ 1670942 h 3039144"/>
              <a:gd name="connsiteX6" fmla="*/ 825164 w 1249832"/>
              <a:gd name="connsiteY6" fmla="*/ 2725310 h 3039144"/>
              <a:gd name="connsiteX7" fmla="*/ 925460 w 1249832"/>
              <a:gd name="connsiteY7" fmla="*/ 600529 h 3039144"/>
              <a:gd name="connsiteX8" fmla="*/ 981751 w 1249832"/>
              <a:gd name="connsiteY8" fmla="*/ 2686364 h 3039144"/>
              <a:gd name="connsiteX9" fmla="*/ 1038397 w 1249832"/>
              <a:gd name="connsiteY9" fmla="*/ 2193553 h 3039144"/>
              <a:gd name="connsiteX10" fmla="*/ 1073396 w 1249832"/>
              <a:gd name="connsiteY10" fmla="*/ 2571739 h 3039144"/>
              <a:gd name="connsiteX11" fmla="*/ 1118855 w 1249832"/>
              <a:gd name="connsiteY11" fmla="*/ 1638871 h 3039144"/>
              <a:gd name="connsiteX12" fmla="*/ 1227091 w 1249832"/>
              <a:gd name="connsiteY12" fmla="*/ 2929303 h 3039144"/>
              <a:gd name="connsiteX13" fmla="*/ 1224934 w 1249832"/>
              <a:gd name="connsiteY13" fmla="*/ 2968298 h 3039144"/>
              <a:gd name="connsiteX14" fmla="*/ 1249832 w 1249832"/>
              <a:gd name="connsiteY14" fmla="*/ 2575958 h 3039144"/>
              <a:gd name="connsiteX0" fmla="*/ 0 w 1266061"/>
              <a:gd name="connsiteY0" fmla="*/ 3039144 h 3039144"/>
              <a:gd name="connsiteX1" fmla="*/ 88756 w 1266061"/>
              <a:gd name="connsiteY1" fmla="*/ 2800953 h 3039144"/>
              <a:gd name="connsiteX2" fmla="*/ 306687 w 1266061"/>
              <a:gd name="connsiteY2" fmla="*/ 0 h 3039144"/>
              <a:gd name="connsiteX3" fmla="*/ 395440 w 1266061"/>
              <a:gd name="connsiteY3" fmla="*/ 66489 h 3039144"/>
              <a:gd name="connsiteX4" fmla="*/ 700318 w 1266061"/>
              <a:gd name="connsiteY4" fmla="*/ 2188959 h 3039144"/>
              <a:gd name="connsiteX5" fmla="*/ 810731 w 1266061"/>
              <a:gd name="connsiteY5" fmla="*/ 1670942 h 3039144"/>
              <a:gd name="connsiteX6" fmla="*/ 825164 w 1266061"/>
              <a:gd name="connsiteY6" fmla="*/ 2725310 h 3039144"/>
              <a:gd name="connsiteX7" fmla="*/ 925460 w 1266061"/>
              <a:gd name="connsiteY7" fmla="*/ 600529 h 3039144"/>
              <a:gd name="connsiteX8" fmla="*/ 981751 w 1266061"/>
              <a:gd name="connsiteY8" fmla="*/ 2686364 h 3039144"/>
              <a:gd name="connsiteX9" fmla="*/ 1038397 w 1266061"/>
              <a:gd name="connsiteY9" fmla="*/ 2193553 h 3039144"/>
              <a:gd name="connsiteX10" fmla="*/ 1073396 w 1266061"/>
              <a:gd name="connsiteY10" fmla="*/ 2571739 h 3039144"/>
              <a:gd name="connsiteX11" fmla="*/ 1118855 w 1266061"/>
              <a:gd name="connsiteY11" fmla="*/ 1638871 h 3039144"/>
              <a:gd name="connsiteX12" fmla="*/ 1227091 w 1266061"/>
              <a:gd name="connsiteY12" fmla="*/ 2929303 h 3039144"/>
              <a:gd name="connsiteX13" fmla="*/ 1224934 w 1266061"/>
              <a:gd name="connsiteY13" fmla="*/ 2968298 h 3039144"/>
              <a:gd name="connsiteX14" fmla="*/ 1266061 w 1266061"/>
              <a:gd name="connsiteY14" fmla="*/ 1750770 h 3039144"/>
              <a:gd name="connsiteX0" fmla="*/ 0 w 1266061"/>
              <a:gd name="connsiteY0" fmla="*/ 3039144 h 3039144"/>
              <a:gd name="connsiteX1" fmla="*/ 88756 w 1266061"/>
              <a:gd name="connsiteY1" fmla="*/ 2800953 h 3039144"/>
              <a:gd name="connsiteX2" fmla="*/ 306687 w 1266061"/>
              <a:gd name="connsiteY2" fmla="*/ 0 h 3039144"/>
              <a:gd name="connsiteX3" fmla="*/ 395440 w 1266061"/>
              <a:gd name="connsiteY3" fmla="*/ 66489 h 3039144"/>
              <a:gd name="connsiteX4" fmla="*/ 700318 w 1266061"/>
              <a:gd name="connsiteY4" fmla="*/ 2188959 h 3039144"/>
              <a:gd name="connsiteX5" fmla="*/ 810731 w 1266061"/>
              <a:gd name="connsiteY5" fmla="*/ 1670942 h 3039144"/>
              <a:gd name="connsiteX6" fmla="*/ 825164 w 1266061"/>
              <a:gd name="connsiteY6" fmla="*/ 2725310 h 3039144"/>
              <a:gd name="connsiteX7" fmla="*/ 925460 w 1266061"/>
              <a:gd name="connsiteY7" fmla="*/ 600529 h 3039144"/>
              <a:gd name="connsiteX8" fmla="*/ 981751 w 1266061"/>
              <a:gd name="connsiteY8" fmla="*/ 2686364 h 3039144"/>
              <a:gd name="connsiteX9" fmla="*/ 1038397 w 1266061"/>
              <a:gd name="connsiteY9" fmla="*/ 2193553 h 3039144"/>
              <a:gd name="connsiteX10" fmla="*/ 1073396 w 1266061"/>
              <a:gd name="connsiteY10" fmla="*/ 2571739 h 3039144"/>
              <a:gd name="connsiteX11" fmla="*/ 1118855 w 1266061"/>
              <a:gd name="connsiteY11" fmla="*/ 1638871 h 3039144"/>
              <a:gd name="connsiteX12" fmla="*/ 1227091 w 1266061"/>
              <a:gd name="connsiteY12" fmla="*/ 2929303 h 3039144"/>
              <a:gd name="connsiteX13" fmla="*/ 1266061 w 1266061"/>
              <a:gd name="connsiteY13" fmla="*/ 1750770 h 3039144"/>
              <a:gd name="connsiteX0" fmla="*/ 0 w 1266061"/>
              <a:gd name="connsiteY0" fmla="*/ 3039144 h 3039144"/>
              <a:gd name="connsiteX1" fmla="*/ 88756 w 1266061"/>
              <a:gd name="connsiteY1" fmla="*/ 2800953 h 3039144"/>
              <a:gd name="connsiteX2" fmla="*/ 306687 w 1266061"/>
              <a:gd name="connsiteY2" fmla="*/ 0 h 3039144"/>
              <a:gd name="connsiteX3" fmla="*/ 395440 w 1266061"/>
              <a:gd name="connsiteY3" fmla="*/ 66489 h 3039144"/>
              <a:gd name="connsiteX4" fmla="*/ 700318 w 1266061"/>
              <a:gd name="connsiteY4" fmla="*/ 2188959 h 3039144"/>
              <a:gd name="connsiteX5" fmla="*/ 810731 w 1266061"/>
              <a:gd name="connsiteY5" fmla="*/ 1670942 h 3039144"/>
              <a:gd name="connsiteX6" fmla="*/ 825164 w 1266061"/>
              <a:gd name="connsiteY6" fmla="*/ 2725310 h 3039144"/>
              <a:gd name="connsiteX7" fmla="*/ 925460 w 1266061"/>
              <a:gd name="connsiteY7" fmla="*/ 600529 h 3039144"/>
              <a:gd name="connsiteX8" fmla="*/ 981751 w 1266061"/>
              <a:gd name="connsiteY8" fmla="*/ 2686364 h 3039144"/>
              <a:gd name="connsiteX9" fmla="*/ 1038397 w 1266061"/>
              <a:gd name="connsiteY9" fmla="*/ 2193553 h 3039144"/>
              <a:gd name="connsiteX10" fmla="*/ 1073396 w 1266061"/>
              <a:gd name="connsiteY10" fmla="*/ 2571739 h 3039144"/>
              <a:gd name="connsiteX11" fmla="*/ 1118855 w 1266061"/>
              <a:gd name="connsiteY11" fmla="*/ 1638871 h 3039144"/>
              <a:gd name="connsiteX12" fmla="*/ 1227091 w 1266061"/>
              <a:gd name="connsiteY12" fmla="*/ 2929303 h 3039144"/>
              <a:gd name="connsiteX13" fmla="*/ 1266061 w 1266061"/>
              <a:gd name="connsiteY13" fmla="*/ 1750770 h 3039144"/>
              <a:gd name="connsiteX0" fmla="*/ 0 w 1266061"/>
              <a:gd name="connsiteY0" fmla="*/ 3039144 h 3039144"/>
              <a:gd name="connsiteX1" fmla="*/ 88756 w 1266061"/>
              <a:gd name="connsiteY1" fmla="*/ 2800953 h 3039144"/>
              <a:gd name="connsiteX2" fmla="*/ 306687 w 1266061"/>
              <a:gd name="connsiteY2" fmla="*/ 0 h 3039144"/>
              <a:gd name="connsiteX3" fmla="*/ 395440 w 1266061"/>
              <a:gd name="connsiteY3" fmla="*/ 66489 h 3039144"/>
              <a:gd name="connsiteX4" fmla="*/ 700318 w 1266061"/>
              <a:gd name="connsiteY4" fmla="*/ 2188959 h 3039144"/>
              <a:gd name="connsiteX5" fmla="*/ 810731 w 1266061"/>
              <a:gd name="connsiteY5" fmla="*/ 1670942 h 3039144"/>
              <a:gd name="connsiteX6" fmla="*/ 825164 w 1266061"/>
              <a:gd name="connsiteY6" fmla="*/ 2725310 h 3039144"/>
              <a:gd name="connsiteX7" fmla="*/ 925460 w 1266061"/>
              <a:gd name="connsiteY7" fmla="*/ 600529 h 3039144"/>
              <a:gd name="connsiteX8" fmla="*/ 981751 w 1266061"/>
              <a:gd name="connsiteY8" fmla="*/ 2686364 h 3039144"/>
              <a:gd name="connsiteX9" fmla="*/ 1038397 w 1266061"/>
              <a:gd name="connsiteY9" fmla="*/ 2193553 h 3039144"/>
              <a:gd name="connsiteX10" fmla="*/ 1073396 w 1266061"/>
              <a:gd name="connsiteY10" fmla="*/ 2571739 h 3039144"/>
              <a:gd name="connsiteX11" fmla="*/ 1118855 w 1266061"/>
              <a:gd name="connsiteY11" fmla="*/ 1638871 h 3039144"/>
              <a:gd name="connsiteX12" fmla="*/ 1227091 w 1266061"/>
              <a:gd name="connsiteY12" fmla="*/ 2929303 h 3039144"/>
              <a:gd name="connsiteX13" fmla="*/ 1266061 w 1266061"/>
              <a:gd name="connsiteY13" fmla="*/ 1750770 h 3039144"/>
              <a:gd name="connsiteX0" fmla="*/ 0 w 1266061"/>
              <a:gd name="connsiteY0" fmla="*/ 3039144 h 3039144"/>
              <a:gd name="connsiteX1" fmla="*/ 88756 w 1266061"/>
              <a:gd name="connsiteY1" fmla="*/ 2800953 h 3039144"/>
              <a:gd name="connsiteX2" fmla="*/ 306687 w 1266061"/>
              <a:gd name="connsiteY2" fmla="*/ 0 h 3039144"/>
              <a:gd name="connsiteX3" fmla="*/ 395440 w 1266061"/>
              <a:gd name="connsiteY3" fmla="*/ 66489 h 3039144"/>
              <a:gd name="connsiteX4" fmla="*/ 810731 w 1266061"/>
              <a:gd name="connsiteY4" fmla="*/ 1670942 h 3039144"/>
              <a:gd name="connsiteX5" fmla="*/ 825164 w 1266061"/>
              <a:gd name="connsiteY5" fmla="*/ 2725310 h 3039144"/>
              <a:gd name="connsiteX6" fmla="*/ 925460 w 1266061"/>
              <a:gd name="connsiteY6" fmla="*/ 600529 h 3039144"/>
              <a:gd name="connsiteX7" fmla="*/ 981751 w 1266061"/>
              <a:gd name="connsiteY7" fmla="*/ 2686364 h 3039144"/>
              <a:gd name="connsiteX8" fmla="*/ 1038397 w 1266061"/>
              <a:gd name="connsiteY8" fmla="*/ 2193553 h 3039144"/>
              <a:gd name="connsiteX9" fmla="*/ 1073396 w 1266061"/>
              <a:gd name="connsiteY9" fmla="*/ 2571739 h 3039144"/>
              <a:gd name="connsiteX10" fmla="*/ 1118855 w 1266061"/>
              <a:gd name="connsiteY10" fmla="*/ 1638871 h 3039144"/>
              <a:gd name="connsiteX11" fmla="*/ 1227091 w 1266061"/>
              <a:gd name="connsiteY11" fmla="*/ 2929303 h 3039144"/>
              <a:gd name="connsiteX12" fmla="*/ 1266061 w 1266061"/>
              <a:gd name="connsiteY12" fmla="*/ 1750770 h 3039144"/>
              <a:gd name="connsiteX0" fmla="*/ 0 w 1266061"/>
              <a:gd name="connsiteY0" fmla="*/ 3039144 h 3039144"/>
              <a:gd name="connsiteX1" fmla="*/ 88756 w 1266061"/>
              <a:gd name="connsiteY1" fmla="*/ 2800953 h 3039144"/>
              <a:gd name="connsiteX2" fmla="*/ 306687 w 1266061"/>
              <a:gd name="connsiteY2" fmla="*/ 0 h 3039144"/>
              <a:gd name="connsiteX3" fmla="*/ 395440 w 1266061"/>
              <a:gd name="connsiteY3" fmla="*/ 66489 h 3039144"/>
              <a:gd name="connsiteX4" fmla="*/ 825164 w 1266061"/>
              <a:gd name="connsiteY4" fmla="*/ 2725310 h 3039144"/>
              <a:gd name="connsiteX5" fmla="*/ 925460 w 1266061"/>
              <a:gd name="connsiteY5" fmla="*/ 600529 h 3039144"/>
              <a:gd name="connsiteX6" fmla="*/ 981751 w 1266061"/>
              <a:gd name="connsiteY6" fmla="*/ 2686364 h 3039144"/>
              <a:gd name="connsiteX7" fmla="*/ 1038397 w 1266061"/>
              <a:gd name="connsiteY7" fmla="*/ 2193553 h 3039144"/>
              <a:gd name="connsiteX8" fmla="*/ 1073396 w 1266061"/>
              <a:gd name="connsiteY8" fmla="*/ 2571739 h 3039144"/>
              <a:gd name="connsiteX9" fmla="*/ 1118855 w 1266061"/>
              <a:gd name="connsiteY9" fmla="*/ 1638871 h 3039144"/>
              <a:gd name="connsiteX10" fmla="*/ 1227091 w 1266061"/>
              <a:gd name="connsiteY10" fmla="*/ 2929303 h 3039144"/>
              <a:gd name="connsiteX11" fmla="*/ 1266061 w 1266061"/>
              <a:gd name="connsiteY11" fmla="*/ 1750770 h 3039144"/>
              <a:gd name="connsiteX0" fmla="*/ 0 w 1266061"/>
              <a:gd name="connsiteY0" fmla="*/ 3039144 h 3099713"/>
              <a:gd name="connsiteX1" fmla="*/ 88756 w 1266061"/>
              <a:gd name="connsiteY1" fmla="*/ 2800953 h 3099713"/>
              <a:gd name="connsiteX2" fmla="*/ 306687 w 1266061"/>
              <a:gd name="connsiteY2" fmla="*/ 0 h 3099713"/>
              <a:gd name="connsiteX3" fmla="*/ 395440 w 1266061"/>
              <a:gd name="connsiteY3" fmla="*/ 66489 h 3099713"/>
              <a:gd name="connsiteX4" fmla="*/ 809288 w 1266061"/>
              <a:gd name="connsiteY4" fmla="*/ 2656575 h 3099713"/>
              <a:gd name="connsiteX5" fmla="*/ 825164 w 1266061"/>
              <a:gd name="connsiteY5" fmla="*/ 2725310 h 3099713"/>
              <a:gd name="connsiteX6" fmla="*/ 925460 w 1266061"/>
              <a:gd name="connsiteY6" fmla="*/ 600529 h 3099713"/>
              <a:gd name="connsiteX7" fmla="*/ 981751 w 1266061"/>
              <a:gd name="connsiteY7" fmla="*/ 2686364 h 3099713"/>
              <a:gd name="connsiteX8" fmla="*/ 1038397 w 1266061"/>
              <a:gd name="connsiteY8" fmla="*/ 2193553 h 3099713"/>
              <a:gd name="connsiteX9" fmla="*/ 1073396 w 1266061"/>
              <a:gd name="connsiteY9" fmla="*/ 2571739 h 3099713"/>
              <a:gd name="connsiteX10" fmla="*/ 1118855 w 1266061"/>
              <a:gd name="connsiteY10" fmla="*/ 1638871 h 3099713"/>
              <a:gd name="connsiteX11" fmla="*/ 1227091 w 1266061"/>
              <a:gd name="connsiteY11" fmla="*/ 2929303 h 3099713"/>
              <a:gd name="connsiteX12" fmla="*/ 1266061 w 1266061"/>
              <a:gd name="connsiteY12" fmla="*/ 1750770 h 3099713"/>
              <a:gd name="connsiteX0" fmla="*/ 0 w 1266061"/>
              <a:gd name="connsiteY0" fmla="*/ 3039144 h 3039144"/>
              <a:gd name="connsiteX1" fmla="*/ 88756 w 1266061"/>
              <a:gd name="connsiteY1" fmla="*/ 2800953 h 3039144"/>
              <a:gd name="connsiteX2" fmla="*/ 306687 w 1266061"/>
              <a:gd name="connsiteY2" fmla="*/ 0 h 3039144"/>
              <a:gd name="connsiteX3" fmla="*/ 395440 w 1266061"/>
              <a:gd name="connsiteY3" fmla="*/ 66489 h 3039144"/>
              <a:gd name="connsiteX4" fmla="*/ 825164 w 1266061"/>
              <a:gd name="connsiteY4" fmla="*/ 2725310 h 3039144"/>
              <a:gd name="connsiteX5" fmla="*/ 925460 w 1266061"/>
              <a:gd name="connsiteY5" fmla="*/ 600529 h 3039144"/>
              <a:gd name="connsiteX6" fmla="*/ 981751 w 1266061"/>
              <a:gd name="connsiteY6" fmla="*/ 2686364 h 3039144"/>
              <a:gd name="connsiteX7" fmla="*/ 1038397 w 1266061"/>
              <a:gd name="connsiteY7" fmla="*/ 2193553 h 3039144"/>
              <a:gd name="connsiteX8" fmla="*/ 1073396 w 1266061"/>
              <a:gd name="connsiteY8" fmla="*/ 2571739 h 3039144"/>
              <a:gd name="connsiteX9" fmla="*/ 1118855 w 1266061"/>
              <a:gd name="connsiteY9" fmla="*/ 1638871 h 3039144"/>
              <a:gd name="connsiteX10" fmla="*/ 1227091 w 1266061"/>
              <a:gd name="connsiteY10" fmla="*/ 2929303 h 3039144"/>
              <a:gd name="connsiteX11" fmla="*/ 1266061 w 1266061"/>
              <a:gd name="connsiteY11" fmla="*/ 1750770 h 3039144"/>
              <a:gd name="connsiteX0" fmla="*/ 0 w 1266061"/>
              <a:gd name="connsiteY0" fmla="*/ 3039144 h 3039144"/>
              <a:gd name="connsiteX1" fmla="*/ 88756 w 1266061"/>
              <a:gd name="connsiteY1" fmla="*/ 2800953 h 3039144"/>
              <a:gd name="connsiteX2" fmla="*/ 306687 w 1266061"/>
              <a:gd name="connsiteY2" fmla="*/ 0 h 3039144"/>
              <a:gd name="connsiteX3" fmla="*/ 395440 w 1266061"/>
              <a:gd name="connsiteY3" fmla="*/ 66489 h 3039144"/>
              <a:gd name="connsiteX4" fmla="*/ 925460 w 1266061"/>
              <a:gd name="connsiteY4" fmla="*/ 600529 h 3039144"/>
              <a:gd name="connsiteX5" fmla="*/ 981751 w 1266061"/>
              <a:gd name="connsiteY5" fmla="*/ 2686364 h 3039144"/>
              <a:gd name="connsiteX6" fmla="*/ 1038397 w 1266061"/>
              <a:gd name="connsiteY6" fmla="*/ 2193553 h 3039144"/>
              <a:gd name="connsiteX7" fmla="*/ 1073396 w 1266061"/>
              <a:gd name="connsiteY7" fmla="*/ 2571739 h 3039144"/>
              <a:gd name="connsiteX8" fmla="*/ 1118855 w 1266061"/>
              <a:gd name="connsiteY8" fmla="*/ 1638871 h 3039144"/>
              <a:gd name="connsiteX9" fmla="*/ 1227091 w 1266061"/>
              <a:gd name="connsiteY9" fmla="*/ 2929303 h 3039144"/>
              <a:gd name="connsiteX10" fmla="*/ 1266061 w 1266061"/>
              <a:gd name="connsiteY10" fmla="*/ 1750770 h 3039144"/>
              <a:gd name="connsiteX0" fmla="*/ 0 w 1266061"/>
              <a:gd name="connsiteY0" fmla="*/ 3039144 h 3135564"/>
              <a:gd name="connsiteX1" fmla="*/ 88756 w 1266061"/>
              <a:gd name="connsiteY1" fmla="*/ 2800953 h 3135564"/>
              <a:gd name="connsiteX2" fmla="*/ 306687 w 1266061"/>
              <a:gd name="connsiteY2" fmla="*/ 0 h 3135564"/>
              <a:gd name="connsiteX3" fmla="*/ 395440 w 1266061"/>
              <a:gd name="connsiteY3" fmla="*/ 66489 h 3135564"/>
              <a:gd name="connsiteX4" fmla="*/ 683000 w 1266061"/>
              <a:gd name="connsiteY4" fmla="*/ 2560252 h 3135564"/>
              <a:gd name="connsiteX5" fmla="*/ 981751 w 1266061"/>
              <a:gd name="connsiteY5" fmla="*/ 2686364 h 3135564"/>
              <a:gd name="connsiteX6" fmla="*/ 1038397 w 1266061"/>
              <a:gd name="connsiteY6" fmla="*/ 2193553 h 3135564"/>
              <a:gd name="connsiteX7" fmla="*/ 1073396 w 1266061"/>
              <a:gd name="connsiteY7" fmla="*/ 2571739 h 3135564"/>
              <a:gd name="connsiteX8" fmla="*/ 1118855 w 1266061"/>
              <a:gd name="connsiteY8" fmla="*/ 1638871 h 3135564"/>
              <a:gd name="connsiteX9" fmla="*/ 1227091 w 1266061"/>
              <a:gd name="connsiteY9" fmla="*/ 2929303 h 3135564"/>
              <a:gd name="connsiteX10" fmla="*/ 1266061 w 1266061"/>
              <a:gd name="connsiteY10" fmla="*/ 1750770 h 3135564"/>
              <a:gd name="connsiteX0" fmla="*/ 0 w 1461974"/>
              <a:gd name="connsiteY0" fmla="*/ 3039144 h 3135565"/>
              <a:gd name="connsiteX1" fmla="*/ 88756 w 1461974"/>
              <a:gd name="connsiteY1" fmla="*/ 2800953 h 3135565"/>
              <a:gd name="connsiteX2" fmla="*/ 306687 w 1461974"/>
              <a:gd name="connsiteY2" fmla="*/ 0 h 3135565"/>
              <a:gd name="connsiteX3" fmla="*/ 395440 w 1461974"/>
              <a:gd name="connsiteY3" fmla="*/ 66489 h 3135565"/>
              <a:gd name="connsiteX4" fmla="*/ 683000 w 1461974"/>
              <a:gd name="connsiteY4" fmla="*/ 2560252 h 3135565"/>
              <a:gd name="connsiteX5" fmla="*/ 981751 w 1461974"/>
              <a:gd name="connsiteY5" fmla="*/ 2686364 h 3135565"/>
              <a:gd name="connsiteX6" fmla="*/ 1038397 w 1461974"/>
              <a:gd name="connsiteY6" fmla="*/ 2193553 h 3135565"/>
              <a:gd name="connsiteX7" fmla="*/ 1073396 w 1461974"/>
              <a:gd name="connsiteY7" fmla="*/ 2571739 h 3135565"/>
              <a:gd name="connsiteX8" fmla="*/ 1118855 w 1461974"/>
              <a:gd name="connsiteY8" fmla="*/ 1638871 h 3135565"/>
              <a:gd name="connsiteX9" fmla="*/ 1227091 w 1461974"/>
              <a:gd name="connsiteY9" fmla="*/ 2929303 h 3135565"/>
              <a:gd name="connsiteX10" fmla="*/ 1461974 w 1461974"/>
              <a:gd name="connsiteY10" fmla="*/ 2617163 h 3135565"/>
              <a:gd name="connsiteX0" fmla="*/ 0 w 1461974"/>
              <a:gd name="connsiteY0" fmla="*/ 3039144 h 3135565"/>
              <a:gd name="connsiteX1" fmla="*/ 88756 w 1461974"/>
              <a:gd name="connsiteY1" fmla="*/ 2800953 h 3135565"/>
              <a:gd name="connsiteX2" fmla="*/ 306687 w 1461974"/>
              <a:gd name="connsiteY2" fmla="*/ 0 h 3135565"/>
              <a:gd name="connsiteX3" fmla="*/ 395440 w 1461974"/>
              <a:gd name="connsiteY3" fmla="*/ 66489 h 3135565"/>
              <a:gd name="connsiteX4" fmla="*/ 683000 w 1461974"/>
              <a:gd name="connsiteY4" fmla="*/ 2560252 h 3135565"/>
              <a:gd name="connsiteX5" fmla="*/ 981751 w 1461974"/>
              <a:gd name="connsiteY5" fmla="*/ 2686364 h 3135565"/>
              <a:gd name="connsiteX6" fmla="*/ 1038397 w 1461974"/>
              <a:gd name="connsiteY6" fmla="*/ 2193553 h 3135565"/>
              <a:gd name="connsiteX7" fmla="*/ 1073396 w 1461974"/>
              <a:gd name="connsiteY7" fmla="*/ 2571739 h 3135565"/>
              <a:gd name="connsiteX8" fmla="*/ 1118855 w 1461974"/>
              <a:gd name="connsiteY8" fmla="*/ 1638871 h 3135565"/>
              <a:gd name="connsiteX9" fmla="*/ 1461974 w 1461974"/>
              <a:gd name="connsiteY9" fmla="*/ 2617163 h 3135565"/>
              <a:gd name="connsiteX0" fmla="*/ 0 w 1461974"/>
              <a:gd name="connsiteY0" fmla="*/ 3039144 h 3135565"/>
              <a:gd name="connsiteX1" fmla="*/ 88756 w 1461974"/>
              <a:gd name="connsiteY1" fmla="*/ 2800953 h 3135565"/>
              <a:gd name="connsiteX2" fmla="*/ 306687 w 1461974"/>
              <a:gd name="connsiteY2" fmla="*/ 0 h 3135565"/>
              <a:gd name="connsiteX3" fmla="*/ 395440 w 1461974"/>
              <a:gd name="connsiteY3" fmla="*/ 66489 h 3135565"/>
              <a:gd name="connsiteX4" fmla="*/ 683000 w 1461974"/>
              <a:gd name="connsiteY4" fmla="*/ 2560252 h 3135565"/>
              <a:gd name="connsiteX5" fmla="*/ 981751 w 1461974"/>
              <a:gd name="connsiteY5" fmla="*/ 2686364 h 3135565"/>
              <a:gd name="connsiteX6" fmla="*/ 1038397 w 1461974"/>
              <a:gd name="connsiteY6" fmla="*/ 2193553 h 3135565"/>
              <a:gd name="connsiteX7" fmla="*/ 1073396 w 1461974"/>
              <a:gd name="connsiteY7" fmla="*/ 2571739 h 3135565"/>
              <a:gd name="connsiteX8" fmla="*/ 1461974 w 1461974"/>
              <a:gd name="connsiteY8" fmla="*/ 2617163 h 3135565"/>
              <a:gd name="connsiteX0" fmla="*/ 0 w 1461974"/>
              <a:gd name="connsiteY0" fmla="*/ 3039144 h 3135565"/>
              <a:gd name="connsiteX1" fmla="*/ 88756 w 1461974"/>
              <a:gd name="connsiteY1" fmla="*/ 2800953 h 3135565"/>
              <a:gd name="connsiteX2" fmla="*/ 306687 w 1461974"/>
              <a:gd name="connsiteY2" fmla="*/ 0 h 3135565"/>
              <a:gd name="connsiteX3" fmla="*/ 395440 w 1461974"/>
              <a:gd name="connsiteY3" fmla="*/ 66489 h 3135565"/>
              <a:gd name="connsiteX4" fmla="*/ 683000 w 1461974"/>
              <a:gd name="connsiteY4" fmla="*/ 2560252 h 3135565"/>
              <a:gd name="connsiteX5" fmla="*/ 981751 w 1461974"/>
              <a:gd name="connsiteY5" fmla="*/ 2686364 h 3135565"/>
              <a:gd name="connsiteX6" fmla="*/ 1038397 w 1461974"/>
              <a:gd name="connsiteY6" fmla="*/ 2193553 h 3135565"/>
              <a:gd name="connsiteX7" fmla="*/ 1461974 w 1461974"/>
              <a:gd name="connsiteY7" fmla="*/ 2617163 h 3135565"/>
              <a:gd name="connsiteX0" fmla="*/ 0 w 1461974"/>
              <a:gd name="connsiteY0" fmla="*/ 3039144 h 3135565"/>
              <a:gd name="connsiteX1" fmla="*/ 88756 w 1461974"/>
              <a:gd name="connsiteY1" fmla="*/ 2800953 h 3135565"/>
              <a:gd name="connsiteX2" fmla="*/ 306687 w 1461974"/>
              <a:gd name="connsiteY2" fmla="*/ 0 h 3135565"/>
              <a:gd name="connsiteX3" fmla="*/ 395440 w 1461974"/>
              <a:gd name="connsiteY3" fmla="*/ 66489 h 3135565"/>
              <a:gd name="connsiteX4" fmla="*/ 683000 w 1461974"/>
              <a:gd name="connsiteY4" fmla="*/ 2560252 h 3135565"/>
              <a:gd name="connsiteX5" fmla="*/ 981751 w 1461974"/>
              <a:gd name="connsiteY5" fmla="*/ 2686364 h 3135565"/>
              <a:gd name="connsiteX6" fmla="*/ 1461974 w 1461974"/>
              <a:gd name="connsiteY6" fmla="*/ 2617163 h 3135565"/>
              <a:gd name="connsiteX0" fmla="*/ 0 w 1461974"/>
              <a:gd name="connsiteY0" fmla="*/ 3039144 h 3039145"/>
              <a:gd name="connsiteX1" fmla="*/ 88756 w 1461974"/>
              <a:gd name="connsiteY1" fmla="*/ 2800953 h 3039145"/>
              <a:gd name="connsiteX2" fmla="*/ 306687 w 1461974"/>
              <a:gd name="connsiteY2" fmla="*/ 0 h 3039145"/>
              <a:gd name="connsiteX3" fmla="*/ 395440 w 1461974"/>
              <a:gd name="connsiteY3" fmla="*/ 66489 h 3039145"/>
              <a:gd name="connsiteX4" fmla="*/ 683000 w 1461974"/>
              <a:gd name="connsiteY4" fmla="*/ 2560252 h 3039145"/>
              <a:gd name="connsiteX5" fmla="*/ 1461974 w 1461974"/>
              <a:gd name="connsiteY5" fmla="*/ 2617163 h 3039145"/>
              <a:gd name="connsiteX0" fmla="*/ 0 w 1461974"/>
              <a:gd name="connsiteY0" fmla="*/ 3039144 h 3039144"/>
              <a:gd name="connsiteX1" fmla="*/ 88756 w 1461974"/>
              <a:gd name="connsiteY1" fmla="*/ 2800953 h 3039144"/>
              <a:gd name="connsiteX2" fmla="*/ 306687 w 1461974"/>
              <a:gd name="connsiteY2" fmla="*/ 0 h 3039144"/>
              <a:gd name="connsiteX3" fmla="*/ 395440 w 1461974"/>
              <a:gd name="connsiteY3" fmla="*/ 66489 h 3039144"/>
              <a:gd name="connsiteX4" fmla="*/ 683000 w 1461974"/>
              <a:gd name="connsiteY4" fmla="*/ 2560252 h 3039144"/>
              <a:gd name="connsiteX5" fmla="*/ 1461974 w 1461974"/>
              <a:gd name="connsiteY5" fmla="*/ 2617163 h 3039144"/>
              <a:gd name="connsiteX0" fmla="*/ 0 w 1461974"/>
              <a:gd name="connsiteY0" fmla="*/ 3039144 h 3039144"/>
              <a:gd name="connsiteX1" fmla="*/ 88756 w 1461974"/>
              <a:gd name="connsiteY1" fmla="*/ 2800953 h 3039144"/>
              <a:gd name="connsiteX2" fmla="*/ 306687 w 1461974"/>
              <a:gd name="connsiteY2" fmla="*/ 0 h 3039144"/>
              <a:gd name="connsiteX3" fmla="*/ 395440 w 1461974"/>
              <a:gd name="connsiteY3" fmla="*/ 66489 h 3039144"/>
              <a:gd name="connsiteX4" fmla="*/ 683000 w 1461974"/>
              <a:gd name="connsiteY4" fmla="*/ 2560252 h 3039144"/>
              <a:gd name="connsiteX5" fmla="*/ 1461974 w 1461974"/>
              <a:gd name="connsiteY5" fmla="*/ 2617163 h 3039144"/>
              <a:gd name="connsiteX0" fmla="*/ 0 w 1461974"/>
              <a:gd name="connsiteY0" fmla="*/ 3039144 h 3039144"/>
              <a:gd name="connsiteX1" fmla="*/ 88756 w 1461974"/>
              <a:gd name="connsiteY1" fmla="*/ 2800953 h 3039144"/>
              <a:gd name="connsiteX2" fmla="*/ 306687 w 1461974"/>
              <a:gd name="connsiteY2" fmla="*/ 0 h 3039144"/>
              <a:gd name="connsiteX3" fmla="*/ 397605 w 1461974"/>
              <a:gd name="connsiteY3" fmla="*/ 286530 h 3039144"/>
              <a:gd name="connsiteX4" fmla="*/ 683000 w 1461974"/>
              <a:gd name="connsiteY4" fmla="*/ 2560252 h 3039144"/>
              <a:gd name="connsiteX5" fmla="*/ 1461974 w 1461974"/>
              <a:gd name="connsiteY5" fmla="*/ 2617163 h 3039144"/>
              <a:gd name="connsiteX0" fmla="*/ 0 w 1461974"/>
              <a:gd name="connsiteY0" fmla="*/ 3039144 h 3039144"/>
              <a:gd name="connsiteX1" fmla="*/ 88756 w 1461974"/>
              <a:gd name="connsiteY1" fmla="*/ 2800953 h 3039144"/>
              <a:gd name="connsiteX2" fmla="*/ 306687 w 1461974"/>
              <a:gd name="connsiteY2" fmla="*/ 0 h 3039144"/>
              <a:gd name="connsiteX3" fmla="*/ 397605 w 1461974"/>
              <a:gd name="connsiteY3" fmla="*/ 286530 h 3039144"/>
              <a:gd name="connsiteX4" fmla="*/ 683000 w 1461974"/>
              <a:gd name="connsiteY4" fmla="*/ 2560252 h 3039144"/>
              <a:gd name="connsiteX5" fmla="*/ 1461974 w 1461974"/>
              <a:gd name="connsiteY5" fmla="*/ 2617163 h 3039144"/>
              <a:gd name="connsiteX0" fmla="*/ 0 w 1461974"/>
              <a:gd name="connsiteY0" fmla="*/ 2752614 h 2752614"/>
              <a:gd name="connsiteX1" fmla="*/ 88756 w 1461974"/>
              <a:gd name="connsiteY1" fmla="*/ 2514423 h 2752614"/>
              <a:gd name="connsiteX2" fmla="*/ 397605 w 1461974"/>
              <a:gd name="connsiteY2" fmla="*/ 0 h 2752614"/>
              <a:gd name="connsiteX3" fmla="*/ 683000 w 1461974"/>
              <a:gd name="connsiteY3" fmla="*/ 2273722 h 2752614"/>
              <a:gd name="connsiteX4" fmla="*/ 1461974 w 1461974"/>
              <a:gd name="connsiteY4" fmla="*/ 2330633 h 2752614"/>
              <a:gd name="connsiteX0" fmla="*/ 0 w 1461974"/>
              <a:gd name="connsiteY0" fmla="*/ 2752614 h 2752614"/>
              <a:gd name="connsiteX1" fmla="*/ 88756 w 1461974"/>
              <a:gd name="connsiteY1" fmla="*/ 2514423 h 2752614"/>
              <a:gd name="connsiteX2" fmla="*/ 397605 w 1461974"/>
              <a:gd name="connsiteY2" fmla="*/ 0 h 2752614"/>
              <a:gd name="connsiteX3" fmla="*/ 683000 w 1461974"/>
              <a:gd name="connsiteY3" fmla="*/ 2273722 h 2752614"/>
              <a:gd name="connsiteX4" fmla="*/ 1461974 w 1461974"/>
              <a:gd name="connsiteY4" fmla="*/ 2330633 h 2752614"/>
              <a:gd name="connsiteX0" fmla="*/ 0 w 1373218"/>
              <a:gd name="connsiteY0" fmla="*/ 2514423 h 2514422"/>
              <a:gd name="connsiteX1" fmla="*/ 308849 w 1373218"/>
              <a:gd name="connsiteY1" fmla="*/ 0 h 2514422"/>
              <a:gd name="connsiteX2" fmla="*/ 594244 w 1373218"/>
              <a:gd name="connsiteY2" fmla="*/ 2273722 h 2514422"/>
              <a:gd name="connsiteX3" fmla="*/ 1373218 w 1373218"/>
              <a:gd name="connsiteY3" fmla="*/ 2330633 h 2514422"/>
              <a:gd name="connsiteX0" fmla="*/ 0 w 1373218"/>
              <a:gd name="connsiteY0" fmla="*/ 2514423 h 2514423"/>
              <a:gd name="connsiteX1" fmla="*/ 308849 w 1373218"/>
              <a:gd name="connsiteY1" fmla="*/ 0 h 2514423"/>
              <a:gd name="connsiteX2" fmla="*/ 594244 w 1373218"/>
              <a:gd name="connsiteY2" fmla="*/ 2273722 h 2514423"/>
              <a:gd name="connsiteX3" fmla="*/ 1373218 w 1373218"/>
              <a:gd name="connsiteY3" fmla="*/ 2330633 h 2514423"/>
              <a:gd name="connsiteX0" fmla="*/ 0 w 1373218"/>
              <a:gd name="connsiteY0" fmla="*/ 2514423 h 2514423"/>
              <a:gd name="connsiteX1" fmla="*/ 308849 w 1373218"/>
              <a:gd name="connsiteY1" fmla="*/ 0 h 2514423"/>
              <a:gd name="connsiteX2" fmla="*/ 594244 w 1373218"/>
              <a:gd name="connsiteY2" fmla="*/ 2273722 h 2514423"/>
              <a:gd name="connsiteX3" fmla="*/ 1373218 w 1373218"/>
              <a:gd name="connsiteY3" fmla="*/ 2330633 h 2514423"/>
              <a:gd name="connsiteX0" fmla="*/ 149245 w 1522463"/>
              <a:gd name="connsiteY0" fmla="*/ 2514423 h 2871629"/>
              <a:gd name="connsiteX1" fmla="*/ 51475 w 1522463"/>
              <a:gd name="connsiteY1" fmla="*/ 2452558 h 2871629"/>
              <a:gd name="connsiteX2" fmla="*/ 458094 w 1522463"/>
              <a:gd name="connsiteY2" fmla="*/ 0 h 2871629"/>
              <a:gd name="connsiteX3" fmla="*/ 743489 w 1522463"/>
              <a:gd name="connsiteY3" fmla="*/ 2273722 h 2871629"/>
              <a:gd name="connsiteX4" fmla="*/ 1522463 w 1522463"/>
              <a:gd name="connsiteY4" fmla="*/ 2330633 h 2871629"/>
              <a:gd name="connsiteX0" fmla="*/ 149245 w 1522463"/>
              <a:gd name="connsiteY0" fmla="*/ 2514423 h 2871629"/>
              <a:gd name="connsiteX1" fmla="*/ 51475 w 1522463"/>
              <a:gd name="connsiteY1" fmla="*/ 2452558 h 2871629"/>
              <a:gd name="connsiteX2" fmla="*/ 458094 w 1522463"/>
              <a:gd name="connsiteY2" fmla="*/ 0 h 2871629"/>
              <a:gd name="connsiteX3" fmla="*/ 743489 w 1522463"/>
              <a:gd name="connsiteY3" fmla="*/ 2273722 h 2871629"/>
              <a:gd name="connsiteX4" fmla="*/ 1522463 w 1522463"/>
              <a:gd name="connsiteY4" fmla="*/ 2330633 h 2871629"/>
              <a:gd name="connsiteX0" fmla="*/ 0 w 1470988"/>
              <a:gd name="connsiteY0" fmla="*/ 2452558 h 2452558"/>
              <a:gd name="connsiteX1" fmla="*/ 406619 w 1470988"/>
              <a:gd name="connsiteY1" fmla="*/ 0 h 2452558"/>
              <a:gd name="connsiteX2" fmla="*/ 692014 w 1470988"/>
              <a:gd name="connsiteY2" fmla="*/ 2273722 h 2452558"/>
              <a:gd name="connsiteX3" fmla="*/ 1470988 w 1470988"/>
              <a:gd name="connsiteY3" fmla="*/ 2330633 h 2452558"/>
              <a:gd name="connsiteX0" fmla="*/ 0 w 1470988"/>
              <a:gd name="connsiteY0" fmla="*/ 2452558 h 2624826"/>
              <a:gd name="connsiteX1" fmla="*/ 406619 w 1470988"/>
              <a:gd name="connsiteY1" fmla="*/ 0 h 2624826"/>
              <a:gd name="connsiteX2" fmla="*/ 692014 w 1470988"/>
              <a:gd name="connsiteY2" fmla="*/ 2273722 h 2624826"/>
              <a:gd name="connsiteX3" fmla="*/ 1470988 w 1470988"/>
              <a:gd name="connsiteY3" fmla="*/ 2330633 h 2624826"/>
              <a:gd name="connsiteX0" fmla="*/ 0 w 1470988"/>
              <a:gd name="connsiteY0" fmla="*/ 2452558 h 2624826"/>
              <a:gd name="connsiteX1" fmla="*/ 406619 w 1470988"/>
              <a:gd name="connsiteY1" fmla="*/ 0 h 2624826"/>
              <a:gd name="connsiteX2" fmla="*/ 692014 w 1470988"/>
              <a:gd name="connsiteY2" fmla="*/ 2273722 h 2624826"/>
              <a:gd name="connsiteX3" fmla="*/ 1470988 w 1470988"/>
              <a:gd name="connsiteY3" fmla="*/ 2330633 h 2624826"/>
              <a:gd name="connsiteX0" fmla="*/ 0 w 1470988"/>
              <a:gd name="connsiteY0" fmla="*/ 2452558 h 2624826"/>
              <a:gd name="connsiteX1" fmla="*/ 406619 w 1470988"/>
              <a:gd name="connsiteY1" fmla="*/ 0 h 2624826"/>
              <a:gd name="connsiteX2" fmla="*/ 831937 w 1470988"/>
              <a:gd name="connsiteY2" fmla="*/ 2321427 h 2624826"/>
              <a:gd name="connsiteX3" fmla="*/ 1470988 w 1470988"/>
              <a:gd name="connsiteY3" fmla="*/ 2330633 h 2624826"/>
              <a:gd name="connsiteX0" fmla="*/ 0 w 1470988"/>
              <a:gd name="connsiteY0" fmla="*/ 2452558 h 2624826"/>
              <a:gd name="connsiteX1" fmla="*/ 434536 w 1470988"/>
              <a:gd name="connsiteY1" fmla="*/ 0 h 2624826"/>
              <a:gd name="connsiteX2" fmla="*/ 831937 w 1470988"/>
              <a:gd name="connsiteY2" fmla="*/ 2321427 h 2624826"/>
              <a:gd name="connsiteX3" fmla="*/ 1470988 w 1470988"/>
              <a:gd name="connsiteY3" fmla="*/ 2330633 h 2624826"/>
              <a:gd name="connsiteX0" fmla="*/ 0 w 1470988"/>
              <a:gd name="connsiteY0" fmla="*/ 2471442 h 2643710"/>
              <a:gd name="connsiteX1" fmla="*/ 434536 w 1470988"/>
              <a:gd name="connsiteY1" fmla="*/ 18884 h 2643710"/>
              <a:gd name="connsiteX2" fmla="*/ 831937 w 1470988"/>
              <a:gd name="connsiteY2" fmla="*/ 2340311 h 2643710"/>
              <a:gd name="connsiteX3" fmla="*/ 1470988 w 1470988"/>
              <a:gd name="connsiteY3" fmla="*/ 2349517 h 2643710"/>
              <a:gd name="connsiteX0" fmla="*/ 0 w 1470988"/>
              <a:gd name="connsiteY0" fmla="*/ 2471442 h 2609202"/>
              <a:gd name="connsiteX1" fmla="*/ 434536 w 1470988"/>
              <a:gd name="connsiteY1" fmla="*/ 18884 h 2609202"/>
              <a:gd name="connsiteX2" fmla="*/ 831937 w 1470988"/>
              <a:gd name="connsiteY2" fmla="*/ 2340311 h 2609202"/>
              <a:gd name="connsiteX3" fmla="*/ 1470988 w 1470988"/>
              <a:gd name="connsiteY3" fmla="*/ 2349517 h 2609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0988" h="2609202">
                <a:moveTo>
                  <a:pt x="0" y="2471442"/>
                </a:moveTo>
                <a:cubicBezTo>
                  <a:pt x="315914" y="2609202"/>
                  <a:pt x="263989" y="0"/>
                  <a:pt x="434536" y="18884"/>
                </a:cubicBezTo>
                <a:cubicBezTo>
                  <a:pt x="569057" y="84586"/>
                  <a:pt x="668194" y="2350605"/>
                  <a:pt x="831937" y="2340311"/>
                </a:cubicBezTo>
                <a:cubicBezTo>
                  <a:pt x="926347" y="2407835"/>
                  <a:pt x="1308702" y="2337661"/>
                  <a:pt x="1470988" y="2349517"/>
                </a:cubicBezTo>
              </a:path>
            </a:pathLst>
          </a:custGeom>
          <a:ln w="2540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-57150" y="2357430"/>
            <a:ext cx="85722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Taux </a:t>
            </a:r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ZoneTexte 2250"/>
          <p:cNvSpPr txBox="1">
            <a:spLocks noChangeArrowheads="1"/>
          </p:cNvSpPr>
          <p:nvPr/>
        </p:nvSpPr>
        <p:spPr bwMode="auto">
          <a:xfrm>
            <a:off x="7500958" y="5143512"/>
            <a:ext cx="1428760" cy="269904"/>
          </a:xfrm>
          <a:prstGeom prst="rect">
            <a:avLst/>
          </a:prstGeom>
          <a:gradFill>
            <a:gsLst>
              <a:gs pos="0">
                <a:srgbClr val="92D050"/>
              </a:gs>
              <a:gs pos="48000">
                <a:schemeClr val="bg1"/>
              </a:gs>
              <a:gs pos="100000">
                <a:srgbClr val="92D05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 anchor="ctr"/>
          <a:lstStyle/>
          <a:p>
            <a:pPr algn="ctr">
              <a:spcBef>
                <a:spcPct val="50000"/>
              </a:spcBef>
            </a:pPr>
            <a:r>
              <a:rPr lang="fr-FR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Transaminases</a:t>
            </a:r>
            <a:endParaRPr lang="fr-FR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ZoneTexte 2123"/>
          <p:cNvSpPr txBox="1">
            <a:spLocks noChangeArrowheads="1"/>
          </p:cNvSpPr>
          <p:nvPr/>
        </p:nvSpPr>
        <p:spPr bwMode="auto">
          <a:xfrm>
            <a:off x="7572396" y="3286124"/>
            <a:ext cx="1364842" cy="324000"/>
          </a:xfrm>
          <a:prstGeom prst="rect">
            <a:avLst/>
          </a:prstGeom>
          <a:gradFill>
            <a:gsLst>
              <a:gs pos="0">
                <a:srgbClr val="EAA0FE"/>
              </a:gs>
              <a:gs pos="48000">
                <a:schemeClr val="bg1"/>
              </a:gs>
              <a:gs pos="100000">
                <a:srgbClr val="EAA0FE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smtClean="0">
                <a:solidFill>
                  <a:srgbClr val="5E0084"/>
                </a:solidFill>
                <a:latin typeface="Times New Roman" pitchFamily="18" charset="0"/>
                <a:cs typeface="Times New Roman" pitchFamily="18" charset="0"/>
              </a:rPr>
              <a:t>Ac anti-VHC</a:t>
            </a:r>
            <a:endParaRPr lang="fr-FR" dirty="0">
              <a:solidFill>
                <a:srgbClr val="5E008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536413" y="635795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5C2E00"/>
                </a:solidFill>
              </a:rPr>
              <a:t>années</a:t>
            </a:r>
            <a:endParaRPr lang="fr-FR" dirty="0">
              <a:solidFill>
                <a:srgbClr val="5C2E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986998" y="635795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mois</a:t>
            </a:r>
            <a:endParaRPr lang="fr-FR" dirty="0"/>
          </a:p>
        </p:txBody>
      </p:sp>
      <p:cxnSp>
        <p:nvCxnSpPr>
          <p:cNvPr id="35" name="Connecteur droit 34"/>
          <p:cNvCxnSpPr/>
          <p:nvPr/>
        </p:nvCxnSpPr>
        <p:spPr>
          <a:xfrm rot="5400000">
            <a:off x="4828291" y="5893611"/>
            <a:ext cx="285752" cy="714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rot="5400000">
            <a:off x="4923542" y="5893611"/>
            <a:ext cx="285752" cy="714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14414" y="3143248"/>
            <a:ext cx="2643206" cy="214314"/>
          </a:xfrm>
          <a:prstGeom prst="rect">
            <a:avLst/>
          </a:prstGeom>
          <a:gradFill>
            <a:gsLst>
              <a:gs pos="0">
                <a:srgbClr val="92D050">
                  <a:alpha val="0"/>
                </a:srgbClr>
              </a:gs>
              <a:gs pos="25000">
                <a:srgbClr val="FFDB01"/>
              </a:gs>
              <a:gs pos="48000">
                <a:srgbClr val="FFDB01"/>
              </a:gs>
              <a:gs pos="75000">
                <a:srgbClr val="FFDB01"/>
              </a:gs>
              <a:gs pos="100000">
                <a:srgbClr val="92D050">
                  <a:alpha val="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r>
              <a:rPr lang="fr-FR" dirty="0" smtClean="0">
                <a:solidFill>
                  <a:srgbClr val="5F3F1F"/>
                </a:solidFill>
                <a:latin typeface="Times New Roman" pitchFamily="18" charset="0"/>
                <a:cs typeface="Times New Roman" pitchFamily="18" charset="0"/>
              </a:rPr>
              <a:t>Symptômes</a:t>
            </a:r>
            <a:endParaRPr lang="fr-FR" dirty="0">
              <a:solidFill>
                <a:srgbClr val="5F3F1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Connecteur droit 37"/>
          <p:cNvCxnSpPr/>
          <p:nvPr/>
        </p:nvCxnSpPr>
        <p:spPr>
          <a:xfrm rot="10800000">
            <a:off x="853412" y="5942137"/>
            <a:ext cx="7200000" cy="1588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rot="5400000">
            <a:off x="-991908" y="4098254"/>
            <a:ext cx="3708000" cy="158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857224" y="5548042"/>
            <a:ext cx="6786610" cy="240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14</Words>
  <Application>Microsoft Office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58</cp:revision>
  <dcterms:created xsi:type="dcterms:W3CDTF">2008-07-23T07:21:36Z</dcterms:created>
  <dcterms:modified xsi:type="dcterms:W3CDTF">2008-07-23T09:45:00Z</dcterms:modified>
</cp:coreProperties>
</file>