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214414" y="5643578"/>
            <a:ext cx="6000792" cy="21431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000232" y="5143512"/>
            <a:ext cx="5214974" cy="214314"/>
          </a:xfrm>
          <a:prstGeom prst="rect">
            <a:avLst/>
          </a:prstGeom>
          <a:solidFill>
            <a:srgbClr val="C00065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2123"/>
          <p:cNvSpPr txBox="1">
            <a:spLocks noChangeArrowheads="1"/>
          </p:cNvSpPr>
          <p:nvPr/>
        </p:nvSpPr>
        <p:spPr bwMode="auto">
          <a:xfrm>
            <a:off x="7215206" y="5119699"/>
            <a:ext cx="1071570" cy="246221"/>
          </a:xfrm>
          <a:prstGeom prst="rect">
            <a:avLst/>
          </a:prstGeom>
          <a:gradFill>
            <a:gsLst>
              <a:gs pos="0">
                <a:srgbClr val="C00065"/>
              </a:gs>
              <a:gs pos="48000">
                <a:schemeClr val="bg1"/>
              </a:gs>
              <a:gs pos="100000">
                <a:srgbClr val="C0006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7E0042"/>
                </a:solidFill>
                <a:latin typeface="Times New Roman" pitchFamily="18" charset="0"/>
                <a:cs typeface="Times New Roman" pitchFamily="18" charset="0"/>
              </a:rPr>
              <a:t>ARN VHD</a:t>
            </a:r>
            <a:endParaRPr lang="fr-FR" sz="1600" dirty="0">
              <a:solidFill>
                <a:srgbClr val="7E004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187453" y="3132055"/>
            <a:ext cx="5942000" cy="2823701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2352645 h 2352693"/>
              <a:gd name="connsiteX0" fmla="*/ 0 w 3314700"/>
              <a:gd name="connsiteY0" fmla="*/ 2352693 h 2476474"/>
              <a:gd name="connsiteX1" fmla="*/ 1019144 w 3314700"/>
              <a:gd name="connsiteY1" fmla="*/ 66653 h 2476474"/>
              <a:gd name="connsiteX2" fmla="*/ 1793539 w 3314700"/>
              <a:gd name="connsiteY2" fmla="*/ 2352645 h 2476474"/>
              <a:gd name="connsiteX3" fmla="*/ 3314700 w 3314700"/>
              <a:gd name="connsiteY3" fmla="*/ 2352645 h 2476474"/>
              <a:gd name="connsiteX0" fmla="*/ 0 w 3314700"/>
              <a:gd name="connsiteY0" fmla="*/ 2352693 h 2419310"/>
              <a:gd name="connsiteX1" fmla="*/ 1019144 w 3314700"/>
              <a:gd name="connsiteY1" fmla="*/ 66653 h 2419310"/>
              <a:gd name="connsiteX2" fmla="*/ 1793539 w 3314700"/>
              <a:gd name="connsiteY2" fmla="*/ 2352645 h 2419310"/>
              <a:gd name="connsiteX3" fmla="*/ 3314700 w 3314700"/>
              <a:gd name="connsiteY3" fmla="*/ 2352645 h 2419310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2026500 h 2093117"/>
              <a:gd name="connsiteX1" fmla="*/ 461302 w 3314700"/>
              <a:gd name="connsiteY1" fmla="*/ 1440697 h 2093117"/>
              <a:gd name="connsiteX2" fmla="*/ 1184860 w 3314700"/>
              <a:gd name="connsiteY2" fmla="*/ 97626 h 2093117"/>
              <a:gd name="connsiteX3" fmla="*/ 1793539 w 3314700"/>
              <a:gd name="connsiteY3" fmla="*/ 2026452 h 2093117"/>
              <a:gd name="connsiteX4" fmla="*/ 3314700 w 3314700"/>
              <a:gd name="connsiteY4" fmla="*/ 2026452 h 2093117"/>
              <a:gd name="connsiteX0" fmla="*/ 0 w 3314700"/>
              <a:gd name="connsiteY0" fmla="*/ 2026500 h 2262218"/>
              <a:gd name="connsiteX1" fmla="*/ 668452 w 3314700"/>
              <a:gd name="connsiteY1" fmla="*/ 1940739 h 2262218"/>
              <a:gd name="connsiteX2" fmla="*/ 1184860 w 3314700"/>
              <a:gd name="connsiteY2" fmla="*/ 97626 h 2262218"/>
              <a:gd name="connsiteX3" fmla="*/ 1793539 w 3314700"/>
              <a:gd name="connsiteY3" fmla="*/ 2026452 h 2262218"/>
              <a:gd name="connsiteX4" fmla="*/ 3314700 w 3314700"/>
              <a:gd name="connsiteY4" fmla="*/ 2026452 h 2262218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183603"/>
              <a:gd name="connsiteX1" fmla="*/ 668452 w 3314700"/>
              <a:gd name="connsiteY1" fmla="*/ 2031225 h 2183603"/>
              <a:gd name="connsiteX2" fmla="*/ 1184860 w 3314700"/>
              <a:gd name="connsiteY2" fmla="*/ 188112 h 2183603"/>
              <a:gd name="connsiteX3" fmla="*/ 1793539 w 3314700"/>
              <a:gd name="connsiteY3" fmla="*/ 2116938 h 2183603"/>
              <a:gd name="connsiteX4" fmla="*/ 3314700 w 3314700"/>
              <a:gd name="connsiteY4" fmla="*/ 2116938 h 2183603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52718"/>
              <a:gd name="connsiteY0" fmla="*/ 97686 h 2343138"/>
              <a:gd name="connsiteX1" fmla="*/ 706470 w 3352718"/>
              <a:gd name="connsiteY1" fmla="*/ 2031225 h 2343138"/>
              <a:gd name="connsiteX2" fmla="*/ 1222878 w 3352718"/>
              <a:gd name="connsiteY2" fmla="*/ 188112 h 2343138"/>
              <a:gd name="connsiteX3" fmla="*/ 1831557 w 3352718"/>
              <a:gd name="connsiteY3" fmla="*/ 2116938 h 2343138"/>
              <a:gd name="connsiteX4" fmla="*/ 3352718 w 3352718"/>
              <a:gd name="connsiteY4" fmla="*/ 2116938 h 2343138"/>
              <a:gd name="connsiteX0" fmla="*/ 0 w 3352718"/>
              <a:gd name="connsiteY0" fmla="*/ 97686 h 2183603"/>
              <a:gd name="connsiteX1" fmla="*/ 407080 w 3352718"/>
              <a:gd name="connsiteY1" fmla="*/ 1154925 h 2183603"/>
              <a:gd name="connsiteX2" fmla="*/ 1222878 w 3352718"/>
              <a:gd name="connsiteY2" fmla="*/ 188112 h 2183603"/>
              <a:gd name="connsiteX3" fmla="*/ 1831557 w 3352718"/>
              <a:gd name="connsiteY3" fmla="*/ 2116938 h 2183603"/>
              <a:gd name="connsiteX4" fmla="*/ 3352718 w 3352718"/>
              <a:gd name="connsiteY4" fmla="*/ 2116938 h 2183603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59530 h 2145447"/>
              <a:gd name="connsiteX1" fmla="*/ 407080 w 3352718"/>
              <a:gd name="connsiteY1" fmla="*/ 1116769 h 2145447"/>
              <a:gd name="connsiteX2" fmla="*/ 818939 w 3352718"/>
              <a:gd name="connsiteY2" fmla="*/ 359506 h 2145447"/>
              <a:gd name="connsiteX3" fmla="*/ 1831557 w 3352718"/>
              <a:gd name="connsiteY3" fmla="*/ 2078782 h 2145447"/>
              <a:gd name="connsiteX4" fmla="*/ 3352718 w 3352718"/>
              <a:gd name="connsiteY4" fmla="*/ 2078782 h 2145447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1926477 h 1926477"/>
              <a:gd name="connsiteX1" fmla="*/ 407080 w 3115107"/>
              <a:gd name="connsiteY1" fmla="*/ 840600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2783757 h 2787724"/>
              <a:gd name="connsiteX1" fmla="*/ 67847 w 3217791"/>
              <a:gd name="connsiteY1" fmla="*/ 2737710 h 2787724"/>
              <a:gd name="connsiteX2" fmla="*/ 509764 w 3217791"/>
              <a:gd name="connsiteY2" fmla="*/ 2483674 h 2787724"/>
              <a:gd name="connsiteX3" fmla="*/ 1705730 w 3217791"/>
              <a:gd name="connsiteY3" fmla="*/ 83337 h 2787724"/>
              <a:gd name="connsiteX4" fmla="*/ 2100569 w 3217791"/>
              <a:gd name="connsiteY4" fmla="*/ 1116843 h 2787724"/>
              <a:gd name="connsiteX5" fmla="*/ 3217791 w 3217791"/>
              <a:gd name="connsiteY5" fmla="*/ 2736093 h 2787724"/>
              <a:gd name="connsiteX0" fmla="*/ 102684 w 3217791"/>
              <a:gd name="connsiteY0" fmla="*/ 2926657 h 2930624"/>
              <a:gd name="connsiteX1" fmla="*/ 67847 w 3217791"/>
              <a:gd name="connsiteY1" fmla="*/ 2880610 h 2930624"/>
              <a:gd name="connsiteX2" fmla="*/ 509764 w 3217791"/>
              <a:gd name="connsiteY2" fmla="*/ 2626574 h 2930624"/>
              <a:gd name="connsiteX3" fmla="*/ 1741356 w 3217791"/>
              <a:gd name="connsiteY3" fmla="*/ 83337 h 2930624"/>
              <a:gd name="connsiteX4" fmla="*/ 2100569 w 3217791"/>
              <a:gd name="connsiteY4" fmla="*/ 1259743 h 2930624"/>
              <a:gd name="connsiteX5" fmla="*/ 3217791 w 3217791"/>
              <a:gd name="connsiteY5" fmla="*/ 2878993 h 2930624"/>
              <a:gd name="connsiteX0" fmla="*/ 102684 w 3217791"/>
              <a:gd name="connsiteY0" fmla="*/ 2843320 h 2847287"/>
              <a:gd name="connsiteX1" fmla="*/ 67847 w 3217791"/>
              <a:gd name="connsiteY1" fmla="*/ 2797273 h 2847287"/>
              <a:gd name="connsiteX2" fmla="*/ 509764 w 3217791"/>
              <a:gd name="connsiteY2" fmla="*/ 2543237 h 2847287"/>
              <a:gd name="connsiteX3" fmla="*/ 1741356 w 3217791"/>
              <a:gd name="connsiteY3" fmla="*/ 0 h 2847287"/>
              <a:gd name="connsiteX4" fmla="*/ 2100569 w 3217791"/>
              <a:gd name="connsiteY4" fmla="*/ 1176406 h 2847287"/>
              <a:gd name="connsiteX5" fmla="*/ 3217791 w 3217791"/>
              <a:gd name="connsiteY5" fmla="*/ 2795656 h 2847287"/>
              <a:gd name="connsiteX0" fmla="*/ 102684 w 3217791"/>
              <a:gd name="connsiteY0" fmla="*/ 2932204 h 2936171"/>
              <a:gd name="connsiteX1" fmla="*/ 67847 w 3217791"/>
              <a:gd name="connsiteY1" fmla="*/ 2886157 h 2936171"/>
              <a:gd name="connsiteX2" fmla="*/ 509764 w 3217791"/>
              <a:gd name="connsiteY2" fmla="*/ 2632121 h 2936171"/>
              <a:gd name="connsiteX3" fmla="*/ 1741356 w 3217791"/>
              <a:gd name="connsiteY3" fmla="*/ 88884 h 2936171"/>
              <a:gd name="connsiteX4" fmla="*/ 2100569 w 3217791"/>
              <a:gd name="connsiteY4" fmla="*/ 1265290 h 2936171"/>
              <a:gd name="connsiteX5" fmla="*/ 3217791 w 3217791"/>
              <a:gd name="connsiteY5" fmla="*/ 2884540 h 2936171"/>
              <a:gd name="connsiteX0" fmla="*/ 102684 w 3217791"/>
              <a:gd name="connsiteY0" fmla="*/ 3105219 h 3109186"/>
              <a:gd name="connsiteX1" fmla="*/ 67847 w 3217791"/>
              <a:gd name="connsiteY1" fmla="*/ 3059172 h 3109186"/>
              <a:gd name="connsiteX2" fmla="*/ 509764 w 3217791"/>
              <a:gd name="connsiteY2" fmla="*/ 2805136 h 3109186"/>
              <a:gd name="connsiteX3" fmla="*/ 1741356 w 3217791"/>
              <a:gd name="connsiteY3" fmla="*/ 261899 h 3109186"/>
              <a:gd name="connsiteX4" fmla="*/ 2207479 w 3217791"/>
              <a:gd name="connsiteY4" fmla="*/ 80959 h 3109186"/>
              <a:gd name="connsiteX5" fmla="*/ 3217791 w 3217791"/>
              <a:gd name="connsiteY5" fmla="*/ 3057555 h 3109186"/>
              <a:gd name="connsiteX0" fmla="*/ 102684 w 3217791"/>
              <a:gd name="connsiteY0" fmla="*/ 3024260 h 3028227"/>
              <a:gd name="connsiteX1" fmla="*/ 67847 w 3217791"/>
              <a:gd name="connsiteY1" fmla="*/ 2978213 h 3028227"/>
              <a:gd name="connsiteX2" fmla="*/ 509764 w 3217791"/>
              <a:gd name="connsiteY2" fmla="*/ 2724177 h 3028227"/>
              <a:gd name="connsiteX3" fmla="*/ 1741356 w 3217791"/>
              <a:gd name="connsiteY3" fmla="*/ 180940 h 3028227"/>
              <a:gd name="connsiteX4" fmla="*/ 2207479 w 3217791"/>
              <a:gd name="connsiteY4" fmla="*/ 0 h 3028227"/>
              <a:gd name="connsiteX5" fmla="*/ 3217791 w 3217791"/>
              <a:gd name="connsiteY5" fmla="*/ 2976596 h 3028227"/>
              <a:gd name="connsiteX0" fmla="*/ 102684 w 2932640"/>
              <a:gd name="connsiteY0" fmla="*/ 3195736 h 3199703"/>
              <a:gd name="connsiteX1" fmla="*/ 67847 w 2932640"/>
              <a:gd name="connsiteY1" fmla="*/ 3149689 h 3199703"/>
              <a:gd name="connsiteX2" fmla="*/ 509764 w 2932640"/>
              <a:gd name="connsiteY2" fmla="*/ 2895653 h 3199703"/>
              <a:gd name="connsiteX3" fmla="*/ 1741356 w 2932640"/>
              <a:gd name="connsiteY3" fmla="*/ 352416 h 3199703"/>
              <a:gd name="connsiteX4" fmla="*/ 2207479 w 2932640"/>
              <a:gd name="connsiteY4" fmla="*/ 171476 h 3199703"/>
              <a:gd name="connsiteX5" fmla="*/ 2932640 w 2932640"/>
              <a:gd name="connsiteY5" fmla="*/ 76214 h 3199703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0 w 2864793"/>
              <a:gd name="connsiteY0" fmla="*/ 3073475 h 3073475"/>
              <a:gd name="connsiteX1" fmla="*/ 441917 w 2864793"/>
              <a:gd name="connsiteY1" fmla="*/ 2819439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674610 w 2864793"/>
              <a:gd name="connsiteY2" fmla="*/ 2355843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83802"/>
              <a:gd name="connsiteY0" fmla="*/ 3025850 h 3025850"/>
              <a:gd name="connsiteX1" fmla="*/ 502400 w 2883802"/>
              <a:gd name="connsiteY1" fmla="*/ 2783813 h 3025850"/>
              <a:gd name="connsiteX2" fmla="*/ 601792 w 2883802"/>
              <a:gd name="connsiteY2" fmla="*/ 2472914 h 3025850"/>
              <a:gd name="connsiteX3" fmla="*/ 1692518 w 2883802"/>
              <a:gd name="connsiteY3" fmla="*/ 276202 h 3025850"/>
              <a:gd name="connsiteX4" fmla="*/ 2158641 w 2883802"/>
              <a:gd name="connsiteY4" fmla="*/ 95262 h 3025850"/>
              <a:gd name="connsiteX5" fmla="*/ 2883802 w 2883802"/>
              <a:gd name="connsiteY5" fmla="*/ 0 h 3025850"/>
              <a:gd name="connsiteX0" fmla="*/ 0 w 2883802"/>
              <a:gd name="connsiteY0" fmla="*/ 3025850 h 3055485"/>
              <a:gd name="connsiteX1" fmla="*/ 540418 w 2883802"/>
              <a:gd name="connsiteY1" fmla="*/ 2936213 h 3055485"/>
              <a:gd name="connsiteX2" fmla="*/ 601792 w 2883802"/>
              <a:gd name="connsiteY2" fmla="*/ 2472914 h 3055485"/>
              <a:gd name="connsiteX3" fmla="*/ 1692518 w 2883802"/>
              <a:gd name="connsiteY3" fmla="*/ 276202 h 3055485"/>
              <a:gd name="connsiteX4" fmla="*/ 2158641 w 2883802"/>
              <a:gd name="connsiteY4" fmla="*/ 95262 h 3055485"/>
              <a:gd name="connsiteX5" fmla="*/ 2883802 w 2883802"/>
              <a:gd name="connsiteY5" fmla="*/ 0 h 3055485"/>
              <a:gd name="connsiteX0" fmla="*/ 0 w 2883802"/>
              <a:gd name="connsiteY0" fmla="*/ 3025850 h 3055485"/>
              <a:gd name="connsiteX1" fmla="*/ 540418 w 2883802"/>
              <a:gd name="connsiteY1" fmla="*/ 2936213 h 3055485"/>
              <a:gd name="connsiteX2" fmla="*/ 929696 w 2883802"/>
              <a:gd name="connsiteY2" fmla="*/ 1091789 h 3055485"/>
              <a:gd name="connsiteX3" fmla="*/ 1692518 w 2883802"/>
              <a:gd name="connsiteY3" fmla="*/ 276202 h 3055485"/>
              <a:gd name="connsiteX4" fmla="*/ 2158641 w 2883802"/>
              <a:gd name="connsiteY4" fmla="*/ 95262 h 3055485"/>
              <a:gd name="connsiteX5" fmla="*/ 2883802 w 2883802"/>
              <a:gd name="connsiteY5" fmla="*/ 0 h 3055485"/>
              <a:gd name="connsiteX0" fmla="*/ 0 w 2883802"/>
              <a:gd name="connsiteY0" fmla="*/ 3025850 h 3055485"/>
              <a:gd name="connsiteX1" fmla="*/ 540418 w 2883802"/>
              <a:gd name="connsiteY1" fmla="*/ 2936213 h 3055485"/>
              <a:gd name="connsiteX2" fmla="*/ 929696 w 2883802"/>
              <a:gd name="connsiteY2" fmla="*/ 1091789 h 3055485"/>
              <a:gd name="connsiteX3" fmla="*/ 1692518 w 2883802"/>
              <a:gd name="connsiteY3" fmla="*/ 276202 h 3055485"/>
              <a:gd name="connsiteX4" fmla="*/ 2253685 w 2883802"/>
              <a:gd name="connsiteY4" fmla="*/ 381012 h 3055485"/>
              <a:gd name="connsiteX5" fmla="*/ 2883802 w 2883802"/>
              <a:gd name="connsiteY5" fmla="*/ 0 h 3055485"/>
              <a:gd name="connsiteX0" fmla="*/ 0 w 2964590"/>
              <a:gd name="connsiteY0" fmla="*/ 2838532 h 2868167"/>
              <a:gd name="connsiteX1" fmla="*/ 540418 w 2964590"/>
              <a:gd name="connsiteY1" fmla="*/ 2748895 h 2868167"/>
              <a:gd name="connsiteX2" fmla="*/ 929696 w 2964590"/>
              <a:gd name="connsiteY2" fmla="*/ 904471 h 2868167"/>
              <a:gd name="connsiteX3" fmla="*/ 1692518 w 2964590"/>
              <a:gd name="connsiteY3" fmla="*/ 88884 h 2868167"/>
              <a:gd name="connsiteX4" fmla="*/ 2253685 w 2964590"/>
              <a:gd name="connsiteY4" fmla="*/ 193694 h 2868167"/>
              <a:gd name="connsiteX5" fmla="*/ 2964590 w 2964590"/>
              <a:gd name="connsiteY5" fmla="*/ 165107 h 2868167"/>
              <a:gd name="connsiteX0" fmla="*/ 0 w 2964590"/>
              <a:gd name="connsiteY0" fmla="*/ 2698825 h 2728460"/>
              <a:gd name="connsiteX1" fmla="*/ 540418 w 2964590"/>
              <a:gd name="connsiteY1" fmla="*/ 2609188 h 2728460"/>
              <a:gd name="connsiteX2" fmla="*/ 929696 w 2964590"/>
              <a:gd name="connsiteY2" fmla="*/ 764764 h 2728460"/>
              <a:gd name="connsiteX3" fmla="*/ 2253685 w 2964590"/>
              <a:gd name="connsiteY3" fmla="*/ 53987 h 2728460"/>
              <a:gd name="connsiteX4" fmla="*/ 2964590 w 2964590"/>
              <a:gd name="connsiteY4" fmla="*/ 25400 h 2728460"/>
              <a:gd name="connsiteX0" fmla="*/ 0 w 2964590"/>
              <a:gd name="connsiteY0" fmla="*/ 2751221 h 2780856"/>
              <a:gd name="connsiteX1" fmla="*/ 540418 w 2964590"/>
              <a:gd name="connsiteY1" fmla="*/ 2661584 h 2780856"/>
              <a:gd name="connsiteX2" fmla="*/ 929696 w 2964590"/>
              <a:gd name="connsiteY2" fmla="*/ 817160 h 2780856"/>
              <a:gd name="connsiteX3" fmla="*/ 2253685 w 2964590"/>
              <a:gd name="connsiteY3" fmla="*/ 106383 h 2780856"/>
              <a:gd name="connsiteX4" fmla="*/ 2964590 w 2964590"/>
              <a:gd name="connsiteY4" fmla="*/ 77796 h 2780856"/>
              <a:gd name="connsiteX0" fmla="*/ 0 w 2964590"/>
              <a:gd name="connsiteY0" fmla="*/ 2751221 h 2780856"/>
              <a:gd name="connsiteX1" fmla="*/ 540418 w 2964590"/>
              <a:gd name="connsiteY1" fmla="*/ 2661584 h 2780856"/>
              <a:gd name="connsiteX2" fmla="*/ 929696 w 2964590"/>
              <a:gd name="connsiteY2" fmla="*/ 817160 h 2780856"/>
              <a:gd name="connsiteX3" fmla="*/ 2253685 w 2964590"/>
              <a:gd name="connsiteY3" fmla="*/ 106383 h 2780856"/>
              <a:gd name="connsiteX4" fmla="*/ 2964590 w 2964590"/>
              <a:gd name="connsiteY4" fmla="*/ 77796 h 2780856"/>
              <a:gd name="connsiteX0" fmla="*/ 0 w 2964590"/>
              <a:gd name="connsiteY0" fmla="*/ 2751221 h 2780856"/>
              <a:gd name="connsiteX1" fmla="*/ 540418 w 2964590"/>
              <a:gd name="connsiteY1" fmla="*/ 2661584 h 2780856"/>
              <a:gd name="connsiteX2" fmla="*/ 929696 w 2964590"/>
              <a:gd name="connsiteY2" fmla="*/ 817160 h 2780856"/>
              <a:gd name="connsiteX3" fmla="*/ 2253685 w 2964590"/>
              <a:gd name="connsiteY3" fmla="*/ 106383 h 2780856"/>
              <a:gd name="connsiteX4" fmla="*/ 2964590 w 2964590"/>
              <a:gd name="connsiteY4" fmla="*/ 77796 h 2780856"/>
              <a:gd name="connsiteX0" fmla="*/ 0 w 2964590"/>
              <a:gd name="connsiteY0" fmla="*/ 2751221 h 2780856"/>
              <a:gd name="connsiteX1" fmla="*/ 540418 w 2964590"/>
              <a:gd name="connsiteY1" fmla="*/ 2661584 h 2780856"/>
              <a:gd name="connsiteX2" fmla="*/ 929696 w 2964590"/>
              <a:gd name="connsiteY2" fmla="*/ 817160 h 2780856"/>
              <a:gd name="connsiteX3" fmla="*/ 2253685 w 2964590"/>
              <a:gd name="connsiteY3" fmla="*/ 106383 h 2780856"/>
              <a:gd name="connsiteX4" fmla="*/ 2964590 w 2964590"/>
              <a:gd name="connsiteY4" fmla="*/ 77796 h 2780856"/>
              <a:gd name="connsiteX0" fmla="*/ 0 w 2964590"/>
              <a:gd name="connsiteY0" fmla="*/ 2751221 h 2780856"/>
              <a:gd name="connsiteX1" fmla="*/ 540418 w 2964590"/>
              <a:gd name="connsiteY1" fmla="*/ 2661584 h 2780856"/>
              <a:gd name="connsiteX2" fmla="*/ 929696 w 2964590"/>
              <a:gd name="connsiteY2" fmla="*/ 817160 h 2780856"/>
              <a:gd name="connsiteX3" fmla="*/ 2253685 w 2964590"/>
              <a:gd name="connsiteY3" fmla="*/ 106383 h 2780856"/>
              <a:gd name="connsiteX4" fmla="*/ 2964590 w 2964590"/>
              <a:gd name="connsiteY4" fmla="*/ 77796 h 2780856"/>
              <a:gd name="connsiteX0" fmla="*/ 0 w 2964590"/>
              <a:gd name="connsiteY0" fmla="*/ 2751221 h 2823701"/>
              <a:gd name="connsiteX1" fmla="*/ 540418 w 2964590"/>
              <a:gd name="connsiteY1" fmla="*/ 2661584 h 2823701"/>
              <a:gd name="connsiteX2" fmla="*/ 929696 w 2964590"/>
              <a:gd name="connsiteY2" fmla="*/ 817160 h 2823701"/>
              <a:gd name="connsiteX3" fmla="*/ 2253685 w 2964590"/>
              <a:gd name="connsiteY3" fmla="*/ 106383 h 2823701"/>
              <a:gd name="connsiteX4" fmla="*/ 2964590 w 2964590"/>
              <a:gd name="connsiteY4" fmla="*/ 77796 h 2823701"/>
              <a:gd name="connsiteX0" fmla="*/ 0 w 2964590"/>
              <a:gd name="connsiteY0" fmla="*/ 2751221 h 2823701"/>
              <a:gd name="connsiteX1" fmla="*/ 540418 w 2964590"/>
              <a:gd name="connsiteY1" fmla="*/ 2661584 h 2823701"/>
              <a:gd name="connsiteX2" fmla="*/ 929696 w 2964590"/>
              <a:gd name="connsiteY2" fmla="*/ 817160 h 2823701"/>
              <a:gd name="connsiteX3" fmla="*/ 2253685 w 2964590"/>
              <a:gd name="connsiteY3" fmla="*/ 106383 h 2823701"/>
              <a:gd name="connsiteX4" fmla="*/ 2964590 w 2964590"/>
              <a:gd name="connsiteY4" fmla="*/ 77796 h 2823701"/>
              <a:gd name="connsiteX0" fmla="*/ 0 w 2964590"/>
              <a:gd name="connsiteY0" fmla="*/ 2751221 h 2823701"/>
              <a:gd name="connsiteX1" fmla="*/ 540418 w 2964590"/>
              <a:gd name="connsiteY1" fmla="*/ 2661584 h 2823701"/>
              <a:gd name="connsiteX2" fmla="*/ 929696 w 2964590"/>
              <a:gd name="connsiteY2" fmla="*/ 817160 h 2823701"/>
              <a:gd name="connsiteX3" fmla="*/ 2253685 w 2964590"/>
              <a:gd name="connsiteY3" fmla="*/ 106383 h 2823701"/>
              <a:gd name="connsiteX4" fmla="*/ 2964590 w 2964590"/>
              <a:gd name="connsiteY4" fmla="*/ 77796 h 28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4590" h="2823701">
                <a:moveTo>
                  <a:pt x="0" y="2751221"/>
                </a:moveTo>
                <a:cubicBezTo>
                  <a:pt x="119342" y="2723415"/>
                  <a:pt x="398602" y="2823701"/>
                  <a:pt x="540418" y="2661584"/>
                </a:cubicBezTo>
                <a:cubicBezTo>
                  <a:pt x="697809" y="2439572"/>
                  <a:pt x="675234" y="970968"/>
                  <a:pt x="929696" y="817160"/>
                </a:cubicBezTo>
                <a:cubicBezTo>
                  <a:pt x="1267521" y="510354"/>
                  <a:pt x="1909782" y="177223"/>
                  <a:pt x="2253685" y="106383"/>
                </a:cubicBezTo>
                <a:cubicBezTo>
                  <a:pt x="2550756" y="52396"/>
                  <a:pt x="2584153" y="0"/>
                  <a:pt x="2964590" y="77796"/>
                </a:cubicBezTo>
              </a:path>
            </a:pathLst>
          </a:custGeom>
          <a:ln w="25400">
            <a:solidFill>
              <a:srgbClr val="D189D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158188" y="5643578"/>
            <a:ext cx="141447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>
          <a:xfrm>
            <a:off x="1166173" y="2870161"/>
            <a:ext cx="5872786" cy="2834686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1461 h 4042535"/>
              <a:gd name="connsiteX1" fmla="*/ 908827 w 1447765"/>
              <a:gd name="connsiteY1" fmla="*/ 48114 h 4042535"/>
              <a:gd name="connsiteX2" fmla="*/ 1447765 w 1447765"/>
              <a:gd name="connsiteY2" fmla="*/ 4042535 h 4042535"/>
              <a:gd name="connsiteX0" fmla="*/ 0 w 1447765"/>
              <a:gd name="connsiteY0" fmla="*/ 4207784 h 4248858"/>
              <a:gd name="connsiteX1" fmla="*/ 342301 w 1447765"/>
              <a:gd name="connsiteY1" fmla="*/ 48114 h 4248858"/>
              <a:gd name="connsiteX2" fmla="*/ 1447765 w 1447765"/>
              <a:gd name="connsiteY2" fmla="*/ 4248858 h 424885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1047702 w 1447765"/>
              <a:gd name="connsiteY2" fmla="*/ 3023699 h 4427938"/>
              <a:gd name="connsiteX3" fmla="*/ 1447765 w 1447765"/>
              <a:gd name="connsiteY3" fmla="*/ 4427938 h 4427938"/>
              <a:gd name="connsiteX0" fmla="*/ 0 w 1447765"/>
              <a:gd name="connsiteY0" fmla="*/ 4386864 h 4445798"/>
              <a:gd name="connsiteX1" fmla="*/ 342301 w 1447765"/>
              <a:gd name="connsiteY1" fmla="*/ 227194 h 4445798"/>
              <a:gd name="connsiteX2" fmla="*/ 984746 w 1447765"/>
              <a:gd name="connsiteY2" fmla="*/ 3745674 h 4445798"/>
              <a:gd name="connsiteX3" fmla="*/ 1447765 w 1447765"/>
              <a:gd name="connsiteY3" fmla="*/ 4427938 h 444579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984746 w 1447765"/>
              <a:gd name="connsiteY2" fmla="*/ 3566584 h 4248848"/>
              <a:gd name="connsiteX3" fmla="*/ 1447765 w 1447765"/>
              <a:gd name="connsiteY3" fmla="*/ 4248848 h 4248848"/>
              <a:gd name="connsiteX0" fmla="*/ 0 w 1447765"/>
              <a:gd name="connsiteY0" fmla="*/ 4159670 h 4200744"/>
              <a:gd name="connsiteX1" fmla="*/ 342301 w 1447765"/>
              <a:gd name="connsiteY1" fmla="*/ 0 h 4200744"/>
              <a:gd name="connsiteX2" fmla="*/ 984746 w 1447765"/>
              <a:gd name="connsiteY2" fmla="*/ 3518480 h 4200744"/>
              <a:gd name="connsiteX3" fmla="*/ 1447765 w 1447765"/>
              <a:gd name="connsiteY3" fmla="*/ 4200744 h 4200744"/>
              <a:gd name="connsiteX0" fmla="*/ 0 w 1447765"/>
              <a:gd name="connsiteY0" fmla="*/ 4063403 h 4104477"/>
              <a:gd name="connsiteX1" fmla="*/ 339503 w 1447765"/>
              <a:gd name="connsiteY1" fmla="*/ 0 h 4104477"/>
              <a:gd name="connsiteX2" fmla="*/ 984746 w 1447765"/>
              <a:gd name="connsiteY2" fmla="*/ 3422213 h 4104477"/>
              <a:gd name="connsiteX3" fmla="*/ 1447765 w 1447765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59516"/>
              <a:gd name="connsiteY0" fmla="*/ 3884621 h 4104477"/>
              <a:gd name="connsiteX1" fmla="*/ 251254 w 1359516"/>
              <a:gd name="connsiteY1" fmla="*/ 0 h 4104477"/>
              <a:gd name="connsiteX2" fmla="*/ 896497 w 1359516"/>
              <a:gd name="connsiteY2" fmla="*/ 3422213 h 4104477"/>
              <a:gd name="connsiteX3" fmla="*/ 1359516 w 1359516"/>
              <a:gd name="connsiteY3" fmla="*/ 4104477 h 4104477"/>
              <a:gd name="connsiteX0" fmla="*/ 0 w 1359516"/>
              <a:gd name="connsiteY0" fmla="*/ 4535850 h 4755706"/>
              <a:gd name="connsiteX1" fmla="*/ 251254 w 1359516"/>
              <a:gd name="connsiteY1" fmla="*/ 651229 h 4755706"/>
              <a:gd name="connsiteX2" fmla="*/ 132057 w 1359516"/>
              <a:gd name="connsiteY2" fmla="*/ 3145178 h 4755706"/>
              <a:gd name="connsiteX3" fmla="*/ 896497 w 1359516"/>
              <a:gd name="connsiteY3" fmla="*/ 4073442 h 4755706"/>
              <a:gd name="connsiteX4" fmla="*/ 1359516 w 1359516"/>
              <a:gd name="connsiteY4" fmla="*/ 4755706 h 4755706"/>
              <a:gd name="connsiteX0" fmla="*/ 17359 w 1376875"/>
              <a:gd name="connsiteY0" fmla="*/ 1390672 h 1610528"/>
              <a:gd name="connsiteX1" fmla="*/ 149416 w 1376875"/>
              <a:gd name="connsiteY1" fmla="*/ 0 h 1610528"/>
              <a:gd name="connsiteX2" fmla="*/ 913856 w 1376875"/>
              <a:gd name="connsiteY2" fmla="*/ 928264 h 1610528"/>
              <a:gd name="connsiteX3" fmla="*/ 1376875 w 1376875"/>
              <a:gd name="connsiteY3" fmla="*/ 1610528 h 1610528"/>
              <a:gd name="connsiteX0" fmla="*/ 0 w 1359516"/>
              <a:gd name="connsiteY0" fmla="*/ 1473187 h 1693043"/>
              <a:gd name="connsiteX1" fmla="*/ 151540 w 1359516"/>
              <a:gd name="connsiteY1" fmla="*/ 0 h 1693043"/>
              <a:gd name="connsiteX2" fmla="*/ 896497 w 1359516"/>
              <a:gd name="connsiteY2" fmla="*/ 1010779 h 1693043"/>
              <a:gd name="connsiteX3" fmla="*/ 1359516 w 1359516"/>
              <a:gd name="connsiteY3" fmla="*/ 1693043 h 1693043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2044192 h 2264048"/>
              <a:gd name="connsiteX1" fmla="*/ 151540 w 1359516"/>
              <a:gd name="connsiteY1" fmla="*/ 571005 h 2264048"/>
              <a:gd name="connsiteX2" fmla="*/ 788256 w 1359516"/>
              <a:gd name="connsiteY2" fmla="*/ 687873 h 2264048"/>
              <a:gd name="connsiteX3" fmla="*/ 1359516 w 1359516"/>
              <a:gd name="connsiteY3" fmla="*/ 2264048 h 2264048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659215 h 1879071"/>
              <a:gd name="connsiteX1" fmla="*/ 151540 w 1359516"/>
              <a:gd name="connsiteY1" fmla="*/ 186028 h 1879071"/>
              <a:gd name="connsiteX2" fmla="*/ 788256 w 1359516"/>
              <a:gd name="connsiteY2" fmla="*/ 302896 h 1879071"/>
              <a:gd name="connsiteX3" fmla="*/ 1359516 w 1359516"/>
              <a:gd name="connsiteY3" fmla="*/ 1879071 h 1879071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86633 h 1686633"/>
              <a:gd name="connsiteX1" fmla="*/ 151540 w 1225297"/>
              <a:gd name="connsiteY1" fmla="*/ 213446 h 1686633"/>
              <a:gd name="connsiteX2" fmla="*/ 714652 w 1225297"/>
              <a:gd name="connsiteY2" fmla="*/ 247800 h 1686633"/>
              <a:gd name="connsiteX3" fmla="*/ 1225297 w 1225297"/>
              <a:gd name="connsiteY3" fmla="*/ 1658944 h 1686633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59216 h 1659216"/>
              <a:gd name="connsiteX1" fmla="*/ 151540 w 1225297"/>
              <a:gd name="connsiteY1" fmla="*/ 186029 h 1659216"/>
              <a:gd name="connsiteX2" fmla="*/ 714652 w 1225297"/>
              <a:gd name="connsiteY2" fmla="*/ 220383 h 1659216"/>
              <a:gd name="connsiteX3" fmla="*/ 1225297 w 1225297"/>
              <a:gd name="connsiteY3" fmla="*/ 1631527 h 165921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28582 h 1542150"/>
              <a:gd name="connsiteX1" fmla="*/ 171024 w 1240451"/>
              <a:gd name="connsiteY1" fmla="*/ 151663 h 1542150"/>
              <a:gd name="connsiteX2" fmla="*/ 731971 w 1240451"/>
              <a:gd name="connsiteY2" fmla="*/ 227274 h 1542150"/>
              <a:gd name="connsiteX3" fmla="*/ 1240451 w 1240451"/>
              <a:gd name="connsiteY3" fmla="*/ 1542150 h 1542150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06155 h 1506155"/>
              <a:gd name="connsiteX1" fmla="*/ 171024 w 1251275"/>
              <a:gd name="connsiteY1" fmla="*/ 129236 h 1506155"/>
              <a:gd name="connsiteX2" fmla="*/ 731971 w 1251275"/>
              <a:gd name="connsiteY2" fmla="*/ 204847 h 1506155"/>
              <a:gd name="connsiteX3" fmla="*/ 1251275 w 1251275"/>
              <a:gd name="connsiteY3" fmla="*/ 997129 h 1506155"/>
              <a:gd name="connsiteX0" fmla="*/ 0 w 1251275"/>
              <a:gd name="connsiteY0" fmla="*/ 1397941 h 1397941"/>
              <a:gd name="connsiteX1" fmla="*/ 171024 w 1251275"/>
              <a:gd name="connsiteY1" fmla="*/ 21022 h 1397941"/>
              <a:gd name="connsiteX2" fmla="*/ 731971 w 1251275"/>
              <a:gd name="connsiteY2" fmla="*/ 96633 h 1397941"/>
              <a:gd name="connsiteX3" fmla="*/ 1251275 w 1251275"/>
              <a:gd name="connsiteY3" fmla="*/ 888915 h 1397941"/>
              <a:gd name="connsiteX0" fmla="*/ 0 w 1251275"/>
              <a:gd name="connsiteY0" fmla="*/ 1439198 h 1439198"/>
              <a:gd name="connsiteX1" fmla="*/ 171024 w 1251275"/>
              <a:gd name="connsiteY1" fmla="*/ 21022 h 1439198"/>
              <a:gd name="connsiteX2" fmla="*/ 731971 w 1251275"/>
              <a:gd name="connsiteY2" fmla="*/ 137890 h 1439198"/>
              <a:gd name="connsiteX3" fmla="*/ 1251275 w 1251275"/>
              <a:gd name="connsiteY3" fmla="*/ 930172 h 1439198"/>
              <a:gd name="connsiteX0" fmla="*/ 3292 w 1254567"/>
              <a:gd name="connsiteY0" fmla="*/ 1654606 h 1654606"/>
              <a:gd name="connsiteX1" fmla="*/ 174316 w 1254567"/>
              <a:gd name="connsiteY1" fmla="*/ 236430 h 1654606"/>
              <a:gd name="connsiteX2" fmla="*/ 93491 w 1254567"/>
              <a:gd name="connsiteY2" fmla="*/ 1370575 h 1654606"/>
              <a:gd name="connsiteX3" fmla="*/ 735263 w 1254567"/>
              <a:gd name="connsiteY3" fmla="*/ 353298 h 1654606"/>
              <a:gd name="connsiteX4" fmla="*/ 1254567 w 1254567"/>
              <a:gd name="connsiteY4" fmla="*/ 1145580 h 1654606"/>
              <a:gd name="connsiteX0" fmla="*/ 31796 w 1283071"/>
              <a:gd name="connsiteY0" fmla="*/ 1452902 h 1452902"/>
              <a:gd name="connsiteX1" fmla="*/ 121995 w 1283071"/>
              <a:gd name="connsiteY1" fmla="*/ 1168871 h 1452902"/>
              <a:gd name="connsiteX2" fmla="*/ 763767 w 1283071"/>
              <a:gd name="connsiteY2" fmla="*/ 151594 h 1452902"/>
              <a:gd name="connsiteX3" fmla="*/ 1283071 w 1283071"/>
              <a:gd name="connsiteY3" fmla="*/ 943876 h 1452902"/>
              <a:gd name="connsiteX0" fmla="*/ 33239 w 1283071"/>
              <a:gd name="connsiteY0" fmla="*/ 1352050 h 1385754"/>
              <a:gd name="connsiteX1" fmla="*/ 121995 w 1283071"/>
              <a:gd name="connsiteY1" fmla="*/ 1168870 h 1385754"/>
              <a:gd name="connsiteX2" fmla="*/ 763767 w 1283071"/>
              <a:gd name="connsiteY2" fmla="*/ 151593 h 1385754"/>
              <a:gd name="connsiteX3" fmla="*/ 1283071 w 1283071"/>
              <a:gd name="connsiteY3" fmla="*/ 943875 h 1385754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280234 h 1280234"/>
              <a:gd name="connsiteX1" fmla="*/ 88756 w 1249832"/>
              <a:gd name="connsiteY1" fmla="*/ 1042043 h 1280234"/>
              <a:gd name="connsiteX2" fmla="*/ 200252 w 1249832"/>
              <a:gd name="connsiteY2" fmla="*/ 668457 h 1280234"/>
              <a:gd name="connsiteX3" fmla="*/ 730528 w 1249832"/>
              <a:gd name="connsiteY3" fmla="*/ 24766 h 1280234"/>
              <a:gd name="connsiteX4" fmla="*/ 1249832 w 1249832"/>
              <a:gd name="connsiteY4" fmla="*/ 817048 h 1280234"/>
              <a:gd name="connsiteX0" fmla="*/ 0 w 1249832"/>
              <a:gd name="connsiteY0" fmla="*/ 2947388 h 2947388"/>
              <a:gd name="connsiteX1" fmla="*/ 88756 w 1249832"/>
              <a:gd name="connsiteY1" fmla="*/ 2709197 h 2947388"/>
              <a:gd name="connsiteX2" fmla="*/ 313899 w 1249832"/>
              <a:gd name="connsiteY2" fmla="*/ 169546 h 2947388"/>
              <a:gd name="connsiteX3" fmla="*/ 730528 w 1249832"/>
              <a:gd name="connsiteY3" fmla="*/ 1691920 h 2947388"/>
              <a:gd name="connsiteX4" fmla="*/ 1249832 w 1249832"/>
              <a:gd name="connsiteY4" fmla="*/ 2484202 h 2947388"/>
              <a:gd name="connsiteX0" fmla="*/ 0 w 1249832"/>
              <a:gd name="connsiteY0" fmla="*/ 3226384 h 3226384"/>
              <a:gd name="connsiteX1" fmla="*/ 88756 w 1249832"/>
              <a:gd name="connsiteY1" fmla="*/ 2988193 h 3226384"/>
              <a:gd name="connsiteX2" fmla="*/ 313899 w 1249832"/>
              <a:gd name="connsiteY2" fmla="*/ 448542 h 3226384"/>
              <a:gd name="connsiteX3" fmla="*/ 395440 w 1249832"/>
              <a:gd name="connsiteY3" fmla="*/ 253729 h 3226384"/>
              <a:gd name="connsiteX4" fmla="*/ 730528 w 1249832"/>
              <a:gd name="connsiteY4" fmla="*/ 1970916 h 3226384"/>
              <a:gd name="connsiteX5" fmla="*/ 1249832 w 1249832"/>
              <a:gd name="connsiteY5" fmla="*/ 2763198 h 3226384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13903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043019 h 3043019"/>
              <a:gd name="connsiteX1" fmla="*/ 88756 w 1249832"/>
              <a:gd name="connsiteY1" fmla="*/ 2804828 h 3043019"/>
              <a:gd name="connsiteX2" fmla="*/ 306687 w 1249832"/>
              <a:gd name="connsiteY2" fmla="*/ 3875 h 3043019"/>
              <a:gd name="connsiteX3" fmla="*/ 395440 w 1249832"/>
              <a:gd name="connsiteY3" fmla="*/ 70364 h 3043019"/>
              <a:gd name="connsiteX4" fmla="*/ 730528 w 1249832"/>
              <a:gd name="connsiteY4" fmla="*/ 1787551 h 3043019"/>
              <a:gd name="connsiteX5" fmla="*/ 1249832 w 1249832"/>
              <a:gd name="connsiteY5" fmla="*/ 2579833 h 3043019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700318 w 1249832"/>
              <a:gd name="connsiteY5" fmla="*/ 2188959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22898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1693901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18244 w 1249832"/>
              <a:gd name="connsiteY7" fmla="*/ 591361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45848"/>
              <a:gd name="connsiteX1" fmla="*/ 88756 w 1249832"/>
              <a:gd name="connsiteY1" fmla="*/ 2800953 h 3045848"/>
              <a:gd name="connsiteX2" fmla="*/ 306687 w 1249832"/>
              <a:gd name="connsiteY2" fmla="*/ 0 h 3045848"/>
              <a:gd name="connsiteX3" fmla="*/ 395440 w 1249832"/>
              <a:gd name="connsiteY3" fmla="*/ 66489 h 3045848"/>
              <a:gd name="connsiteX4" fmla="*/ 700318 w 1249832"/>
              <a:gd name="connsiteY4" fmla="*/ 2188959 h 3045848"/>
              <a:gd name="connsiteX5" fmla="*/ 810731 w 1249832"/>
              <a:gd name="connsiteY5" fmla="*/ 1670942 h 3045848"/>
              <a:gd name="connsiteX6" fmla="*/ 825164 w 1249832"/>
              <a:gd name="connsiteY6" fmla="*/ 2725310 h 3045848"/>
              <a:gd name="connsiteX7" fmla="*/ 925460 w 1249832"/>
              <a:gd name="connsiteY7" fmla="*/ 600529 h 3045848"/>
              <a:gd name="connsiteX8" fmla="*/ 981751 w 1249832"/>
              <a:gd name="connsiteY8" fmla="*/ 2686364 h 3045848"/>
              <a:gd name="connsiteX9" fmla="*/ 1038397 w 1249832"/>
              <a:gd name="connsiteY9" fmla="*/ 2193553 h 3045848"/>
              <a:gd name="connsiteX10" fmla="*/ 1249832 w 1249832"/>
              <a:gd name="connsiteY10" fmla="*/ 2575958 h 3045848"/>
              <a:gd name="connsiteX0" fmla="*/ 0 w 1249832"/>
              <a:gd name="connsiteY0" fmla="*/ 3039144 h 3045847"/>
              <a:gd name="connsiteX1" fmla="*/ 88756 w 1249832"/>
              <a:gd name="connsiteY1" fmla="*/ 2800953 h 3045847"/>
              <a:gd name="connsiteX2" fmla="*/ 306687 w 1249832"/>
              <a:gd name="connsiteY2" fmla="*/ 0 h 3045847"/>
              <a:gd name="connsiteX3" fmla="*/ 395440 w 1249832"/>
              <a:gd name="connsiteY3" fmla="*/ 66489 h 3045847"/>
              <a:gd name="connsiteX4" fmla="*/ 700318 w 1249832"/>
              <a:gd name="connsiteY4" fmla="*/ 2188959 h 3045847"/>
              <a:gd name="connsiteX5" fmla="*/ 810731 w 1249832"/>
              <a:gd name="connsiteY5" fmla="*/ 1670942 h 3045847"/>
              <a:gd name="connsiteX6" fmla="*/ 825164 w 1249832"/>
              <a:gd name="connsiteY6" fmla="*/ 2725310 h 3045847"/>
              <a:gd name="connsiteX7" fmla="*/ 925460 w 1249832"/>
              <a:gd name="connsiteY7" fmla="*/ 600529 h 3045847"/>
              <a:gd name="connsiteX8" fmla="*/ 981751 w 1249832"/>
              <a:gd name="connsiteY8" fmla="*/ 2686364 h 3045847"/>
              <a:gd name="connsiteX9" fmla="*/ 1038397 w 1249832"/>
              <a:gd name="connsiteY9" fmla="*/ 2193553 h 3045847"/>
              <a:gd name="connsiteX10" fmla="*/ 1249832 w 1249832"/>
              <a:gd name="connsiteY10" fmla="*/ 2575958 h 3045847"/>
              <a:gd name="connsiteX0" fmla="*/ 0 w 1249832"/>
              <a:gd name="connsiteY0" fmla="*/ 3039144 h 3039143"/>
              <a:gd name="connsiteX1" fmla="*/ 88756 w 1249832"/>
              <a:gd name="connsiteY1" fmla="*/ 2800953 h 3039143"/>
              <a:gd name="connsiteX2" fmla="*/ 306687 w 1249832"/>
              <a:gd name="connsiteY2" fmla="*/ 0 h 3039143"/>
              <a:gd name="connsiteX3" fmla="*/ 395440 w 1249832"/>
              <a:gd name="connsiteY3" fmla="*/ 66489 h 3039143"/>
              <a:gd name="connsiteX4" fmla="*/ 700318 w 1249832"/>
              <a:gd name="connsiteY4" fmla="*/ 2188959 h 3039143"/>
              <a:gd name="connsiteX5" fmla="*/ 810731 w 1249832"/>
              <a:gd name="connsiteY5" fmla="*/ 1670942 h 3039143"/>
              <a:gd name="connsiteX6" fmla="*/ 825164 w 1249832"/>
              <a:gd name="connsiteY6" fmla="*/ 2725310 h 3039143"/>
              <a:gd name="connsiteX7" fmla="*/ 925460 w 1249832"/>
              <a:gd name="connsiteY7" fmla="*/ 600529 h 3039143"/>
              <a:gd name="connsiteX8" fmla="*/ 981751 w 1249832"/>
              <a:gd name="connsiteY8" fmla="*/ 2686364 h 3039143"/>
              <a:gd name="connsiteX9" fmla="*/ 1038397 w 1249832"/>
              <a:gd name="connsiteY9" fmla="*/ 2193553 h 3039143"/>
              <a:gd name="connsiteX10" fmla="*/ 1249832 w 1249832"/>
              <a:gd name="connsiteY10" fmla="*/ 2575958 h 3039143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84942 w 1249832"/>
              <a:gd name="connsiteY10" fmla="*/ 2544233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49832 w 1249832"/>
              <a:gd name="connsiteY13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24934 w 1266061"/>
              <a:gd name="connsiteY13" fmla="*/ 2968298 h 3039144"/>
              <a:gd name="connsiteX14" fmla="*/ 1266061 w 1266061"/>
              <a:gd name="connsiteY14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78468"/>
              <a:gd name="connsiteY0" fmla="*/ 2881504 h 2929303"/>
              <a:gd name="connsiteX1" fmla="*/ 101163 w 1278468"/>
              <a:gd name="connsiteY1" fmla="*/ 2800953 h 2929303"/>
              <a:gd name="connsiteX2" fmla="*/ 319094 w 1278468"/>
              <a:gd name="connsiteY2" fmla="*/ 0 h 2929303"/>
              <a:gd name="connsiteX3" fmla="*/ 407847 w 1278468"/>
              <a:gd name="connsiteY3" fmla="*/ 66489 h 2929303"/>
              <a:gd name="connsiteX4" fmla="*/ 712725 w 1278468"/>
              <a:gd name="connsiteY4" fmla="*/ 2188959 h 2929303"/>
              <a:gd name="connsiteX5" fmla="*/ 823138 w 1278468"/>
              <a:gd name="connsiteY5" fmla="*/ 1670942 h 2929303"/>
              <a:gd name="connsiteX6" fmla="*/ 837571 w 1278468"/>
              <a:gd name="connsiteY6" fmla="*/ 2725310 h 2929303"/>
              <a:gd name="connsiteX7" fmla="*/ 937867 w 1278468"/>
              <a:gd name="connsiteY7" fmla="*/ 600529 h 2929303"/>
              <a:gd name="connsiteX8" fmla="*/ 994158 w 1278468"/>
              <a:gd name="connsiteY8" fmla="*/ 2686364 h 2929303"/>
              <a:gd name="connsiteX9" fmla="*/ 1050804 w 1278468"/>
              <a:gd name="connsiteY9" fmla="*/ 2193553 h 2929303"/>
              <a:gd name="connsiteX10" fmla="*/ 1085803 w 1278468"/>
              <a:gd name="connsiteY10" fmla="*/ 2571739 h 2929303"/>
              <a:gd name="connsiteX11" fmla="*/ 1131262 w 1278468"/>
              <a:gd name="connsiteY11" fmla="*/ 1638871 h 2929303"/>
              <a:gd name="connsiteX12" fmla="*/ 1239498 w 1278468"/>
              <a:gd name="connsiteY12" fmla="*/ 2929303 h 2929303"/>
              <a:gd name="connsiteX13" fmla="*/ 1278468 w 1278468"/>
              <a:gd name="connsiteY13" fmla="*/ 1750770 h 2929303"/>
              <a:gd name="connsiteX0" fmla="*/ 0 w 1278468"/>
              <a:gd name="connsiteY0" fmla="*/ 2881504 h 2929303"/>
              <a:gd name="connsiteX1" fmla="*/ 101163 w 1278468"/>
              <a:gd name="connsiteY1" fmla="*/ 2800953 h 2929303"/>
              <a:gd name="connsiteX2" fmla="*/ 319094 w 1278468"/>
              <a:gd name="connsiteY2" fmla="*/ 0 h 2929303"/>
              <a:gd name="connsiteX3" fmla="*/ 407847 w 1278468"/>
              <a:gd name="connsiteY3" fmla="*/ 66489 h 2929303"/>
              <a:gd name="connsiteX4" fmla="*/ 712725 w 1278468"/>
              <a:gd name="connsiteY4" fmla="*/ 2188959 h 2929303"/>
              <a:gd name="connsiteX5" fmla="*/ 823138 w 1278468"/>
              <a:gd name="connsiteY5" fmla="*/ 1670942 h 2929303"/>
              <a:gd name="connsiteX6" fmla="*/ 837571 w 1278468"/>
              <a:gd name="connsiteY6" fmla="*/ 2725310 h 2929303"/>
              <a:gd name="connsiteX7" fmla="*/ 937867 w 1278468"/>
              <a:gd name="connsiteY7" fmla="*/ 600529 h 2929303"/>
              <a:gd name="connsiteX8" fmla="*/ 994158 w 1278468"/>
              <a:gd name="connsiteY8" fmla="*/ 2686364 h 2929303"/>
              <a:gd name="connsiteX9" fmla="*/ 1050804 w 1278468"/>
              <a:gd name="connsiteY9" fmla="*/ 2193553 h 2929303"/>
              <a:gd name="connsiteX10" fmla="*/ 1085803 w 1278468"/>
              <a:gd name="connsiteY10" fmla="*/ 2571739 h 2929303"/>
              <a:gd name="connsiteX11" fmla="*/ 1131262 w 1278468"/>
              <a:gd name="connsiteY11" fmla="*/ 1638871 h 2929303"/>
              <a:gd name="connsiteX12" fmla="*/ 1239498 w 1278468"/>
              <a:gd name="connsiteY12" fmla="*/ 2929303 h 2929303"/>
              <a:gd name="connsiteX13" fmla="*/ 1278468 w 1278468"/>
              <a:gd name="connsiteY13" fmla="*/ 1750770 h 2929303"/>
              <a:gd name="connsiteX0" fmla="*/ 0 w 1278468"/>
              <a:gd name="connsiteY0" fmla="*/ 2881504 h 2971975"/>
              <a:gd name="connsiteX1" fmla="*/ 181261 w 1278468"/>
              <a:gd name="connsiteY1" fmla="*/ 2883469 h 2971975"/>
              <a:gd name="connsiteX2" fmla="*/ 319094 w 1278468"/>
              <a:gd name="connsiteY2" fmla="*/ 0 h 2971975"/>
              <a:gd name="connsiteX3" fmla="*/ 407847 w 1278468"/>
              <a:gd name="connsiteY3" fmla="*/ 66489 h 2971975"/>
              <a:gd name="connsiteX4" fmla="*/ 712725 w 1278468"/>
              <a:gd name="connsiteY4" fmla="*/ 2188959 h 2971975"/>
              <a:gd name="connsiteX5" fmla="*/ 823138 w 1278468"/>
              <a:gd name="connsiteY5" fmla="*/ 1670942 h 2971975"/>
              <a:gd name="connsiteX6" fmla="*/ 837571 w 1278468"/>
              <a:gd name="connsiteY6" fmla="*/ 2725310 h 2971975"/>
              <a:gd name="connsiteX7" fmla="*/ 937867 w 1278468"/>
              <a:gd name="connsiteY7" fmla="*/ 600529 h 2971975"/>
              <a:gd name="connsiteX8" fmla="*/ 994158 w 1278468"/>
              <a:gd name="connsiteY8" fmla="*/ 2686364 h 2971975"/>
              <a:gd name="connsiteX9" fmla="*/ 1050804 w 1278468"/>
              <a:gd name="connsiteY9" fmla="*/ 2193553 h 2971975"/>
              <a:gd name="connsiteX10" fmla="*/ 1085803 w 1278468"/>
              <a:gd name="connsiteY10" fmla="*/ 2571739 h 2971975"/>
              <a:gd name="connsiteX11" fmla="*/ 1131262 w 1278468"/>
              <a:gd name="connsiteY11" fmla="*/ 1638871 h 2971975"/>
              <a:gd name="connsiteX12" fmla="*/ 1239498 w 1278468"/>
              <a:gd name="connsiteY12" fmla="*/ 2929303 h 2971975"/>
              <a:gd name="connsiteX13" fmla="*/ 1278468 w 1278468"/>
              <a:gd name="connsiteY13" fmla="*/ 1750770 h 2971975"/>
              <a:gd name="connsiteX0" fmla="*/ 0 w 1278468"/>
              <a:gd name="connsiteY0" fmla="*/ 2881504 h 2971975"/>
              <a:gd name="connsiteX1" fmla="*/ 181261 w 1278468"/>
              <a:gd name="connsiteY1" fmla="*/ 2883469 h 2971975"/>
              <a:gd name="connsiteX2" fmla="*/ 319094 w 1278468"/>
              <a:gd name="connsiteY2" fmla="*/ 0 h 2971975"/>
              <a:gd name="connsiteX3" fmla="*/ 407847 w 1278468"/>
              <a:gd name="connsiteY3" fmla="*/ 66489 h 2971975"/>
              <a:gd name="connsiteX4" fmla="*/ 712725 w 1278468"/>
              <a:gd name="connsiteY4" fmla="*/ 2188959 h 2971975"/>
              <a:gd name="connsiteX5" fmla="*/ 823138 w 1278468"/>
              <a:gd name="connsiteY5" fmla="*/ 1670942 h 2971975"/>
              <a:gd name="connsiteX6" fmla="*/ 837571 w 1278468"/>
              <a:gd name="connsiteY6" fmla="*/ 2725310 h 2971975"/>
              <a:gd name="connsiteX7" fmla="*/ 937867 w 1278468"/>
              <a:gd name="connsiteY7" fmla="*/ 600529 h 2971975"/>
              <a:gd name="connsiteX8" fmla="*/ 994158 w 1278468"/>
              <a:gd name="connsiteY8" fmla="*/ 2686364 h 2971975"/>
              <a:gd name="connsiteX9" fmla="*/ 1050804 w 1278468"/>
              <a:gd name="connsiteY9" fmla="*/ 2193553 h 2971975"/>
              <a:gd name="connsiteX10" fmla="*/ 1085803 w 1278468"/>
              <a:gd name="connsiteY10" fmla="*/ 2571739 h 2971975"/>
              <a:gd name="connsiteX11" fmla="*/ 1131262 w 1278468"/>
              <a:gd name="connsiteY11" fmla="*/ 1638871 h 2971975"/>
              <a:gd name="connsiteX12" fmla="*/ 1239498 w 1278468"/>
              <a:gd name="connsiteY12" fmla="*/ 2929303 h 2971975"/>
              <a:gd name="connsiteX13" fmla="*/ 1278468 w 1278468"/>
              <a:gd name="connsiteY13" fmla="*/ 1750770 h 2971975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407847 w 1278468"/>
              <a:gd name="connsiteY3" fmla="*/ 1187318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407847 w 1278468"/>
              <a:gd name="connsiteY3" fmla="*/ 1187318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407847 w 1278468"/>
              <a:gd name="connsiteY3" fmla="*/ 1187318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12725 w 1278468"/>
              <a:gd name="connsiteY4" fmla="*/ 3309788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23138 w 1278468"/>
              <a:gd name="connsiteY5" fmla="*/ 2791771 h 4092804"/>
              <a:gd name="connsiteX6" fmla="*/ 837571 w 1278468"/>
              <a:gd name="connsiteY6" fmla="*/ 3846139 h 4092804"/>
              <a:gd name="connsiteX7" fmla="*/ 937867 w 1278468"/>
              <a:gd name="connsiteY7" fmla="*/ 1721358 h 4092804"/>
              <a:gd name="connsiteX8" fmla="*/ 994158 w 1278468"/>
              <a:gd name="connsiteY8" fmla="*/ 3807193 h 4092804"/>
              <a:gd name="connsiteX9" fmla="*/ 1050804 w 1278468"/>
              <a:gd name="connsiteY9" fmla="*/ 3314382 h 4092804"/>
              <a:gd name="connsiteX10" fmla="*/ 1085803 w 1278468"/>
              <a:gd name="connsiteY10" fmla="*/ 3692568 h 4092804"/>
              <a:gd name="connsiteX11" fmla="*/ 1131262 w 1278468"/>
              <a:gd name="connsiteY11" fmla="*/ 2759700 h 4092804"/>
              <a:gd name="connsiteX12" fmla="*/ 1239498 w 1278468"/>
              <a:gd name="connsiteY12" fmla="*/ 4050132 h 4092804"/>
              <a:gd name="connsiteX13" fmla="*/ 1278468 w 1278468"/>
              <a:gd name="connsiteY13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37571 w 1278468"/>
              <a:gd name="connsiteY5" fmla="*/ 3846139 h 4092804"/>
              <a:gd name="connsiteX6" fmla="*/ 937867 w 1278468"/>
              <a:gd name="connsiteY6" fmla="*/ 1721358 h 4092804"/>
              <a:gd name="connsiteX7" fmla="*/ 994158 w 1278468"/>
              <a:gd name="connsiteY7" fmla="*/ 3807193 h 4092804"/>
              <a:gd name="connsiteX8" fmla="*/ 1050804 w 1278468"/>
              <a:gd name="connsiteY8" fmla="*/ 3314382 h 4092804"/>
              <a:gd name="connsiteX9" fmla="*/ 1085803 w 1278468"/>
              <a:gd name="connsiteY9" fmla="*/ 3692568 h 4092804"/>
              <a:gd name="connsiteX10" fmla="*/ 1131262 w 1278468"/>
              <a:gd name="connsiteY10" fmla="*/ 2759700 h 4092804"/>
              <a:gd name="connsiteX11" fmla="*/ 1239498 w 1278468"/>
              <a:gd name="connsiteY11" fmla="*/ 4050132 h 4092804"/>
              <a:gd name="connsiteX12" fmla="*/ 1278468 w 1278468"/>
              <a:gd name="connsiteY12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37571 w 1278468"/>
              <a:gd name="connsiteY5" fmla="*/ 3846139 h 4092804"/>
              <a:gd name="connsiteX6" fmla="*/ 937867 w 1278468"/>
              <a:gd name="connsiteY6" fmla="*/ 1721358 h 4092804"/>
              <a:gd name="connsiteX7" fmla="*/ 1050804 w 1278468"/>
              <a:gd name="connsiteY7" fmla="*/ 3314382 h 4092804"/>
              <a:gd name="connsiteX8" fmla="*/ 1085803 w 1278468"/>
              <a:gd name="connsiteY8" fmla="*/ 3692568 h 4092804"/>
              <a:gd name="connsiteX9" fmla="*/ 1131262 w 1278468"/>
              <a:gd name="connsiteY9" fmla="*/ 2759700 h 4092804"/>
              <a:gd name="connsiteX10" fmla="*/ 1239498 w 1278468"/>
              <a:gd name="connsiteY10" fmla="*/ 4050132 h 4092804"/>
              <a:gd name="connsiteX11" fmla="*/ 1278468 w 1278468"/>
              <a:gd name="connsiteY11" fmla="*/ 2871599 h 4092804"/>
              <a:gd name="connsiteX0" fmla="*/ 0 w 1278468"/>
              <a:gd name="connsiteY0" fmla="*/ 4002333 h 4092804"/>
              <a:gd name="connsiteX1" fmla="*/ 181261 w 1278468"/>
              <a:gd name="connsiteY1" fmla="*/ 4004298 h 4092804"/>
              <a:gd name="connsiteX2" fmla="*/ 355899 w 1278468"/>
              <a:gd name="connsiteY2" fmla="*/ 0 h 4092804"/>
              <a:gd name="connsiteX3" fmla="*/ 570209 w 1278468"/>
              <a:gd name="connsiteY3" fmla="*/ 2535062 h 4092804"/>
              <a:gd name="connsiteX4" fmla="*/ 753857 w 1278468"/>
              <a:gd name="connsiteY4" fmla="*/ 2168332 h 4092804"/>
              <a:gd name="connsiteX5" fmla="*/ 837571 w 1278468"/>
              <a:gd name="connsiteY5" fmla="*/ 3846139 h 4092804"/>
              <a:gd name="connsiteX6" fmla="*/ 937867 w 1278468"/>
              <a:gd name="connsiteY6" fmla="*/ 1721358 h 4092804"/>
              <a:gd name="connsiteX7" fmla="*/ 1085803 w 1278468"/>
              <a:gd name="connsiteY7" fmla="*/ 3692568 h 4092804"/>
              <a:gd name="connsiteX8" fmla="*/ 1131262 w 1278468"/>
              <a:gd name="connsiteY8" fmla="*/ 2759700 h 4092804"/>
              <a:gd name="connsiteX9" fmla="*/ 1239498 w 1278468"/>
              <a:gd name="connsiteY9" fmla="*/ 4050132 h 4092804"/>
              <a:gd name="connsiteX10" fmla="*/ 1278468 w 1278468"/>
              <a:gd name="connsiteY10" fmla="*/ 2871599 h 4092804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37571 w 1278468"/>
              <a:gd name="connsiteY5" fmla="*/ 3846139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937867 w 1278468"/>
              <a:gd name="connsiteY6" fmla="*/ 1721358 h 4186960"/>
              <a:gd name="connsiteX7" fmla="*/ 1023023 w 1278468"/>
              <a:gd name="connsiteY7" fmla="*/ 2195868 h 4186960"/>
              <a:gd name="connsiteX8" fmla="*/ 1085803 w 1278468"/>
              <a:gd name="connsiteY8" fmla="*/ 3692568 h 4186960"/>
              <a:gd name="connsiteX9" fmla="*/ 1239498 w 1278468"/>
              <a:gd name="connsiteY9" fmla="*/ 4050132 h 4186960"/>
              <a:gd name="connsiteX10" fmla="*/ 1278468 w 1278468"/>
              <a:gd name="connsiteY10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1023023 w 1278468"/>
              <a:gd name="connsiteY6" fmla="*/ 2195868 h 4186960"/>
              <a:gd name="connsiteX7" fmla="*/ 1085803 w 1278468"/>
              <a:gd name="connsiteY7" fmla="*/ 3692568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278468"/>
              <a:gd name="connsiteY0" fmla="*/ 4002333 h 4186960"/>
              <a:gd name="connsiteX1" fmla="*/ 181261 w 1278468"/>
              <a:gd name="connsiteY1" fmla="*/ 4004298 h 4186960"/>
              <a:gd name="connsiteX2" fmla="*/ 355899 w 1278468"/>
              <a:gd name="connsiteY2" fmla="*/ 0 h 4186960"/>
              <a:gd name="connsiteX3" fmla="*/ 570209 w 1278468"/>
              <a:gd name="connsiteY3" fmla="*/ 2535062 h 4186960"/>
              <a:gd name="connsiteX4" fmla="*/ 753857 w 1278468"/>
              <a:gd name="connsiteY4" fmla="*/ 2168332 h 4186960"/>
              <a:gd name="connsiteX5" fmla="*/ 891691 w 1278468"/>
              <a:gd name="connsiteY5" fmla="*/ 2498397 h 4186960"/>
              <a:gd name="connsiteX6" fmla="*/ 1023023 w 1278468"/>
              <a:gd name="connsiteY6" fmla="*/ 2195868 h 4186960"/>
              <a:gd name="connsiteX7" fmla="*/ 1163736 w 1278468"/>
              <a:gd name="connsiteY7" fmla="*/ 2592370 h 4186960"/>
              <a:gd name="connsiteX8" fmla="*/ 1239498 w 1278468"/>
              <a:gd name="connsiteY8" fmla="*/ 4050132 h 4186960"/>
              <a:gd name="connsiteX9" fmla="*/ 1278468 w 1278468"/>
              <a:gd name="connsiteY9" fmla="*/ 2871599 h 4186960"/>
              <a:gd name="connsiteX0" fmla="*/ 0 w 1334753"/>
              <a:gd name="connsiteY0" fmla="*/ 4002333 h 4186960"/>
              <a:gd name="connsiteX1" fmla="*/ 181261 w 1334753"/>
              <a:gd name="connsiteY1" fmla="*/ 4004298 h 4186960"/>
              <a:gd name="connsiteX2" fmla="*/ 355899 w 1334753"/>
              <a:gd name="connsiteY2" fmla="*/ 0 h 4186960"/>
              <a:gd name="connsiteX3" fmla="*/ 570209 w 1334753"/>
              <a:gd name="connsiteY3" fmla="*/ 2535062 h 4186960"/>
              <a:gd name="connsiteX4" fmla="*/ 753857 w 1334753"/>
              <a:gd name="connsiteY4" fmla="*/ 2168332 h 4186960"/>
              <a:gd name="connsiteX5" fmla="*/ 891691 w 1334753"/>
              <a:gd name="connsiteY5" fmla="*/ 2498397 h 4186960"/>
              <a:gd name="connsiteX6" fmla="*/ 1023023 w 1334753"/>
              <a:gd name="connsiteY6" fmla="*/ 2195868 h 4186960"/>
              <a:gd name="connsiteX7" fmla="*/ 1163736 w 1334753"/>
              <a:gd name="connsiteY7" fmla="*/ 2592370 h 4186960"/>
              <a:gd name="connsiteX8" fmla="*/ 1239498 w 1334753"/>
              <a:gd name="connsiteY8" fmla="*/ 4050132 h 4186960"/>
              <a:gd name="connsiteX9" fmla="*/ 1334753 w 1334753"/>
              <a:gd name="connsiteY9" fmla="*/ 2362758 h 4186960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23023 w 1334753"/>
              <a:gd name="connsiteY6" fmla="*/ 2195868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23023 w 1334753"/>
              <a:gd name="connsiteY6" fmla="*/ 2195868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23023 w 1334753"/>
              <a:gd name="connsiteY6" fmla="*/ 2195868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23023 w 1334753"/>
              <a:gd name="connsiteY6" fmla="*/ 2195868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  <a:gd name="connsiteX0" fmla="*/ 0 w 1334753"/>
              <a:gd name="connsiteY0" fmla="*/ 4002333 h 4092804"/>
              <a:gd name="connsiteX1" fmla="*/ 181261 w 1334753"/>
              <a:gd name="connsiteY1" fmla="*/ 4004298 h 4092804"/>
              <a:gd name="connsiteX2" fmla="*/ 355899 w 1334753"/>
              <a:gd name="connsiteY2" fmla="*/ 0 h 4092804"/>
              <a:gd name="connsiteX3" fmla="*/ 570209 w 1334753"/>
              <a:gd name="connsiteY3" fmla="*/ 2535062 h 4092804"/>
              <a:gd name="connsiteX4" fmla="*/ 753857 w 1334753"/>
              <a:gd name="connsiteY4" fmla="*/ 2168332 h 4092804"/>
              <a:gd name="connsiteX5" fmla="*/ 891691 w 1334753"/>
              <a:gd name="connsiteY5" fmla="*/ 2498397 h 4092804"/>
              <a:gd name="connsiteX6" fmla="*/ 1014364 w 1334753"/>
              <a:gd name="connsiteY6" fmla="*/ 2195869 h 4092804"/>
              <a:gd name="connsiteX7" fmla="*/ 1163736 w 1334753"/>
              <a:gd name="connsiteY7" fmla="*/ 2592370 h 4092804"/>
              <a:gd name="connsiteX8" fmla="*/ 1334753 w 1334753"/>
              <a:gd name="connsiteY8" fmla="*/ 2362758 h 4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753" h="4092804">
                <a:moveTo>
                  <a:pt x="0" y="4002333"/>
                </a:moveTo>
                <a:cubicBezTo>
                  <a:pt x="48748" y="3993543"/>
                  <a:pt x="151998" y="4092804"/>
                  <a:pt x="181261" y="4004298"/>
                </a:cubicBezTo>
                <a:cubicBezTo>
                  <a:pt x="205981" y="3586007"/>
                  <a:pt x="247140" y="219972"/>
                  <a:pt x="355899" y="0"/>
                </a:cubicBezTo>
                <a:cubicBezTo>
                  <a:pt x="453029" y="16439"/>
                  <a:pt x="405774" y="2480705"/>
                  <a:pt x="570209" y="2535062"/>
                </a:cubicBezTo>
                <a:cubicBezTo>
                  <a:pt x="641952" y="2588136"/>
                  <a:pt x="705994" y="2180929"/>
                  <a:pt x="753857" y="2168332"/>
                </a:cubicBezTo>
                <a:cubicBezTo>
                  <a:pt x="797334" y="2180528"/>
                  <a:pt x="831797" y="2504106"/>
                  <a:pt x="891691" y="2498397"/>
                </a:cubicBezTo>
                <a:cubicBezTo>
                  <a:pt x="936552" y="2502986"/>
                  <a:pt x="961442" y="2196215"/>
                  <a:pt x="1014364" y="2195869"/>
                </a:cubicBezTo>
                <a:cubicBezTo>
                  <a:pt x="1073648" y="2208047"/>
                  <a:pt x="1080027" y="2574399"/>
                  <a:pt x="1163736" y="2592370"/>
                </a:cubicBezTo>
                <a:cubicBezTo>
                  <a:pt x="1231924" y="2565163"/>
                  <a:pt x="1232012" y="2279936"/>
                  <a:pt x="1334753" y="2362758"/>
                </a:cubicBezTo>
              </a:path>
            </a:pathLst>
          </a:custGeom>
          <a:ln w="254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228602" y="2357430"/>
            <a:ext cx="85722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1142976" y="5643578"/>
            <a:ext cx="614366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2250"/>
          <p:cNvSpPr txBox="1">
            <a:spLocks noChangeArrowheads="1"/>
          </p:cNvSpPr>
          <p:nvPr/>
        </p:nvSpPr>
        <p:spPr bwMode="auto">
          <a:xfrm>
            <a:off x="7000892" y="4643446"/>
            <a:ext cx="1428760" cy="26990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Transaminases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2123"/>
          <p:cNvSpPr txBox="1">
            <a:spLocks noChangeArrowheads="1"/>
          </p:cNvSpPr>
          <p:nvPr/>
        </p:nvSpPr>
        <p:spPr bwMode="auto">
          <a:xfrm>
            <a:off x="5929322" y="2643182"/>
            <a:ext cx="1364842" cy="324000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5E0084"/>
                </a:solidFill>
                <a:latin typeface="Times New Roman" pitchFamily="18" charset="0"/>
                <a:cs typeface="Times New Roman" pitchFamily="18" charset="0"/>
              </a:rPr>
              <a:t>Ac anti-VHD</a:t>
            </a:r>
            <a:endParaRPr lang="fr-FR" dirty="0">
              <a:solidFill>
                <a:srgbClr val="5E008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71670" y="2571744"/>
            <a:ext cx="2500330" cy="214314"/>
          </a:xfrm>
          <a:prstGeom prst="rect">
            <a:avLst/>
          </a:prstGeom>
          <a:gradFill>
            <a:gsLst>
              <a:gs pos="0">
                <a:srgbClr val="92D050">
                  <a:alpha val="0"/>
                </a:srgbClr>
              </a:gs>
              <a:gs pos="10000">
                <a:srgbClr val="FFDB01"/>
              </a:gs>
              <a:gs pos="48000">
                <a:srgbClr val="FFDB01"/>
              </a:gs>
              <a:gs pos="90000">
                <a:srgbClr val="FFDB01"/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rgbClr val="5F3F1F"/>
                </a:solidFill>
                <a:latin typeface="Times New Roman" pitchFamily="18" charset="0"/>
                <a:cs typeface="Times New Roman" pitchFamily="18" charset="0"/>
              </a:rPr>
              <a:t>Symptômes</a:t>
            </a:r>
            <a:endParaRPr lang="fr-FR" dirty="0">
              <a:solidFill>
                <a:srgbClr val="5F3F1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 rot="10800000">
            <a:off x="1139164" y="5942137"/>
            <a:ext cx="7200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-706156" y="4098254"/>
            <a:ext cx="3708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2123"/>
          <p:cNvSpPr txBox="1">
            <a:spLocks noChangeArrowheads="1"/>
          </p:cNvSpPr>
          <p:nvPr/>
        </p:nvSpPr>
        <p:spPr bwMode="auto">
          <a:xfrm>
            <a:off x="7191393" y="5624528"/>
            <a:ext cx="1071570" cy="246221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1C4B58"/>
                </a:solidFill>
                <a:latin typeface="Times New Roman" pitchFamily="18" charset="0"/>
                <a:cs typeface="Times New Roman" pitchFamily="18" charset="0"/>
              </a:rPr>
              <a:t>Ag </a:t>
            </a:r>
            <a:r>
              <a:rPr lang="fr-FR" sz="1600" dirty="0" err="1" smtClean="0">
                <a:solidFill>
                  <a:srgbClr val="1C4B58"/>
                </a:solidFill>
                <a:latin typeface="Times New Roman" pitchFamily="18" charset="0"/>
                <a:cs typeface="Times New Roman" pitchFamily="18" charset="0"/>
              </a:rPr>
              <a:t>HBs</a:t>
            </a:r>
            <a:endParaRPr lang="fr-FR" sz="1600" dirty="0">
              <a:solidFill>
                <a:srgbClr val="1C4B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orme libre 49"/>
          <p:cNvSpPr/>
          <p:nvPr/>
        </p:nvSpPr>
        <p:spPr>
          <a:xfrm>
            <a:off x="1233463" y="3905407"/>
            <a:ext cx="5838867" cy="2072523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77667 h 2177667"/>
              <a:gd name="connsiteX1" fmla="*/ 861644 w 1931831"/>
              <a:gd name="connsiteY1" fmla="*/ 47382 h 2177667"/>
              <a:gd name="connsiteX2" fmla="*/ 1584101 w 1931831"/>
              <a:gd name="connsiteY2" fmla="*/ 1677577 h 2177667"/>
              <a:gd name="connsiteX3" fmla="*/ 1931831 w 1931831"/>
              <a:gd name="connsiteY3" fmla="*/ 2151909 h 2177667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1642091 h 2201249"/>
              <a:gd name="connsiteX0" fmla="*/ 0 w 1931831"/>
              <a:gd name="connsiteY0" fmla="*/ 1934549 h 1934549"/>
              <a:gd name="connsiteX1" fmla="*/ 616633 w 1931831"/>
              <a:gd name="connsiteY1" fmla="*/ 70964 h 1934549"/>
              <a:gd name="connsiteX2" fmla="*/ 1931831 w 1931831"/>
              <a:gd name="connsiteY2" fmla="*/ 1375391 h 1934549"/>
              <a:gd name="connsiteX0" fmla="*/ 0 w 1931831"/>
              <a:gd name="connsiteY0" fmla="*/ 2151879 h 2151879"/>
              <a:gd name="connsiteX1" fmla="*/ 616633 w 1931831"/>
              <a:gd name="connsiteY1" fmla="*/ 288294 h 2151879"/>
              <a:gd name="connsiteX2" fmla="*/ 1044446 w 1931831"/>
              <a:gd name="connsiteY2" fmla="*/ 422116 h 2151879"/>
              <a:gd name="connsiteX3" fmla="*/ 1931831 w 1931831"/>
              <a:gd name="connsiteY3" fmla="*/ 1592721 h 2151879"/>
              <a:gd name="connsiteX0" fmla="*/ 0 w 1931831"/>
              <a:gd name="connsiteY0" fmla="*/ 2151879 h 2151879"/>
              <a:gd name="connsiteX1" fmla="*/ 616633 w 1931831"/>
              <a:gd name="connsiteY1" fmla="*/ 288294 h 2151879"/>
              <a:gd name="connsiteX2" fmla="*/ 1044446 w 1931831"/>
              <a:gd name="connsiteY2" fmla="*/ 422116 h 2151879"/>
              <a:gd name="connsiteX3" fmla="*/ 1094694 w 1931831"/>
              <a:gd name="connsiteY3" fmla="*/ 1698451 h 2151879"/>
              <a:gd name="connsiteX4" fmla="*/ 1931831 w 1931831"/>
              <a:gd name="connsiteY4" fmla="*/ 1592721 h 2151879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94694 w 1931831"/>
              <a:gd name="connsiteY2" fmla="*/ 1485728 h 1939156"/>
              <a:gd name="connsiteX3" fmla="*/ 1931831 w 1931831"/>
              <a:gd name="connsiteY3" fmla="*/ 137999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37999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37999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55144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55144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55144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551448 h 1939156"/>
              <a:gd name="connsiteX0" fmla="*/ 0 w 1931831"/>
              <a:gd name="connsiteY0" fmla="*/ 1939156 h 1939156"/>
              <a:gd name="connsiteX1" fmla="*/ 616633 w 1931831"/>
              <a:gd name="connsiteY1" fmla="*/ 75571 h 1939156"/>
              <a:gd name="connsiteX2" fmla="*/ 1086841 w 1931831"/>
              <a:gd name="connsiteY2" fmla="*/ 1490477 h 1939156"/>
              <a:gd name="connsiteX3" fmla="*/ 1931831 w 1931831"/>
              <a:gd name="connsiteY3" fmla="*/ 1551448 h 1939156"/>
              <a:gd name="connsiteX0" fmla="*/ 0 w 1931831"/>
              <a:gd name="connsiteY0" fmla="*/ 1939156 h 2186842"/>
              <a:gd name="connsiteX1" fmla="*/ 347096 w 1931831"/>
              <a:gd name="connsiteY1" fmla="*/ 1876245 h 2186842"/>
              <a:gd name="connsiteX2" fmla="*/ 616633 w 1931831"/>
              <a:gd name="connsiteY2" fmla="*/ 75571 h 2186842"/>
              <a:gd name="connsiteX3" fmla="*/ 1086841 w 1931831"/>
              <a:gd name="connsiteY3" fmla="*/ 1490477 h 2186842"/>
              <a:gd name="connsiteX4" fmla="*/ 1931831 w 1931831"/>
              <a:gd name="connsiteY4" fmla="*/ 1551448 h 2186842"/>
              <a:gd name="connsiteX0" fmla="*/ 0 w 1931831"/>
              <a:gd name="connsiteY0" fmla="*/ 1939156 h 2072523"/>
              <a:gd name="connsiteX1" fmla="*/ 347096 w 1931831"/>
              <a:gd name="connsiteY1" fmla="*/ 1876245 h 2072523"/>
              <a:gd name="connsiteX2" fmla="*/ 616633 w 1931831"/>
              <a:gd name="connsiteY2" fmla="*/ 75571 h 2072523"/>
              <a:gd name="connsiteX3" fmla="*/ 1086841 w 1931831"/>
              <a:gd name="connsiteY3" fmla="*/ 1490477 h 2072523"/>
              <a:gd name="connsiteX4" fmla="*/ 1931831 w 1931831"/>
              <a:gd name="connsiteY4" fmla="*/ 1551448 h 2072523"/>
              <a:gd name="connsiteX0" fmla="*/ 0 w 1925549"/>
              <a:gd name="connsiteY0" fmla="*/ 1977256 h 2072523"/>
              <a:gd name="connsiteX1" fmla="*/ 340814 w 1925549"/>
              <a:gd name="connsiteY1" fmla="*/ 1876245 h 2072523"/>
              <a:gd name="connsiteX2" fmla="*/ 610351 w 1925549"/>
              <a:gd name="connsiteY2" fmla="*/ 75571 h 2072523"/>
              <a:gd name="connsiteX3" fmla="*/ 1080559 w 1925549"/>
              <a:gd name="connsiteY3" fmla="*/ 1490477 h 2072523"/>
              <a:gd name="connsiteX4" fmla="*/ 1925549 w 1925549"/>
              <a:gd name="connsiteY4" fmla="*/ 1551448 h 2072523"/>
              <a:gd name="connsiteX0" fmla="*/ 0 w 1925549"/>
              <a:gd name="connsiteY0" fmla="*/ 1977256 h 2072523"/>
              <a:gd name="connsiteX1" fmla="*/ 340814 w 1925549"/>
              <a:gd name="connsiteY1" fmla="*/ 1876245 h 2072523"/>
              <a:gd name="connsiteX2" fmla="*/ 610351 w 1925549"/>
              <a:gd name="connsiteY2" fmla="*/ 75571 h 2072523"/>
              <a:gd name="connsiteX3" fmla="*/ 1080559 w 1925549"/>
              <a:gd name="connsiteY3" fmla="*/ 1490477 h 2072523"/>
              <a:gd name="connsiteX4" fmla="*/ 1925549 w 1925549"/>
              <a:gd name="connsiteY4" fmla="*/ 1551448 h 20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549" h="2072523">
                <a:moveTo>
                  <a:pt x="0" y="1977256"/>
                </a:moveTo>
                <a:cubicBezTo>
                  <a:pt x="67282" y="1928657"/>
                  <a:pt x="227054" y="2072523"/>
                  <a:pt x="340814" y="1876245"/>
                </a:cubicBezTo>
                <a:cubicBezTo>
                  <a:pt x="443586" y="1565648"/>
                  <a:pt x="479209" y="92244"/>
                  <a:pt x="610351" y="75571"/>
                </a:cubicBezTo>
                <a:cubicBezTo>
                  <a:pt x="792800" y="0"/>
                  <a:pt x="999572" y="1487358"/>
                  <a:pt x="1080559" y="1490477"/>
                </a:cubicBezTo>
                <a:cubicBezTo>
                  <a:pt x="1233168" y="1599838"/>
                  <a:pt x="1764035" y="1540485"/>
                  <a:pt x="1925549" y="1551448"/>
                </a:cubicBezTo>
              </a:path>
            </a:pathLst>
          </a:custGeom>
          <a:ln w="25400">
            <a:solidFill>
              <a:srgbClr val="7C54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2426"/>
          <p:cNvSpPr txBox="1">
            <a:spLocks noChangeArrowheads="1"/>
          </p:cNvSpPr>
          <p:nvPr/>
        </p:nvSpPr>
        <p:spPr bwMode="auto">
          <a:xfrm>
            <a:off x="3571868" y="3929066"/>
            <a:ext cx="1428760" cy="282573"/>
          </a:xfrm>
          <a:prstGeom prst="rect">
            <a:avLst/>
          </a:prstGeom>
          <a:gradFill>
            <a:gsLst>
              <a:gs pos="0">
                <a:srgbClr val="9A7AC4"/>
              </a:gs>
              <a:gs pos="48000">
                <a:schemeClr val="bg1"/>
              </a:gs>
              <a:gs pos="100000">
                <a:srgbClr val="9A7AC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IgM</a:t>
            </a:r>
            <a:r>
              <a:rPr lang="fr-FR" sz="1600" dirty="0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 anti-VHD</a:t>
            </a:r>
            <a:endParaRPr lang="fr-FR" sz="1600" dirty="0">
              <a:solidFill>
                <a:srgbClr val="31204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56</cp:revision>
  <dcterms:created xsi:type="dcterms:W3CDTF">2008-07-23T07:21:36Z</dcterms:created>
  <dcterms:modified xsi:type="dcterms:W3CDTF">2008-07-23T09:43:51Z</dcterms:modified>
</cp:coreProperties>
</file>