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rot="5400000">
            <a:off x="1433166" y="3371380"/>
            <a:ext cx="37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1652241" y="3371380"/>
            <a:ext cx="37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2505530" y="3371380"/>
            <a:ext cx="37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3291348" y="3371380"/>
            <a:ext cx="37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243121" y="3481388"/>
            <a:ext cx="435771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3075709" y="1323956"/>
            <a:ext cx="3315566" cy="2352693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2352693">
                <a:moveTo>
                  <a:pt x="0" y="2352693"/>
                </a:moveTo>
                <a:cubicBezTo>
                  <a:pt x="539748" y="2338396"/>
                  <a:pt x="527035" y="0"/>
                  <a:pt x="1019144" y="66653"/>
                </a:cubicBezTo>
                <a:cubicBezTo>
                  <a:pt x="1290618" y="195255"/>
                  <a:pt x="1519227" y="1266817"/>
                  <a:pt x="1876425" y="1566851"/>
                </a:cubicBezTo>
                <a:cubicBezTo>
                  <a:pt x="2165344" y="1690680"/>
                  <a:pt x="2835275" y="1614476"/>
                  <a:pt x="3314700" y="1638289"/>
                </a:cubicBezTo>
              </a:path>
            </a:pathLst>
          </a:custGeom>
          <a:ln w="254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3360717" y="2438400"/>
            <a:ext cx="1416049" cy="1200153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765" h="2334154">
                <a:moveTo>
                  <a:pt x="0" y="2334154"/>
                </a:moveTo>
                <a:cubicBezTo>
                  <a:pt x="349253" y="2125342"/>
                  <a:pt x="412708" y="0"/>
                  <a:pt x="733360" y="48114"/>
                </a:cubicBezTo>
                <a:cubicBezTo>
                  <a:pt x="1004834" y="176716"/>
                  <a:pt x="1214393" y="1516849"/>
                  <a:pt x="1447765" y="2242957"/>
                </a:cubicBezTo>
              </a:path>
            </a:pathLst>
          </a:custGeom>
          <a:ln w="25400">
            <a:solidFill>
              <a:srgbClr val="D189D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6" name="Forme libre 25"/>
          <p:cNvSpPr/>
          <p:nvPr/>
        </p:nvSpPr>
        <p:spPr>
          <a:xfrm>
            <a:off x="4037610" y="1641902"/>
            <a:ext cx="2320340" cy="2058557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765" h="4003647">
                <a:moveTo>
                  <a:pt x="0" y="4003647"/>
                </a:moveTo>
                <a:cubicBezTo>
                  <a:pt x="434071" y="3924504"/>
                  <a:pt x="588175" y="2186"/>
                  <a:pt x="908827" y="50300"/>
                </a:cubicBezTo>
                <a:cubicBezTo>
                  <a:pt x="1153973" y="30725"/>
                  <a:pt x="1316754" y="0"/>
                  <a:pt x="1447765" y="22129"/>
                </a:cubicBezTo>
              </a:path>
            </a:pathLst>
          </a:custGeom>
          <a:ln w="25400">
            <a:solidFill>
              <a:srgbClr val="6DBCD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rot="10800000">
            <a:off x="2221853" y="3948116"/>
            <a:ext cx="4572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902390" y="2623309"/>
            <a:ext cx="2664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357554" y="4000316"/>
            <a:ext cx="33855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 algn="ctr">
              <a:lnSpc>
                <a:spcPts val="500"/>
              </a:lnSpc>
            </a:pP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21763" y="39290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908221" y="39290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7554" y="4762384"/>
            <a:ext cx="3214710" cy="214314"/>
          </a:xfrm>
          <a:prstGeom prst="rect">
            <a:avLst/>
          </a:prstGeom>
          <a:gradFill>
            <a:gsLst>
              <a:gs pos="0">
                <a:srgbClr val="92D050">
                  <a:alpha val="0"/>
                </a:srgbClr>
              </a:gs>
              <a:gs pos="25000">
                <a:srgbClr val="FEF038"/>
              </a:gs>
              <a:gs pos="48000">
                <a:srgbClr val="FEF038"/>
              </a:gs>
              <a:gs pos="75000">
                <a:srgbClr val="FEF038"/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sz="16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ADN </a:t>
            </a:r>
            <a:r>
              <a:rPr lang="fr-FR" sz="1600" dirty="0" err="1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proviral</a:t>
            </a:r>
            <a:endParaRPr lang="fr-FR" sz="1600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3504" y="5048136"/>
            <a:ext cx="1428760" cy="214314"/>
          </a:xfrm>
          <a:prstGeom prst="rect">
            <a:avLst/>
          </a:prstGeom>
          <a:gradFill>
            <a:gsLst>
              <a:gs pos="0">
                <a:srgbClr val="92D050">
                  <a:alpha val="0"/>
                </a:srgbClr>
              </a:gs>
              <a:gs pos="25000">
                <a:srgbClr val="FEF038"/>
              </a:gs>
              <a:gs pos="48000">
                <a:srgbClr val="FEF038"/>
              </a:gs>
              <a:gs pos="75000">
                <a:srgbClr val="FEF038"/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sz="1600" dirty="0" smtClean="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Western blot</a:t>
            </a:r>
            <a:endParaRPr lang="fr-FR" sz="1600" dirty="0">
              <a:solidFill>
                <a:srgbClr val="9966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2250"/>
          <p:cNvSpPr txBox="1">
            <a:spLocks noChangeArrowheads="1"/>
          </p:cNvSpPr>
          <p:nvPr/>
        </p:nvSpPr>
        <p:spPr bwMode="auto">
          <a:xfrm>
            <a:off x="5162554" y="2614607"/>
            <a:ext cx="928694" cy="26990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ARN viral</a:t>
            </a:r>
            <a:endParaRPr lang="fr-FR" sz="1600" dirty="0">
              <a:solidFill>
                <a:srgbClr val="27470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2123"/>
          <p:cNvSpPr txBox="1">
            <a:spLocks noChangeArrowheads="1"/>
          </p:cNvSpPr>
          <p:nvPr/>
        </p:nvSpPr>
        <p:spPr bwMode="auto">
          <a:xfrm>
            <a:off x="4857752" y="3357562"/>
            <a:ext cx="785817" cy="282573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rPr>
              <a:t>Ag P24</a:t>
            </a:r>
            <a:endParaRPr lang="fr-FR" sz="1600" dirty="0">
              <a:solidFill>
                <a:srgbClr val="7E02C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2123"/>
          <p:cNvSpPr txBox="1">
            <a:spLocks noChangeArrowheads="1"/>
          </p:cNvSpPr>
          <p:nvPr/>
        </p:nvSpPr>
        <p:spPr bwMode="auto">
          <a:xfrm>
            <a:off x="5357819" y="1289039"/>
            <a:ext cx="928694" cy="282573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Anticorps</a:t>
            </a:r>
            <a:endParaRPr lang="fr-FR" sz="1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2216736" y="4646494"/>
            <a:ext cx="2160000" cy="1588"/>
          </a:xfrm>
          <a:prstGeom prst="straightConnector1">
            <a:avLst/>
          </a:prstGeom>
          <a:ln w="25400">
            <a:solidFill>
              <a:srgbClr val="D31F1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14546" y="4357694"/>
            <a:ext cx="2281254" cy="25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Fenêtre sérologique</a:t>
            </a:r>
            <a:endParaRPr lang="fr-FR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 rot="5400000">
            <a:off x="4341530" y="4611289"/>
            <a:ext cx="72000" cy="1588"/>
          </a:xfrm>
          <a:prstGeom prst="line">
            <a:avLst/>
          </a:prstGeom>
          <a:ln w="25400">
            <a:solidFill>
              <a:srgbClr val="D31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72198" y="4000504"/>
            <a:ext cx="164307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 </a:t>
            </a:r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(jours)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71604" y="1500174"/>
            <a:ext cx="64294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Connecteur droit 40"/>
          <p:cNvCxnSpPr/>
          <p:nvPr/>
        </p:nvCxnSpPr>
        <p:spPr>
          <a:xfrm rot="5400000">
            <a:off x="3271663" y="3971609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3488677" y="3971609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4341809" y="3971609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5137151" y="3971609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143240" y="4000504"/>
            <a:ext cx="33855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 algn="ctr">
              <a:lnSpc>
                <a:spcPts val="500"/>
              </a:lnSpc>
            </a:pP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50</cp:revision>
  <dcterms:created xsi:type="dcterms:W3CDTF">2008-07-23T07:21:36Z</dcterms:created>
  <dcterms:modified xsi:type="dcterms:W3CDTF">2008-07-23T09:38:56Z</dcterms:modified>
</cp:coreProperties>
</file>