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604D5-8CCD-4316-9636-B529D1E13A11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7DD051A-0E89-472B-A7FE-81689917B69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5357818" y="1928801"/>
            <a:ext cx="2428892" cy="3417149"/>
          </a:xfrm>
          <a:prstGeom prst="rect">
            <a:avLst/>
          </a:prstGeom>
          <a:solidFill>
            <a:srgbClr val="F0F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1226289" y="1928801"/>
            <a:ext cx="1500198" cy="3417149"/>
          </a:xfrm>
          <a:prstGeom prst="rect">
            <a:avLst/>
          </a:prstGeom>
          <a:solidFill>
            <a:srgbClr val="F6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2655048" y="1928801"/>
            <a:ext cx="2702770" cy="3417149"/>
          </a:xfrm>
          <a:prstGeom prst="rect">
            <a:avLst/>
          </a:prstGeom>
          <a:solidFill>
            <a:srgbClr val="E9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2250"/>
          <p:cNvSpPr txBox="1">
            <a:spLocks noChangeArrowheads="1"/>
          </p:cNvSpPr>
          <p:nvPr/>
        </p:nvSpPr>
        <p:spPr bwMode="auto">
          <a:xfrm>
            <a:off x="1226289" y="1785926"/>
            <a:ext cx="1428760" cy="252000"/>
          </a:xfrm>
          <a:prstGeom prst="rect">
            <a:avLst/>
          </a:prstGeom>
          <a:gradFill>
            <a:gsLst>
              <a:gs pos="0">
                <a:srgbClr val="BE71CD"/>
              </a:gs>
              <a:gs pos="48000">
                <a:schemeClr val="bg1"/>
              </a:gs>
              <a:gs pos="100000">
                <a:srgbClr val="BE71CD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lIns="18000" tIns="0" rIns="18000" bIns="0" anchor="ctr"/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Primo-infection</a:t>
            </a:r>
            <a:endParaRPr lang="fr-FR" sz="1600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ZoneTexte 2250"/>
          <p:cNvSpPr txBox="1">
            <a:spLocks noChangeArrowheads="1"/>
          </p:cNvSpPr>
          <p:nvPr/>
        </p:nvSpPr>
        <p:spPr bwMode="auto">
          <a:xfrm>
            <a:off x="2655048" y="1785926"/>
            <a:ext cx="2702769" cy="25200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8000">
                <a:schemeClr val="bg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lIns="18000" tIns="0" rIns="18000" bIns="0" anchor="ctr"/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19434F"/>
                </a:solidFill>
                <a:latin typeface="Times New Roman" pitchFamily="18" charset="0"/>
                <a:cs typeface="Times New Roman" pitchFamily="18" charset="0"/>
              </a:rPr>
              <a:t>Phase asymptomatique</a:t>
            </a:r>
            <a:endParaRPr lang="fr-FR" sz="1600" dirty="0">
              <a:solidFill>
                <a:srgbClr val="19434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ZoneTexte 2250"/>
          <p:cNvSpPr txBox="1">
            <a:spLocks noChangeArrowheads="1"/>
          </p:cNvSpPr>
          <p:nvPr/>
        </p:nvSpPr>
        <p:spPr bwMode="auto">
          <a:xfrm>
            <a:off x="5357818" y="1785926"/>
            <a:ext cx="2428892" cy="252000"/>
          </a:xfrm>
          <a:prstGeom prst="rect">
            <a:avLst/>
          </a:prstGeom>
          <a:gradFill>
            <a:gsLst>
              <a:gs pos="0">
                <a:srgbClr val="94B939"/>
              </a:gs>
              <a:gs pos="48000">
                <a:schemeClr val="bg1"/>
              </a:gs>
              <a:gs pos="100000">
                <a:srgbClr val="94B93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lIns="18000" tIns="0" rIns="18000" bIns="0" anchor="ctr"/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004800"/>
                </a:solidFill>
                <a:latin typeface="Times New Roman" pitchFamily="18" charset="0"/>
                <a:cs typeface="Times New Roman" pitchFamily="18" charset="0"/>
              </a:rPr>
              <a:t>SIDA</a:t>
            </a:r>
            <a:endParaRPr lang="fr-FR" sz="1600" dirty="0">
              <a:solidFill>
                <a:srgbClr val="0048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rme libre 2"/>
          <p:cNvSpPr/>
          <p:nvPr/>
        </p:nvSpPr>
        <p:spPr>
          <a:xfrm>
            <a:off x="1538268" y="2786766"/>
            <a:ext cx="6205580" cy="2526574"/>
          </a:xfrm>
          <a:custGeom>
            <a:avLst/>
            <a:gdLst>
              <a:gd name="connsiteX0" fmla="*/ 0 w 3314700"/>
              <a:gd name="connsiteY0" fmla="*/ 0 h 0"/>
              <a:gd name="connsiteX1" fmla="*/ 876300 w 3314700"/>
              <a:gd name="connsiteY1" fmla="*/ 0 h 0"/>
              <a:gd name="connsiteX2" fmla="*/ 1876425 w 3314700"/>
              <a:gd name="connsiteY2" fmla="*/ 0 h 0"/>
              <a:gd name="connsiteX3" fmla="*/ 3314700 w 3314700"/>
              <a:gd name="connsiteY3" fmla="*/ 0 h 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2286040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1571636 h 2286040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733360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85324"/>
              <a:gd name="connsiteX1" fmla="*/ 733360 w 3314700"/>
              <a:gd name="connsiteY1" fmla="*/ 66653 h 2385324"/>
              <a:gd name="connsiteX2" fmla="*/ 1447765 w 3314700"/>
              <a:gd name="connsiteY2" fmla="*/ 2261496 h 2385324"/>
              <a:gd name="connsiteX3" fmla="*/ 3314700 w 3314700"/>
              <a:gd name="connsiteY3" fmla="*/ 1638289 h 2385324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34154 h 2334154"/>
              <a:gd name="connsiteX1" fmla="*/ 733360 w 1447765"/>
              <a:gd name="connsiteY1" fmla="*/ 48114 h 2334154"/>
              <a:gd name="connsiteX2" fmla="*/ 1447765 w 1447765"/>
              <a:gd name="connsiteY2" fmla="*/ 2242957 h 2334154"/>
              <a:gd name="connsiteX0" fmla="*/ 0 w 1447765"/>
              <a:gd name="connsiteY0" fmla="*/ 4846564 h 4846564"/>
              <a:gd name="connsiteX1" fmla="*/ 733360 w 1447765"/>
              <a:gd name="connsiteY1" fmla="*/ 2560524 h 4846564"/>
              <a:gd name="connsiteX2" fmla="*/ 1447765 w 1447765"/>
              <a:gd name="connsiteY2" fmla="*/ 726107 h 4846564"/>
              <a:gd name="connsiteX0" fmla="*/ 0 w 1450290"/>
              <a:gd name="connsiteY0" fmla="*/ 5390845 h 5390845"/>
              <a:gd name="connsiteX1" fmla="*/ 1178816 w 1450290"/>
              <a:gd name="connsiteY1" fmla="*/ 48115 h 5390845"/>
              <a:gd name="connsiteX2" fmla="*/ 1447765 w 1450290"/>
              <a:gd name="connsiteY2" fmla="*/ 1270388 h 5390845"/>
              <a:gd name="connsiteX0" fmla="*/ 0 w 1447765"/>
              <a:gd name="connsiteY0" fmla="*/ 5390843 h 5390843"/>
              <a:gd name="connsiteX1" fmla="*/ 1178816 w 1447765"/>
              <a:gd name="connsiteY1" fmla="*/ 48113 h 5390843"/>
              <a:gd name="connsiteX2" fmla="*/ 1447765 w 1447765"/>
              <a:gd name="connsiteY2" fmla="*/ 1270386 h 5390843"/>
              <a:gd name="connsiteX0" fmla="*/ 0 w 1447765"/>
              <a:gd name="connsiteY0" fmla="*/ 5390845 h 5390845"/>
              <a:gd name="connsiteX1" fmla="*/ 1178816 w 1447765"/>
              <a:gd name="connsiteY1" fmla="*/ 48115 h 5390845"/>
              <a:gd name="connsiteX2" fmla="*/ 1447765 w 1447765"/>
              <a:gd name="connsiteY2" fmla="*/ 1270388 h 5390845"/>
              <a:gd name="connsiteX0" fmla="*/ 0 w 1447765"/>
              <a:gd name="connsiteY0" fmla="*/ 5390843 h 5390843"/>
              <a:gd name="connsiteX1" fmla="*/ 1178816 w 1447765"/>
              <a:gd name="connsiteY1" fmla="*/ 48113 h 5390843"/>
              <a:gd name="connsiteX2" fmla="*/ 1447765 w 1447765"/>
              <a:gd name="connsiteY2" fmla="*/ 1270386 h 5390843"/>
              <a:gd name="connsiteX0" fmla="*/ 0 w 1447765"/>
              <a:gd name="connsiteY0" fmla="*/ 5390845 h 5390845"/>
              <a:gd name="connsiteX1" fmla="*/ 1178816 w 1447765"/>
              <a:gd name="connsiteY1" fmla="*/ 48115 h 5390845"/>
              <a:gd name="connsiteX2" fmla="*/ 1447765 w 1447765"/>
              <a:gd name="connsiteY2" fmla="*/ 1270388 h 5390845"/>
              <a:gd name="connsiteX0" fmla="*/ 0 w 1447765"/>
              <a:gd name="connsiteY0" fmla="*/ 5557556 h 5557556"/>
              <a:gd name="connsiteX1" fmla="*/ 1178816 w 1447765"/>
              <a:gd name="connsiteY1" fmla="*/ 214826 h 5557556"/>
              <a:gd name="connsiteX2" fmla="*/ 1447765 w 1447765"/>
              <a:gd name="connsiteY2" fmla="*/ 1437099 h 5557556"/>
              <a:gd name="connsiteX0" fmla="*/ 0 w 1447765"/>
              <a:gd name="connsiteY0" fmla="*/ 5557556 h 5557556"/>
              <a:gd name="connsiteX1" fmla="*/ 1178816 w 1447765"/>
              <a:gd name="connsiteY1" fmla="*/ 214826 h 5557556"/>
              <a:gd name="connsiteX2" fmla="*/ 1447765 w 1447765"/>
              <a:gd name="connsiteY2" fmla="*/ 1437099 h 5557556"/>
              <a:gd name="connsiteX0" fmla="*/ 0 w 1447765"/>
              <a:gd name="connsiteY0" fmla="*/ 5342730 h 5342730"/>
              <a:gd name="connsiteX1" fmla="*/ 589498 w 1447765"/>
              <a:gd name="connsiteY1" fmla="*/ 2749218 h 5342730"/>
              <a:gd name="connsiteX2" fmla="*/ 1178816 w 1447765"/>
              <a:gd name="connsiteY2" fmla="*/ 0 h 5342730"/>
              <a:gd name="connsiteX3" fmla="*/ 1447765 w 1447765"/>
              <a:gd name="connsiteY3" fmla="*/ 1222273 h 5342730"/>
              <a:gd name="connsiteX0" fmla="*/ 0 w 1447765"/>
              <a:gd name="connsiteY0" fmla="*/ 5342730 h 5342730"/>
              <a:gd name="connsiteX1" fmla="*/ 589498 w 1447765"/>
              <a:gd name="connsiteY1" fmla="*/ 2749218 h 5342730"/>
              <a:gd name="connsiteX2" fmla="*/ 634035 w 1447765"/>
              <a:gd name="connsiteY2" fmla="*/ 2749217 h 5342730"/>
              <a:gd name="connsiteX3" fmla="*/ 1178816 w 1447765"/>
              <a:gd name="connsiteY3" fmla="*/ 0 h 5342730"/>
              <a:gd name="connsiteX4" fmla="*/ 1447765 w 1447765"/>
              <a:gd name="connsiteY4" fmla="*/ 1222273 h 5342730"/>
              <a:gd name="connsiteX0" fmla="*/ 0 w 1447765"/>
              <a:gd name="connsiteY0" fmla="*/ 5342730 h 5342730"/>
              <a:gd name="connsiteX1" fmla="*/ 634035 w 1447765"/>
              <a:gd name="connsiteY1" fmla="*/ 2749217 h 5342730"/>
              <a:gd name="connsiteX2" fmla="*/ 1178816 w 1447765"/>
              <a:gd name="connsiteY2" fmla="*/ 0 h 5342730"/>
              <a:gd name="connsiteX3" fmla="*/ 1447765 w 1447765"/>
              <a:gd name="connsiteY3" fmla="*/ 1222273 h 5342730"/>
              <a:gd name="connsiteX0" fmla="*/ 0 w 1447765"/>
              <a:gd name="connsiteY0" fmla="*/ 5342730 h 5342730"/>
              <a:gd name="connsiteX1" fmla="*/ 634035 w 1447765"/>
              <a:gd name="connsiteY1" fmla="*/ 3027047 h 5342730"/>
              <a:gd name="connsiteX2" fmla="*/ 1178816 w 1447765"/>
              <a:gd name="connsiteY2" fmla="*/ 0 h 5342730"/>
              <a:gd name="connsiteX3" fmla="*/ 1447765 w 1447765"/>
              <a:gd name="connsiteY3" fmla="*/ 1222273 h 5342730"/>
              <a:gd name="connsiteX0" fmla="*/ 0 w 1447765"/>
              <a:gd name="connsiteY0" fmla="*/ 5342730 h 5342730"/>
              <a:gd name="connsiteX1" fmla="*/ 634035 w 1447765"/>
              <a:gd name="connsiteY1" fmla="*/ 3027047 h 5342730"/>
              <a:gd name="connsiteX2" fmla="*/ 1178816 w 1447765"/>
              <a:gd name="connsiteY2" fmla="*/ 0 h 5342730"/>
              <a:gd name="connsiteX3" fmla="*/ 1447765 w 1447765"/>
              <a:gd name="connsiteY3" fmla="*/ 1222273 h 5342730"/>
              <a:gd name="connsiteX0" fmla="*/ 0 w 1447765"/>
              <a:gd name="connsiteY0" fmla="*/ 5342730 h 5342730"/>
              <a:gd name="connsiteX1" fmla="*/ 634035 w 1447765"/>
              <a:gd name="connsiteY1" fmla="*/ 3027047 h 5342730"/>
              <a:gd name="connsiteX2" fmla="*/ 1178816 w 1447765"/>
              <a:gd name="connsiteY2" fmla="*/ 0 h 5342730"/>
              <a:gd name="connsiteX3" fmla="*/ 1447765 w 1447765"/>
              <a:gd name="connsiteY3" fmla="*/ 1222273 h 5342730"/>
              <a:gd name="connsiteX0" fmla="*/ 0 w 1447765"/>
              <a:gd name="connsiteY0" fmla="*/ 5342730 h 5342730"/>
              <a:gd name="connsiteX1" fmla="*/ 634035 w 1447765"/>
              <a:gd name="connsiteY1" fmla="*/ 3027047 h 5342730"/>
              <a:gd name="connsiteX2" fmla="*/ 1178816 w 1447765"/>
              <a:gd name="connsiteY2" fmla="*/ 0 h 5342730"/>
              <a:gd name="connsiteX3" fmla="*/ 1447765 w 1447765"/>
              <a:gd name="connsiteY3" fmla="*/ 1222273 h 5342730"/>
              <a:gd name="connsiteX0" fmla="*/ 0 w 1447765"/>
              <a:gd name="connsiteY0" fmla="*/ 5342730 h 5342730"/>
              <a:gd name="connsiteX1" fmla="*/ 634035 w 1447765"/>
              <a:gd name="connsiteY1" fmla="*/ 3027047 h 5342730"/>
              <a:gd name="connsiteX2" fmla="*/ 1178816 w 1447765"/>
              <a:gd name="connsiteY2" fmla="*/ 0 h 5342730"/>
              <a:gd name="connsiteX3" fmla="*/ 1447765 w 1447765"/>
              <a:gd name="connsiteY3" fmla="*/ 1222273 h 5342730"/>
              <a:gd name="connsiteX0" fmla="*/ 0 w 1447765"/>
              <a:gd name="connsiteY0" fmla="*/ 5342730 h 5342730"/>
              <a:gd name="connsiteX1" fmla="*/ 634035 w 1447765"/>
              <a:gd name="connsiteY1" fmla="*/ 3027047 h 5342730"/>
              <a:gd name="connsiteX2" fmla="*/ 1178816 w 1447765"/>
              <a:gd name="connsiteY2" fmla="*/ 0 h 5342730"/>
              <a:gd name="connsiteX3" fmla="*/ 1447765 w 1447765"/>
              <a:gd name="connsiteY3" fmla="*/ 1222273 h 5342730"/>
              <a:gd name="connsiteX0" fmla="*/ 0 w 1447765"/>
              <a:gd name="connsiteY0" fmla="*/ 5342730 h 5342730"/>
              <a:gd name="connsiteX1" fmla="*/ 635518 w 1447765"/>
              <a:gd name="connsiteY1" fmla="*/ 2915887 h 5342730"/>
              <a:gd name="connsiteX2" fmla="*/ 1178816 w 1447765"/>
              <a:gd name="connsiteY2" fmla="*/ 0 h 5342730"/>
              <a:gd name="connsiteX3" fmla="*/ 1447765 w 1447765"/>
              <a:gd name="connsiteY3" fmla="*/ 1222273 h 5342730"/>
              <a:gd name="connsiteX0" fmla="*/ 0 w 1447765"/>
              <a:gd name="connsiteY0" fmla="*/ 5342730 h 5342730"/>
              <a:gd name="connsiteX1" fmla="*/ 635518 w 1447765"/>
              <a:gd name="connsiteY1" fmla="*/ 2915887 h 5342730"/>
              <a:gd name="connsiteX2" fmla="*/ 1178816 w 1447765"/>
              <a:gd name="connsiteY2" fmla="*/ 0 h 5342730"/>
              <a:gd name="connsiteX3" fmla="*/ 1447765 w 1447765"/>
              <a:gd name="connsiteY3" fmla="*/ 1222273 h 5342730"/>
              <a:gd name="connsiteX0" fmla="*/ 0 w 1447765"/>
              <a:gd name="connsiteY0" fmla="*/ 5342730 h 5342730"/>
              <a:gd name="connsiteX1" fmla="*/ 635518 w 1447765"/>
              <a:gd name="connsiteY1" fmla="*/ 2915887 h 5342730"/>
              <a:gd name="connsiteX2" fmla="*/ 1178816 w 1447765"/>
              <a:gd name="connsiteY2" fmla="*/ 0 h 5342730"/>
              <a:gd name="connsiteX3" fmla="*/ 1447765 w 1447765"/>
              <a:gd name="connsiteY3" fmla="*/ 1222273 h 5342730"/>
              <a:gd name="connsiteX0" fmla="*/ 0 w 1447765"/>
              <a:gd name="connsiteY0" fmla="*/ 5342730 h 5342730"/>
              <a:gd name="connsiteX1" fmla="*/ 635518 w 1447765"/>
              <a:gd name="connsiteY1" fmla="*/ 2915887 h 5342730"/>
              <a:gd name="connsiteX2" fmla="*/ 1178816 w 1447765"/>
              <a:gd name="connsiteY2" fmla="*/ 0 h 5342730"/>
              <a:gd name="connsiteX3" fmla="*/ 1447765 w 1447765"/>
              <a:gd name="connsiteY3" fmla="*/ 1222273 h 5342730"/>
              <a:gd name="connsiteX0" fmla="*/ 0 w 1447765"/>
              <a:gd name="connsiteY0" fmla="*/ 5408597 h 5408597"/>
              <a:gd name="connsiteX1" fmla="*/ 635518 w 1447765"/>
              <a:gd name="connsiteY1" fmla="*/ 2981754 h 5408597"/>
              <a:gd name="connsiteX2" fmla="*/ 1178816 w 1447765"/>
              <a:gd name="connsiteY2" fmla="*/ 65867 h 5408597"/>
              <a:gd name="connsiteX3" fmla="*/ 1447765 w 1447765"/>
              <a:gd name="connsiteY3" fmla="*/ 1288140 h 5408597"/>
              <a:gd name="connsiteX0" fmla="*/ 0 w 1439462"/>
              <a:gd name="connsiteY0" fmla="*/ 5186297 h 5186297"/>
              <a:gd name="connsiteX1" fmla="*/ 627215 w 1439462"/>
              <a:gd name="connsiteY1" fmla="*/ 2981754 h 5186297"/>
              <a:gd name="connsiteX2" fmla="*/ 1170513 w 1439462"/>
              <a:gd name="connsiteY2" fmla="*/ 65867 h 5186297"/>
              <a:gd name="connsiteX3" fmla="*/ 1439462 w 1439462"/>
              <a:gd name="connsiteY3" fmla="*/ 1288140 h 5186297"/>
              <a:gd name="connsiteX0" fmla="*/ 178772 w 1618234"/>
              <a:gd name="connsiteY0" fmla="*/ 5186297 h 5186297"/>
              <a:gd name="connsiteX1" fmla="*/ 307835 w 1618234"/>
              <a:gd name="connsiteY1" fmla="*/ 2537154 h 5186297"/>
              <a:gd name="connsiteX2" fmla="*/ 1349285 w 1618234"/>
              <a:gd name="connsiteY2" fmla="*/ 65867 h 5186297"/>
              <a:gd name="connsiteX3" fmla="*/ 1618234 w 1618234"/>
              <a:gd name="connsiteY3" fmla="*/ 1288140 h 5186297"/>
              <a:gd name="connsiteX0" fmla="*/ 0 w 1439462"/>
              <a:gd name="connsiteY0" fmla="*/ 5186297 h 5186297"/>
              <a:gd name="connsiteX1" fmla="*/ 129063 w 1439462"/>
              <a:gd name="connsiteY1" fmla="*/ 2537154 h 5186297"/>
              <a:gd name="connsiteX2" fmla="*/ 1170513 w 1439462"/>
              <a:gd name="connsiteY2" fmla="*/ 65867 h 5186297"/>
              <a:gd name="connsiteX3" fmla="*/ 1439462 w 1439462"/>
              <a:gd name="connsiteY3" fmla="*/ 1288140 h 5186297"/>
              <a:gd name="connsiteX0" fmla="*/ 0 w 1439462"/>
              <a:gd name="connsiteY0" fmla="*/ 5186297 h 5186297"/>
              <a:gd name="connsiteX1" fmla="*/ 129063 w 1439462"/>
              <a:gd name="connsiteY1" fmla="*/ 2537154 h 5186297"/>
              <a:gd name="connsiteX2" fmla="*/ 1170513 w 1439462"/>
              <a:gd name="connsiteY2" fmla="*/ 65867 h 5186297"/>
              <a:gd name="connsiteX3" fmla="*/ 1439462 w 1439462"/>
              <a:gd name="connsiteY3" fmla="*/ 1288140 h 5186297"/>
              <a:gd name="connsiteX0" fmla="*/ 0 w 1439462"/>
              <a:gd name="connsiteY0" fmla="*/ 5186297 h 5186297"/>
              <a:gd name="connsiteX1" fmla="*/ 129063 w 1439462"/>
              <a:gd name="connsiteY1" fmla="*/ 2537154 h 5186297"/>
              <a:gd name="connsiteX2" fmla="*/ 1170513 w 1439462"/>
              <a:gd name="connsiteY2" fmla="*/ 65867 h 5186297"/>
              <a:gd name="connsiteX3" fmla="*/ 1439462 w 1439462"/>
              <a:gd name="connsiteY3" fmla="*/ 1288140 h 5186297"/>
              <a:gd name="connsiteX0" fmla="*/ 0 w 1439462"/>
              <a:gd name="connsiteY0" fmla="*/ 5186297 h 5186297"/>
              <a:gd name="connsiteX1" fmla="*/ 129063 w 1439462"/>
              <a:gd name="connsiteY1" fmla="*/ 2537154 h 5186297"/>
              <a:gd name="connsiteX2" fmla="*/ 1170513 w 1439462"/>
              <a:gd name="connsiteY2" fmla="*/ 65867 h 5186297"/>
              <a:gd name="connsiteX3" fmla="*/ 1439462 w 1439462"/>
              <a:gd name="connsiteY3" fmla="*/ 1288140 h 5186297"/>
              <a:gd name="connsiteX0" fmla="*/ 0 w 1439462"/>
              <a:gd name="connsiteY0" fmla="*/ 4235214 h 4500705"/>
              <a:gd name="connsiteX1" fmla="*/ 129063 w 1439462"/>
              <a:gd name="connsiteY1" fmla="*/ 1586071 h 4500705"/>
              <a:gd name="connsiteX2" fmla="*/ 317427 w 1439462"/>
              <a:gd name="connsiteY2" fmla="*/ 4375879 h 4500705"/>
              <a:gd name="connsiteX3" fmla="*/ 1439462 w 1439462"/>
              <a:gd name="connsiteY3" fmla="*/ 337057 h 4500705"/>
              <a:gd name="connsiteX0" fmla="*/ 0 w 1439462"/>
              <a:gd name="connsiteY0" fmla="*/ 4235214 h 4398791"/>
              <a:gd name="connsiteX1" fmla="*/ 129063 w 1439462"/>
              <a:gd name="connsiteY1" fmla="*/ 1586071 h 4398791"/>
              <a:gd name="connsiteX2" fmla="*/ 317427 w 1439462"/>
              <a:gd name="connsiteY2" fmla="*/ 4375879 h 4398791"/>
              <a:gd name="connsiteX3" fmla="*/ 1439462 w 1439462"/>
              <a:gd name="connsiteY3" fmla="*/ 337057 h 4398791"/>
              <a:gd name="connsiteX0" fmla="*/ 0 w 1439462"/>
              <a:gd name="connsiteY0" fmla="*/ 4235214 h 4398791"/>
              <a:gd name="connsiteX1" fmla="*/ 129063 w 1439462"/>
              <a:gd name="connsiteY1" fmla="*/ 1586071 h 4398791"/>
              <a:gd name="connsiteX2" fmla="*/ 317427 w 1439462"/>
              <a:gd name="connsiteY2" fmla="*/ 4375879 h 4398791"/>
              <a:gd name="connsiteX3" fmla="*/ 1439462 w 1439462"/>
              <a:gd name="connsiteY3" fmla="*/ 337057 h 4398791"/>
              <a:gd name="connsiteX0" fmla="*/ 0 w 1439462"/>
              <a:gd name="connsiteY0" fmla="*/ 3898157 h 4061734"/>
              <a:gd name="connsiteX1" fmla="*/ 129063 w 1439462"/>
              <a:gd name="connsiteY1" fmla="*/ 1249014 h 4061734"/>
              <a:gd name="connsiteX2" fmla="*/ 317427 w 1439462"/>
              <a:gd name="connsiteY2" fmla="*/ 4038822 h 4061734"/>
              <a:gd name="connsiteX3" fmla="*/ 1030557 w 1439462"/>
              <a:gd name="connsiteY3" fmla="*/ 1360220 h 4061734"/>
              <a:gd name="connsiteX4" fmla="*/ 1439462 w 1439462"/>
              <a:gd name="connsiteY4" fmla="*/ 0 h 4061734"/>
              <a:gd name="connsiteX0" fmla="*/ 0 w 1439462"/>
              <a:gd name="connsiteY0" fmla="*/ 3898157 h 4626854"/>
              <a:gd name="connsiteX1" fmla="*/ 129063 w 1439462"/>
              <a:gd name="connsiteY1" fmla="*/ 1249014 h 4626854"/>
              <a:gd name="connsiteX2" fmla="*/ 317427 w 1439462"/>
              <a:gd name="connsiteY2" fmla="*/ 4038822 h 4626854"/>
              <a:gd name="connsiteX3" fmla="*/ 847901 w 1439462"/>
              <a:gd name="connsiteY3" fmla="*/ 3953717 h 4626854"/>
              <a:gd name="connsiteX4" fmla="*/ 1439462 w 1439462"/>
              <a:gd name="connsiteY4" fmla="*/ 0 h 4626854"/>
              <a:gd name="connsiteX0" fmla="*/ 0 w 1439462"/>
              <a:gd name="connsiteY0" fmla="*/ 3898157 h 4061734"/>
              <a:gd name="connsiteX1" fmla="*/ 129063 w 1439462"/>
              <a:gd name="connsiteY1" fmla="*/ 1249014 h 4061734"/>
              <a:gd name="connsiteX2" fmla="*/ 317427 w 1439462"/>
              <a:gd name="connsiteY2" fmla="*/ 4038822 h 4061734"/>
              <a:gd name="connsiteX3" fmla="*/ 847901 w 1439462"/>
              <a:gd name="connsiteY3" fmla="*/ 3953717 h 4061734"/>
              <a:gd name="connsiteX4" fmla="*/ 1439462 w 1439462"/>
              <a:gd name="connsiteY4" fmla="*/ 0 h 4061734"/>
              <a:gd name="connsiteX0" fmla="*/ 0 w 1439462"/>
              <a:gd name="connsiteY0" fmla="*/ 3898157 h 4061734"/>
              <a:gd name="connsiteX1" fmla="*/ 129063 w 1439462"/>
              <a:gd name="connsiteY1" fmla="*/ 1249014 h 4061734"/>
              <a:gd name="connsiteX2" fmla="*/ 317427 w 1439462"/>
              <a:gd name="connsiteY2" fmla="*/ 4038822 h 4061734"/>
              <a:gd name="connsiteX3" fmla="*/ 847901 w 1439462"/>
              <a:gd name="connsiteY3" fmla="*/ 3953717 h 4061734"/>
              <a:gd name="connsiteX4" fmla="*/ 1439462 w 1439462"/>
              <a:gd name="connsiteY4" fmla="*/ 0 h 4061734"/>
              <a:gd name="connsiteX0" fmla="*/ 0 w 1352285"/>
              <a:gd name="connsiteY0" fmla="*/ 4750306 h 4913883"/>
              <a:gd name="connsiteX1" fmla="*/ 129063 w 1352285"/>
              <a:gd name="connsiteY1" fmla="*/ 2101163 h 4913883"/>
              <a:gd name="connsiteX2" fmla="*/ 317427 w 1352285"/>
              <a:gd name="connsiteY2" fmla="*/ 4890971 h 4913883"/>
              <a:gd name="connsiteX3" fmla="*/ 847901 w 1352285"/>
              <a:gd name="connsiteY3" fmla="*/ 4805866 h 4913883"/>
              <a:gd name="connsiteX4" fmla="*/ 1352285 w 1352285"/>
              <a:gd name="connsiteY4" fmla="*/ 0 h 4913883"/>
              <a:gd name="connsiteX0" fmla="*/ 0 w 1352285"/>
              <a:gd name="connsiteY0" fmla="*/ 4750306 h 4913883"/>
              <a:gd name="connsiteX1" fmla="*/ 129063 w 1352285"/>
              <a:gd name="connsiteY1" fmla="*/ 2101163 h 4913883"/>
              <a:gd name="connsiteX2" fmla="*/ 317427 w 1352285"/>
              <a:gd name="connsiteY2" fmla="*/ 4890971 h 4913883"/>
              <a:gd name="connsiteX3" fmla="*/ 847901 w 1352285"/>
              <a:gd name="connsiteY3" fmla="*/ 4805866 h 4913883"/>
              <a:gd name="connsiteX4" fmla="*/ 1352285 w 1352285"/>
              <a:gd name="connsiteY4" fmla="*/ 0 h 4913883"/>
              <a:gd name="connsiteX0" fmla="*/ 0 w 1352285"/>
              <a:gd name="connsiteY0" fmla="*/ 4750306 h 4913883"/>
              <a:gd name="connsiteX1" fmla="*/ 129063 w 1352285"/>
              <a:gd name="connsiteY1" fmla="*/ 2101163 h 4913883"/>
              <a:gd name="connsiteX2" fmla="*/ 317427 w 1352285"/>
              <a:gd name="connsiteY2" fmla="*/ 4890971 h 4913883"/>
              <a:gd name="connsiteX3" fmla="*/ 847901 w 1352285"/>
              <a:gd name="connsiteY3" fmla="*/ 4805866 h 4913883"/>
              <a:gd name="connsiteX4" fmla="*/ 1352285 w 1352285"/>
              <a:gd name="connsiteY4" fmla="*/ 0 h 4913883"/>
              <a:gd name="connsiteX0" fmla="*/ 0 w 1352285"/>
              <a:gd name="connsiteY0" fmla="*/ 4750306 h 4913883"/>
              <a:gd name="connsiteX1" fmla="*/ 129063 w 1352285"/>
              <a:gd name="connsiteY1" fmla="*/ 2101163 h 4913883"/>
              <a:gd name="connsiteX2" fmla="*/ 317427 w 1352285"/>
              <a:gd name="connsiteY2" fmla="*/ 4890971 h 4913883"/>
              <a:gd name="connsiteX3" fmla="*/ 847901 w 1352285"/>
              <a:gd name="connsiteY3" fmla="*/ 4805866 h 4913883"/>
              <a:gd name="connsiteX4" fmla="*/ 1352285 w 1352285"/>
              <a:gd name="connsiteY4" fmla="*/ 0 h 491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285" h="4913883">
                <a:moveTo>
                  <a:pt x="0" y="4750306"/>
                </a:moveTo>
                <a:cubicBezTo>
                  <a:pt x="36489" y="3867235"/>
                  <a:pt x="58899" y="2148692"/>
                  <a:pt x="129063" y="2101163"/>
                </a:cubicBezTo>
                <a:cubicBezTo>
                  <a:pt x="230013" y="2161643"/>
                  <a:pt x="131927" y="4913883"/>
                  <a:pt x="317427" y="4890971"/>
                </a:cubicBezTo>
                <a:cubicBezTo>
                  <a:pt x="467676" y="4909505"/>
                  <a:pt x="661933" y="4886174"/>
                  <a:pt x="847901" y="4805866"/>
                </a:cubicBezTo>
                <a:cubicBezTo>
                  <a:pt x="1149061" y="4808846"/>
                  <a:pt x="1135719" y="78517"/>
                  <a:pt x="1352285" y="0"/>
                </a:cubicBezTo>
              </a:path>
            </a:pathLst>
          </a:custGeom>
          <a:ln w="25400">
            <a:solidFill>
              <a:srgbClr val="D189D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5" name="Forme libre 4"/>
          <p:cNvSpPr/>
          <p:nvPr/>
        </p:nvSpPr>
        <p:spPr>
          <a:xfrm>
            <a:off x="2162160" y="4095489"/>
            <a:ext cx="5557444" cy="1125368"/>
          </a:xfrm>
          <a:custGeom>
            <a:avLst/>
            <a:gdLst>
              <a:gd name="connsiteX0" fmla="*/ 0 w 3314700"/>
              <a:gd name="connsiteY0" fmla="*/ 0 h 0"/>
              <a:gd name="connsiteX1" fmla="*/ 876300 w 3314700"/>
              <a:gd name="connsiteY1" fmla="*/ 0 h 0"/>
              <a:gd name="connsiteX2" fmla="*/ 1876425 w 3314700"/>
              <a:gd name="connsiteY2" fmla="*/ 0 h 0"/>
              <a:gd name="connsiteX3" fmla="*/ 3314700 w 3314700"/>
              <a:gd name="connsiteY3" fmla="*/ 0 h 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2286040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1571636 h 2286040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733360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85324"/>
              <a:gd name="connsiteX1" fmla="*/ 733360 w 3314700"/>
              <a:gd name="connsiteY1" fmla="*/ 66653 h 2385324"/>
              <a:gd name="connsiteX2" fmla="*/ 1447765 w 3314700"/>
              <a:gd name="connsiteY2" fmla="*/ 2261496 h 2385324"/>
              <a:gd name="connsiteX3" fmla="*/ 3314700 w 3314700"/>
              <a:gd name="connsiteY3" fmla="*/ 1638289 h 2385324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34154 h 2334154"/>
              <a:gd name="connsiteX1" fmla="*/ 733360 w 1447765"/>
              <a:gd name="connsiteY1" fmla="*/ 48114 h 2334154"/>
              <a:gd name="connsiteX2" fmla="*/ 1447765 w 1447765"/>
              <a:gd name="connsiteY2" fmla="*/ 2242957 h 2334154"/>
              <a:gd name="connsiteX0" fmla="*/ 0 w 1447765"/>
              <a:gd name="connsiteY0" fmla="*/ 4001461 h 4001461"/>
              <a:gd name="connsiteX1" fmla="*/ 908827 w 1447765"/>
              <a:gd name="connsiteY1" fmla="*/ 48114 h 4001461"/>
              <a:gd name="connsiteX2" fmla="*/ 1447765 w 1447765"/>
              <a:gd name="connsiteY2" fmla="*/ 3910264 h 4001461"/>
              <a:gd name="connsiteX0" fmla="*/ 0 w 1447765"/>
              <a:gd name="connsiteY0" fmla="*/ 4707626 h 4707626"/>
              <a:gd name="connsiteX1" fmla="*/ 908827 w 1447765"/>
              <a:gd name="connsiteY1" fmla="*/ 754279 h 4707626"/>
              <a:gd name="connsiteX2" fmla="*/ 1447765 w 1447765"/>
              <a:gd name="connsiteY2" fmla="*/ 726108 h 4707626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1461 h 4042535"/>
              <a:gd name="connsiteX1" fmla="*/ 908827 w 1447765"/>
              <a:gd name="connsiteY1" fmla="*/ 48114 h 4042535"/>
              <a:gd name="connsiteX2" fmla="*/ 1447765 w 1447765"/>
              <a:gd name="connsiteY2" fmla="*/ 4042535 h 4042535"/>
              <a:gd name="connsiteX0" fmla="*/ 0 w 1447765"/>
              <a:gd name="connsiteY0" fmla="*/ 4207784 h 4248858"/>
              <a:gd name="connsiteX1" fmla="*/ 342301 w 1447765"/>
              <a:gd name="connsiteY1" fmla="*/ 48114 h 4248858"/>
              <a:gd name="connsiteX2" fmla="*/ 1447765 w 1447765"/>
              <a:gd name="connsiteY2" fmla="*/ 4248858 h 4248858"/>
              <a:gd name="connsiteX0" fmla="*/ 0 w 1447765"/>
              <a:gd name="connsiteY0" fmla="*/ 4207774 h 4248848"/>
              <a:gd name="connsiteX1" fmla="*/ 342301 w 1447765"/>
              <a:gd name="connsiteY1" fmla="*/ 48104 h 4248848"/>
              <a:gd name="connsiteX2" fmla="*/ 1447765 w 1447765"/>
              <a:gd name="connsiteY2" fmla="*/ 4248848 h 4248848"/>
              <a:gd name="connsiteX0" fmla="*/ 0 w 1447765"/>
              <a:gd name="connsiteY0" fmla="*/ 4207774 h 4248848"/>
              <a:gd name="connsiteX1" fmla="*/ 342301 w 1447765"/>
              <a:gd name="connsiteY1" fmla="*/ 48104 h 4248848"/>
              <a:gd name="connsiteX2" fmla="*/ 1447765 w 1447765"/>
              <a:gd name="connsiteY2" fmla="*/ 4248848 h 4248848"/>
              <a:gd name="connsiteX0" fmla="*/ 0 w 1447765"/>
              <a:gd name="connsiteY0" fmla="*/ 4207774 h 4248848"/>
              <a:gd name="connsiteX1" fmla="*/ 342301 w 1447765"/>
              <a:gd name="connsiteY1" fmla="*/ 48104 h 4248848"/>
              <a:gd name="connsiteX2" fmla="*/ 1447765 w 1447765"/>
              <a:gd name="connsiteY2" fmla="*/ 4248848 h 4248848"/>
              <a:gd name="connsiteX0" fmla="*/ 0 w 1447765"/>
              <a:gd name="connsiteY0" fmla="*/ 4386864 h 4427938"/>
              <a:gd name="connsiteX1" fmla="*/ 342301 w 1447765"/>
              <a:gd name="connsiteY1" fmla="*/ 227194 h 4427938"/>
              <a:gd name="connsiteX2" fmla="*/ 1047702 w 1447765"/>
              <a:gd name="connsiteY2" fmla="*/ 3023699 h 4427938"/>
              <a:gd name="connsiteX3" fmla="*/ 1447765 w 1447765"/>
              <a:gd name="connsiteY3" fmla="*/ 4427938 h 4427938"/>
              <a:gd name="connsiteX0" fmla="*/ 0 w 1447765"/>
              <a:gd name="connsiteY0" fmla="*/ 4386864 h 4445798"/>
              <a:gd name="connsiteX1" fmla="*/ 342301 w 1447765"/>
              <a:gd name="connsiteY1" fmla="*/ 227194 h 4445798"/>
              <a:gd name="connsiteX2" fmla="*/ 984746 w 1447765"/>
              <a:gd name="connsiteY2" fmla="*/ 3745674 h 4445798"/>
              <a:gd name="connsiteX3" fmla="*/ 1447765 w 1447765"/>
              <a:gd name="connsiteY3" fmla="*/ 4427938 h 4445798"/>
              <a:gd name="connsiteX0" fmla="*/ 0 w 1447765"/>
              <a:gd name="connsiteY0" fmla="*/ 4386864 h 4427938"/>
              <a:gd name="connsiteX1" fmla="*/ 342301 w 1447765"/>
              <a:gd name="connsiteY1" fmla="*/ 227194 h 4427938"/>
              <a:gd name="connsiteX2" fmla="*/ 984746 w 1447765"/>
              <a:gd name="connsiteY2" fmla="*/ 3745674 h 4427938"/>
              <a:gd name="connsiteX3" fmla="*/ 1447765 w 1447765"/>
              <a:gd name="connsiteY3" fmla="*/ 4427938 h 4427938"/>
              <a:gd name="connsiteX0" fmla="*/ 0 w 1447765"/>
              <a:gd name="connsiteY0" fmla="*/ 4386864 h 4427938"/>
              <a:gd name="connsiteX1" fmla="*/ 342301 w 1447765"/>
              <a:gd name="connsiteY1" fmla="*/ 227194 h 4427938"/>
              <a:gd name="connsiteX2" fmla="*/ 984746 w 1447765"/>
              <a:gd name="connsiteY2" fmla="*/ 3745674 h 4427938"/>
              <a:gd name="connsiteX3" fmla="*/ 1447765 w 1447765"/>
              <a:gd name="connsiteY3" fmla="*/ 4427938 h 4427938"/>
              <a:gd name="connsiteX0" fmla="*/ 0 w 1447765"/>
              <a:gd name="connsiteY0" fmla="*/ 4207774 h 4248848"/>
              <a:gd name="connsiteX1" fmla="*/ 342301 w 1447765"/>
              <a:gd name="connsiteY1" fmla="*/ 48104 h 4248848"/>
              <a:gd name="connsiteX2" fmla="*/ 984746 w 1447765"/>
              <a:gd name="connsiteY2" fmla="*/ 3566584 h 4248848"/>
              <a:gd name="connsiteX3" fmla="*/ 1447765 w 1447765"/>
              <a:gd name="connsiteY3" fmla="*/ 4248848 h 4248848"/>
              <a:gd name="connsiteX0" fmla="*/ 0 w 1447765"/>
              <a:gd name="connsiteY0" fmla="*/ 4159670 h 4200744"/>
              <a:gd name="connsiteX1" fmla="*/ 342301 w 1447765"/>
              <a:gd name="connsiteY1" fmla="*/ 0 h 4200744"/>
              <a:gd name="connsiteX2" fmla="*/ 984746 w 1447765"/>
              <a:gd name="connsiteY2" fmla="*/ 3518480 h 4200744"/>
              <a:gd name="connsiteX3" fmla="*/ 1447765 w 1447765"/>
              <a:gd name="connsiteY3" fmla="*/ 4200744 h 4200744"/>
              <a:gd name="connsiteX0" fmla="*/ 0 w 1447765"/>
              <a:gd name="connsiteY0" fmla="*/ 4063403 h 4104477"/>
              <a:gd name="connsiteX1" fmla="*/ 339503 w 1447765"/>
              <a:gd name="connsiteY1" fmla="*/ 0 h 4104477"/>
              <a:gd name="connsiteX2" fmla="*/ 984746 w 1447765"/>
              <a:gd name="connsiteY2" fmla="*/ 3422213 h 4104477"/>
              <a:gd name="connsiteX3" fmla="*/ 1447765 w 1447765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59516"/>
              <a:gd name="connsiteY0" fmla="*/ 3884621 h 4104477"/>
              <a:gd name="connsiteX1" fmla="*/ 251254 w 1359516"/>
              <a:gd name="connsiteY1" fmla="*/ 0 h 4104477"/>
              <a:gd name="connsiteX2" fmla="*/ 896497 w 1359516"/>
              <a:gd name="connsiteY2" fmla="*/ 3422213 h 4104477"/>
              <a:gd name="connsiteX3" fmla="*/ 1359516 w 1359516"/>
              <a:gd name="connsiteY3" fmla="*/ 4104477 h 4104477"/>
              <a:gd name="connsiteX0" fmla="*/ 0 w 1359516"/>
              <a:gd name="connsiteY0" fmla="*/ 4535850 h 4755706"/>
              <a:gd name="connsiteX1" fmla="*/ 251254 w 1359516"/>
              <a:gd name="connsiteY1" fmla="*/ 651229 h 4755706"/>
              <a:gd name="connsiteX2" fmla="*/ 132057 w 1359516"/>
              <a:gd name="connsiteY2" fmla="*/ 3145178 h 4755706"/>
              <a:gd name="connsiteX3" fmla="*/ 896497 w 1359516"/>
              <a:gd name="connsiteY3" fmla="*/ 4073442 h 4755706"/>
              <a:gd name="connsiteX4" fmla="*/ 1359516 w 1359516"/>
              <a:gd name="connsiteY4" fmla="*/ 4755706 h 4755706"/>
              <a:gd name="connsiteX0" fmla="*/ 17359 w 1376875"/>
              <a:gd name="connsiteY0" fmla="*/ 1390672 h 1610528"/>
              <a:gd name="connsiteX1" fmla="*/ 149416 w 1376875"/>
              <a:gd name="connsiteY1" fmla="*/ 0 h 1610528"/>
              <a:gd name="connsiteX2" fmla="*/ 913856 w 1376875"/>
              <a:gd name="connsiteY2" fmla="*/ 928264 h 1610528"/>
              <a:gd name="connsiteX3" fmla="*/ 1376875 w 1376875"/>
              <a:gd name="connsiteY3" fmla="*/ 1610528 h 1610528"/>
              <a:gd name="connsiteX0" fmla="*/ 0 w 1359516"/>
              <a:gd name="connsiteY0" fmla="*/ 1473187 h 1693043"/>
              <a:gd name="connsiteX1" fmla="*/ 151540 w 1359516"/>
              <a:gd name="connsiteY1" fmla="*/ 0 h 1693043"/>
              <a:gd name="connsiteX2" fmla="*/ 896497 w 1359516"/>
              <a:gd name="connsiteY2" fmla="*/ 1010779 h 1693043"/>
              <a:gd name="connsiteX3" fmla="*/ 1359516 w 1359516"/>
              <a:gd name="connsiteY3" fmla="*/ 1693043 h 1693043"/>
              <a:gd name="connsiteX0" fmla="*/ 0 w 1359516"/>
              <a:gd name="connsiteY0" fmla="*/ 1554280 h 1774136"/>
              <a:gd name="connsiteX1" fmla="*/ 151540 w 1359516"/>
              <a:gd name="connsiteY1" fmla="*/ 81093 h 1774136"/>
              <a:gd name="connsiteX2" fmla="*/ 896497 w 1359516"/>
              <a:gd name="connsiteY2" fmla="*/ 1091872 h 1774136"/>
              <a:gd name="connsiteX3" fmla="*/ 1359516 w 1359516"/>
              <a:gd name="connsiteY3" fmla="*/ 1774136 h 1774136"/>
              <a:gd name="connsiteX0" fmla="*/ 0 w 1359516"/>
              <a:gd name="connsiteY0" fmla="*/ 1554280 h 1774136"/>
              <a:gd name="connsiteX1" fmla="*/ 151540 w 1359516"/>
              <a:gd name="connsiteY1" fmla="*/ 81093 h 1774136"/>
              <a:gd name="connsiteX2" fmla="*/ 896497 w 1359516"/>
              <a:gd name="connsiteY2" fmla="*/ 1091872 h 1774136"/>
              <a:gd name="connsiteX3" fmla="*/ 1359516 w 1359516"/>
              <a:gd name="connsiteY3" fmla="*/ 1774136 h 1774136"/>
              <a:gd name="connsiteX0" fmla="*/ 0 w 1359516"/>
              <a:gd name="connsiteY0" fmla="*/ 2044192 h 2264048"/>
              <a:gd name="connsiteX1" fmla="*/ 151540 w 1359516"/>
              <a:gd name="connsiteY1" fmla="*/ 571005 h 2264048"/>
              <a:gd name="connsiteX2" fmla="*/ 788256 w 1359516"/>
              <a:gd name="connsiteY2" fmla="*/ 687873 h 2264048"/>
              <a:gd name="connsiteX3" fmla="*/ 1359516 w 1359516"/>
              <a:gd name="connsiteY3" fmla="*/ 2264048 h 2264048"/>
              <a:gd name="connsiteX0" fmla="*/ 0 w 1359516"/>
              <a:gd name="connsiteY0" fmla="*/ 1886041 h 2105897"/>
              <a:gd name="connsiteX1" fmla="*/ 151540 w 1359516"/>
              <a:gd name="connsiteY1" fmla="*/ 412854 h 2105897"/>
              <a:gd name="connsiteX2" fmla="*/ 788256 w 1359516"/>
              <a:gd name="connsiteY2" fmla="*/ 529722 h 2105897"/>
              <a:gd name="connsiteX3" fmla="*/ 1359516 w 1359516"/>
              <a:gd name="connsiteY3" fmla="*/ 2105897 h 2105897"/>
              <a:gd name="connsiteX0" fmla="*/ 0 w 1359516"/>
              <a:gd name="connsiteY0" fmla="*/ 1886041 h 2105897"/>
              <a:gd name="connsiteX1" fmla="*/ 151540 w 1359516"/>
              <a:gd name="connsiteY1" fmla="*/ 412854 h 2105897"/>
              <a:gd name="connsiteX2" fmla="*/ 788256 w 1359516"/>
              <a:gd name="connsiteY2" fmla="*/ 529722 h 2105897"/>
              <a:gd name="connsiteX3" fmla="*/ 1359516 w 1359516"/>
              <a:gd name="connsiteY3" fmla="*/ 2105897 h 2105897"/>
              <a:gd name="connsiteX0" fmla="*/ 0 w 1359516"/>
              <a:gd name="connsiteY0" fmla="*/ 1659215 h 1879071"/>
              <a:gd name="connsiteX1" fmla="*/ 151540 w 1359516"/>
              <a:gd name="connsiteY1" fmla="*/ 186028 h 1879071"/>
              <a:gd name="connsiteX2" fmla="*/ 788256 w 1359516"/>
              <a:gd name="connsiteY2" fmla="*/ 302896 h 1879071"/>
              <a:gd name="connsiteX3" fmla="*/ 1359516 w 1359516"/>
              <a:gd name="connsiteY3" fmla="*/ 1879071 h 1879071"/>
              <a:gd name="connsiteX0" fmla="*/ 0 w 1225297"/>
              <a:gd name="connsiteY0" fmla="*/ 1659215 h 1659215"/>
              <a:gd name="connsiteX1" fmla="*/ 151540 w 1225297"/>
              <a:gd name="connsiteY1" fmla="*/ 186028 h 1659215"/>
              <a:gd name="connsiteX2" fmla="*/ 788256 w 1225297"/>
              <a:gd name="connsiteY2" fmla="*/ 302896 h 1659215"/>
              <a:gd name="connsiteX3" fmla="*/ 1225297 w 1225297"/>
              <a:gd name="connsiteY3" fmla="*/ 1631526 h 1659215"/>
              <a:gd name="connsiteX0" fmla="*/ 0 w 1225297"/>
              <a:gd name="connsiteY0" fmla="*/ 1659215 h 1659215"/>
              <a:gd name="connsiteX1" fmla="*/ 151540 w 1225297"/>
              <a:gd name="connsiteY1" fmla="*/ 186028 h 1659215"/>
              <a:gd name="connsiteX2" fmla="*/ 788256 w 1225297"/>
              <a:gd name="connsiteY2" fmla="*/ 302896 h 1659215"/>
              <a:gd name="connsiteX3" fmla="*/ 1225297 w 1225297"/>
              <a:gd name="connsiteY3" fmla="*/ 1631526 h 1659215"/>
              <a:gd name="connsiteX0" fmla="*/ 0 w 1225297"/>
              <a:gd name="connsiteY0" fmla="*/ 1659215 h 1659215"/>
              <a:gd name="connsiteX1" fmla="*/ 151540 w 1225297"/>
              <a:gd name="connsiteY1" fmla="*/ 186028 h 1659215"/>
              <a:gd name="connsiteX2" fmla="*/ 788256 w 1225297"/>
              <a:gd name="connsiteY2" fmla="*/ 302896 h 1659215"/>
              <a:gd name="connsiteX3" fmla="*/ 1225297 w 1225297"/>
              <a:gd name="connsiteY3" fmla="*/ 1631526 h 1659215"/>
              <a:gd name="connsiteX0" fmla="*/ 0 w 1225297"/>
              <a:gd name="connsiteY0" fmla="*/ 1686633 h 1686633"/>
              <a:gd name="connsiteX1" fmla="*/ 151540 w 1225297"/>
              <a:gd name="connsiteY1" fmla="*/ 213446 h 1686633"/>
              <a:gd name="connsiteX2" fmla="*/ 714652 w 1225297"/>
              <a:gd name="connsiteY2" fmla="*/ 247800 h 1686633"/>
              <a:gd name="connsiteX3" fmla="*/ 1225297 w 1225297"/>
              <a:gd name="connsiteY3" fmla="*/ 1658944 h 1686633"/>
              <a:gd name="connsiteX0" fmla="*/ 0 w 1225297"/>
              <a:gd name="connsiteY0" fmla="*/ 1686634 h 1686634"/>
              <a:gd name="connsiteX1" fmla="*/ 151540 w 1225297"/>
              <a:gd name="connsiteY1" fmla="*/ 213447 h 1686634"/>
              <a:gd name="connsiteX2" fmla="*/ 714652 w 1225297"/>
              <a:gd name="connsiteY2" fmla="*/ 247801 h 1686634"/>
              <a:gd name="connsiteX3" fmla="*/ 1225297 w 1225297"/>
              <a:gd name="connsiteY3" fmla="*/ 1658945 h 1686634"/>
              <a:gd name="connsiteX0" fmla="*/ 0 w 1225297"/>
              <a:gd name="connsiteY0" fmla="*/ 1686634 h 1686634"/>
              <a:gd name="connsiteX1" fmla="*/ 151540 w 1225297"/>
              <a:gd name="connsiteY1" fmla="*/ 213447 h 1686634"/>
              <a:gd name="connsiteX2" fmla="*/ 714652 w 1225297"/>
              <a:gd name="connsiteY2" fmla="*/ 247801 h 1686634"/>
              <a:gd name="connsiteX3" fmla="*/ 1225297 w 1225297"/>
              <a:gd name="connsiteY3" fmla="*/ 1658945 h 1686634"/>
              <a:gd name="connsiteX0" fmla="*/ 0 w 1225297"/>
              <a:gd name="connsiteY0" fmla="*/ 1659216 h 1659216"/>
              <a:gd name="connsiteX1" fmla="*/ 151540 w 1225297"/>
              <a:gd name="connsiteY1" fmla="*/ 186029 h 1659216"/>
              <a:gd name="connsiteX2" fmla="*/ 714652 w 1225297"/>
              <a:gd name="connsiteY2" fmla="*/ 220383 h 1659216"/>
              <a:gd name="connsiteX3" fmla="*/ 1225297 w 1225297"/>
              <a:gd name="connsiteY3" fmla="*/ 1631527 h 1659216"/>
              <a:gd name="connsiteX0" fmla="*/ 0 w 1225297"/>
              <a:gd name="connsiteY0" fmla="*/ 1624840 h 1624840"/>
              <a:gd name="connsiteX1" fmla="*/ 151540 w 1225297"/>
              <a:gd name="connsiteY1" fmla="*/ 151653 h 1624840"/>
              <a:gd name="connsiteX2" fmla="*/ 714652 w 1225297"/>
              <a:gd name="connsiteY2" fmla="*/ 186007 h 1624840"/>
              <a:gd name="connsiteX3" fmla="*/ 1225297 w 1225297"/>
              <a:gd name="connsiteY3" fmla="*/ 1597151 h 1624840"/>
              <a:gd name="connsiteX0" fmla="*/ 0 w 1225297"/>
              <a:gd name="connsiteY0" fmla="*/ 1624840 h 1624840"/>
              <a:gd name="connsiteX1" fmla="*/ 151540 w 1225297"/>
              <a:gd name="connsiteY1" fmla="*/ 151653 h 1624840"/>
              <a:gd name="connsiteX2" fmla="*/ 714652 w 1225297"/>
              <a:gd name="connsiteY2" fmla="*/ 186007 h 1624840"/>
              <a:gd name="connsiteX3" fmla="*/ 1225297 w 1225297"/>
              <a:gd name="connsiteY3" fmla="*/ 1597151 h 1624840"/>
              <a:gd name="connsiteX0" fmla="*/ 0 w 1225297"/>
              <a:gd name="connsiteY0" fmla="*/ 1624840 h 1624840"/>
              <a:gd name="connsiteX1" fmla="*/ 151540 w 1225297"/>
              <a:gd name="connsiteY1" fmla="*/ 151653 h 1624840"/>
              <a:gd name="connsiteX2" fmla="*/ 714652 w 1225297"/>
              <a:gd name="connsiteY2" fmla="*/ 186007 h 1624840"/>
              <a:gd name="connsiteX3" fmla="*/ 1225297 w 1225297"/>
              <a:gd name="connsiteY3" fmla="*/ 1597151 h 1624840"/>
              <a:gd name="connsiteX0" fmla="*/ 0 w 1263083"/>
              <a:gd name="connsiteY0" fmla="*/ 1624840 h 1624840"/>
              <a:gd name="connsiteX1" fmla="*/ 151540 w 1263083"/>
              <a:gd name="connsiteY1" fmla="*/ 151653 h 1624840"/>
              <a:gd name="connsiteX2" fmla="*/ 714652 w 1263083"/>
              <a:gd name="connsiteY2" fmla="*/ 186007 h 1624840"/>
              <a:gd name="connsiteX3" fmla="*/ 1263083 w 1263083"/>
              <a:gd name="connsiteY3" fmla="*/ 1597152 h 1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3083" h="1624840">
                <a:moveTo>
                  <a:pt x="0" y="1624840"/>
                </a:moveTo>
                <a:cubicBezTo>
                  <a:pt x="18856" y="1610152"/>
                  <a:pt x="94135" y="221830"/>
                  <a:pt x="151540" y="151653"/>
                </a:cubicBezTo>
                <a:cubicBezTo>
                  <a:pt x="206047" y="0"/>
                  <a:pt x="555535" y="137610"/>
                  <a:pt x="714652" y="186007"/>
                </a:cubicBezTo>
                <a:cubicBezTo>
                  <a:pt x="858301" y="150321"/>
                  <a:pt x="882378" y="1528090"/>
                  <a:pt x="1263083" y="1597152"/>
                </a:cubicBezTo>
              </a:path>
            </a:pathLst>
          </a:custGeom>
          <a:ln w="25400">
            <a:solidFill>
              <a:srgbClr val="6DBCD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 rot="10800000">
            <a:off x="1196314" y="5370633"/>
            <a:ext cx="7200000" cy="1588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>
            <a:off x="-694380" y="3467131"/>
            <a:ext cx="3816000" cy="158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2250"/>
          <p:cNvSpPr txBox="1">
            <a:spLocks noChangeArrowheads="1"/>
          </p:cNvSpPr>
          <p:nvPr/>
        </p:nvSpPr>
        <p:spPr bwMode="auto">
          <a:xfrm>
            <a:off x="1571604" y="2857496"/>
            <a:ext cx="1706992" cy="324000"/>
          </a:xfrm>
          <a:prstGeom prst="rect">
            <a:avLst/>
          </a:prstGeom>
          <a:gradFill>
            <a:gsLst>
              <a:gs pos="0">
                <a:srgbClr val="92D050"/>
              </a:gs>
              <a:gs pos="48000">
                <a:schemeClr val="bg1"/>
              </a:gs>
              <a:gs pos="100000">
                <a:srgbClr val="92D05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 anchor="ctr"/>
          <a:lstStyle/>
          <a:p>
            <a:pPr algn="ctr">
              <a:spcBef>
                <a:spcPct val="50000"/>
              </a:spcBef>
            </a:pPr>
            <a:r>
              <a:rPr lang="fr-FR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Lympho</a:t>
            </a:r>
            <a:r>
              <a:rPr lang="fr-FR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T CD</a:t>
            </a:r>
            <a:r>
              <a:rPr lang="fr-FR" baseline="-250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fr-FR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2123"/>
          <p:cNvSpPr txBox="1">
            <a:spLocks noChangeArrowheads="1"/>
          </p:cNvSpPr>
          <p:nvPr/>
        </p:nvSpPr>
        <p:spPr bwMode="auto">
          <a:xfrm>
            <a:off x="5429256" y="3000372"/>
            <a:ext cx="1778430" cy="324000"/>
          </a:xfrm>
          <a:prstGeom prst="rect">
            <a:avLst/>
          </a:prstGeom>
          <a:gradFill>
            <a:gsLst>
              <a:gs pos="0">
                <a:srgbClr val="EAA0FE"/>
              </a:gs>
              <a:gs pos="48000">
                <a:schemeClr val="bg1"/>
              </a:gs>
              <a:gs pos="100000">
                <a:srgbClr val="EAA0FE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>
                <a:solidFill>
                  <a:srgbClr val="5E0084"/>
                </a:solidFill>
                <a:latin typeface="Times New Roman" pitchFamily="18" charset="0"/>
                <a:cs typeface="Times New Roman" pitchFamily="18" charset="0"/>
              </a:rPr>
              <a:t>Virémie (Ag p24)</a:t>
            </a:r>
            <a:endParaRPr lang="fr-FR" dirty="0">
              <a:solidFill>
                <a:srgbClr val="5E008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2123"/>
          <p:cNvSpPr txBox="1">
            <a:spLocks noChangeArrowheads="1"/>
          </p:cNvSpPr>
          <p:nvPr/>
        </p:nvSpPr>
        <p:spPr bwMode="auto">
          <a:xfrm>
            <a:off x="2847965" y="3757615"/>
            <a:ext cx="1357322" cy="324000"/>
          </a:xfrm>
          <a:prstGeom prst="rect">
            <a:avLst/>
          </a:prstGeom>
          <a:gradFill>
            <a:gsLst>
              <a:gs pos="0">
                <a:srgbClr val="7DC4E7"/>
              </a:gs>
              <a:gs pos="48000">
                <a:schemeClr val="bg1"/>
              </a:gs>
              <a:gs pos="100000">
                <a:srgbClr val="7DC4E7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>
                <a:solidFill>
                  <a:srgbClr val="1C4B58"/>
                </a:solidFill>
                <a:latin typeface="Times New Roman" pitchFamily="18" charset="0"/>
                <a:cs typeface="Times New Roman" pitchFamily="18" charset="0"/>
              </a:rPr>
              <a:t>Ac anti-p24</a:t>
            </a:r>
            <a:endParaRPr lang="fr-FR" dirty="0">
              <a:solidFill>
                <a:srgbClr val="1C4B5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rme libre 10"/>
          <p:cNvSpPr/>
          <p:nvPr/>
        </p:nvSpPr>
        <p:spPr>
          <a:xfrm>
            <a:off x="1352528" y="3071810"/>
            <a:ext cx="6423661" cy="2237246"/>
          </a:xfrm>
          <a:custGeom>
            <a:avLst/>
            <a:gdLst>
              <a:gd name="connsiteX0" fmla="*/ 0 w 3314700"/>
              <a:gd name="connsiteY0" fmla="*/ 0 h 0"/>
              <a:gd name="connsiteX1" fmla="*/ 876300 w 3314700"/>
              <a:gd name="connsiteY1" fmla="*/ 0 h 0"/>
              <a:gd name="connsiteX2" fmla="*/ 1876425 w 3314700"/>
              <a:gd name="connsiteY2" fmla="*/ 0 h 0"/>
              <a:gd name="connsiteX3" fmla="*/ 3314700 w 3314700"/>
              <a:gd name="connsiteY3" fmla="*/ 0 h 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2286040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1571636 h 2286040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2352645 h 2352693"/>
              <a:gd name="connsiteX0" fmla="*/ 0 w 3314700"/>
              <a:gd name="connsiteY0" fmla="*/ 2352693 h 2476474"/>
              <a:gd name="connsiteX1" fmla="*/ 1019144 w 3314700"/>
              <a:gd name="connsiteY1" fmla="*/ 66653 h 2476474"/>
              <a:gd name="connsiteX2" fmla="*/ 1793539 w 3314700"/>
              <a:gd name="connsiteY2" fmla="*/ 2352645 h 2476474"/>
              <a:gd name="connsiteX3" fmla="*/ 3314700 w 3314700"/>
              <a:gd name="connsiteY3" fmla="*/ 2352645 h 2476474"/>
              <a:gd name="connsiteX0" fmla="*/ 0 w 3314700"/>
              <a:gd name="connsiteY0" fmla="*/ 2352693 h 2419310"/>
              <a:gd name="connsiteX1" fmla="*/ 1019144 w 3314700"/>
              <a:gd name="connsiteY1" fmla="*/ 66653 h 2419310"/>
              <a:gd name="connsiteX2" fmla="*/ 1793539 w 3314700"/>
              <a:gd name="connsiteY2" fmla="*/ 2352645 h 2419310"/>
              <a:gd name="connsiteX3" fmla="*/ 3314700 w 3314700"/>
              <a:gd name="connsiteY3" fmla="*/ 2352645 h 2419310"/>
              <a:gd name="connsiteX0" fmla="*/ 0 w 3314700"/>
              <a:gd name="connsiteY0" fmla="*/ 1995527 h 2062144"/>
              <a:gd name="connsiteX1" fmla="*/ 1184860 w 3314700"/>
              <a:gd name="connsiteY1" fmla="*/ 66653 h 2062144"/>
              <a:gd name="connsiteX2" fmla="*/ 1793539 w 3314700"/>
              <a:gd name="connsiteY2" fmla="*/ 1995479 h 2062144"/>
              <a:gd name="connsiteX3" fmla="*/ 3314700 w 3314700"/>
              <a:gd name="connsiteY3" fmla="*/ 1995479 h 2062144"/>
              <a:gd name="connsiteX0" fmla="*/ 0 w 3314700"/>
              <a:gd name="connsiteY0" fmla="*/ 1995527 h 2062144"/>
              <a:gd name="connsiteX1" fmla="*/ 1184860 w 3314700"/>
              <a:gd name="connsiteY1" fmla="*/ 66653 h 2062144"/>
              <a:gd name="connsiteX2" fmla="*/ 1793539 w 3314700"/>
              <a:gd name="connsiteY2" fmla="*/ 1995479 h 2062144"/>
              <a:gd name="connsiteX3" fmla="*/ 3314700 w 3314700"/>
              <a:gd name="connsiteY3" fmla="*/ 1995479 h 2062144"/>
              <a:gd name="connsiteX0" fmla="*/ 0 w 3314700"/>
              <a:gd name="connsiteY0" fmla="*/ 2026500 h 2093117"/>
              <a:gd name="connsiteX1" fmla="*/ 461302 w 3314700"/>
              <a:gd name="connsiteY1" fmla="*/ 1440697 h 2093117"/>
              <a:gd name="connsiteX2" fmla="*/ 1184860 w 3314700"/>
              <a:gd name="connsiteY2" fmla="*/ 97626 h 2093117"/>
              <a:gd name="connsiteX3" fmla="*/ 1793539 w 3314700"/>
              <a:gd name="connsiteY3" fmla="*/ 2026452 h 2093117"/>
              <a:gd name="connsiteX4" fmla="*/ 3314700 w 3314700"/>
              <a:gd name="connsiteY4" fmla="*/ 2026452 h 2093117"/>
              <a:gd name="connsiteX0" fmla="*/ 0 w 3314700"/>
              <a:gd name="connsiteY0" fmla="*/ 2026500 h 2262218"/>
              <a:gd name="connsiteX1" fmla="*/ 668452 w 3314700"/>
              <a:gd name="connsiteY1" fmla="*/ 1940739 h 2262218"/>
              <a:gd name="connsiteX2" fmla="*/ 1184860 w 3314700"/>
              <a:gd name="connsiteY2" fmla="*/ 97626 h 2262218"/>
              <a:gd name="connsiteX3" fmla="*/ 1793539 w 3314700"/>
              <a:gd name="connsiteY3" fmla="*/ 2026452 h 2262218"/>
              <a:gd name="connsiteX4" fmla="*/ 3314700 w 3314700"/>
              <a:gd name="connsiteY4" fmla="*/ 2026452 h 2262218"/>
              <a:gd name="connsiteX0" fmla="*/ 0 w 3314700"/>
              <a:gd name="connsiteY0" fmla="*/ 2026500 h 2124091"/>
              <a:gd name="connsiteX1" fmla="*/ 668452 w 3314700"/>
              <a:gd name="connsiteY1" fmla="*/ 1940739 h 2124091"/>
              <a:gd name="connsiteX2" fmla="*/ 1184860 w 3314700"/>
              <a:gd name="connsiteY2" fmla="*/ 97626 h 2124091"/>
              <a:gd name="connsiteX3" fmla="*/ 1793539 w 3314700"/>
              <a:gd name="connsiteY3" fmla="*/ 2026452 h 2124091"/>
              <a:gd name="connsiteX4" fmla="*/ 3314700 w 3314700"/>
              <a:gd name="connsiteY4" fmla="*/ 2026452 h 2124091"/>
              <a:gd name="connsiteX0" fmla="*/ 0 w 3314700"/>
              <a:gd name="connsiteY0" fmla="*/ 2026500 h 2124091"/>
              <a:gd name="connsiteX1" fmla="*/ 668452 w 3314700"/>
              <a:gd name="connsiteY1" fmla="*/ 1940739 h 2124091"/>
              <a:gd name="connsiteX2" fmla="*/ 1184860 w 3314700"/>
              <a:gd name="connsiteY2" fmla="*/ 97626 h 2124091"/>
              <a:gd name="connsiteX3" fmla="*/ 1793539 w 3314700"/>
              <a:gd name="connsiteY3" fmla="*/ 2026452 h 2124091"/>
              <a:gd name="connsiteX4" fmla="*/ 3314700 w 3314700"/>
              <a:gd name="connsiteY4" fmla="*/ 2026452 h 2124091"/>
              <a:gd name="connsiteX0" fmla="*/ 0 w 3314700"/>
              <a:gd name="connsiteY0" fmla="*/ 2116986 h 2214577"/>
              <a:gd name="connsiteX1" fmla="*/ 668452 w 3314700"/>
              <a:gd name="connsiteY1" fmla="*/ 2031225 h 2214577"/>
              <a:gd name="connsiteX2" fmla="*/ 1184860 w 3314700"/>
              <a:gd name="connsiteY2" fmla="*/ 188112 h 2214577"/>
              <a:gd name="connsiteX3" fmla="*/ 1793539 w 3314700"/>
              <a:gd name="connsiteY3" fmla="*/ 2116938 h 2214577"/>
              <a:gd name="connsiteX4" fmla="*/ 3314700 w 3314700"/>
              <a:gd name="connsiteY4" fmla="*/ 2116938 h 2214577"/>
              <a:gd name="connsiteX0" fmla="*/ 0 w 3314700"/>
              <a:gd name="connsiteY0" fmla="*/ 2116986 h 2214577"/>
              <a:gd name="connsiteX1" fmla="*/ 668452 w 3314700"/>
              <a:gd name="connsiteY1" fmla="*/ 2031225 h 2214577"/>
              <a:gd name="connsiteX2" fmla="*/ 1184860 w 3314700"/>
              <a:gd name="connsiteY2" fmla="*/ 188112 h 2214577"/>
              <a:gd name="connsiteX3" fmla="*/ 1793539 w 3314700"/>
              <a:gd name="connsiteY3" fmla="*/ 2116938 h 2214577"/>
              <a:gd name="connsiteX4" fmla="*/ 3314700 w 3314700"/>
              <a:gd name="connsiteY4" fmla="*/ 2116938 h 2214577"/>
              <a:gd name="connsiteX0" fmla="*/ 0 w 3314700"/>
              <a:gd name="connsiteY0" fmla="*/ 2116986 h 2183603"/>
              <a:gd name="connsiteX1" fmla="*/ 668452 w 3314700"/>
              <a:gd name="connsiteY1" fmla="*/ 2031225 h 2183603"/>
              <a:gd name="connsiteX2" fmla="*/ 1184860 w 3314700"/>
              <a:gd name="connsiteY2" fmla="*/ 188112 h 2183603"/>
              <a:gd name="connsiteX3" fmla="*/ 1793539 w 3314700"/>
              <a:gd name="connsiteY3" fmla="*/ 2116938 h 2183603"/>
              <a:gd name="connsiteX4" fmla="*/ 3314700 w 3314700"/>
              <a:gd name="connsiteY4" fmla="*/ 2116938 h 2183603"/>
              <a:gd name="connsiteX0" fmla="*/ 0 w 3314700"/>
              <a:gd name="connsiteY0" fmla="*/ 2116986 h 2343138"/>
              <a:gd name="connsiteX1" fmla="*/ 668452 w 3314700"/>
              <a:gd name="connsiteY1" fmla="*/ 2031225 h 2343138"/>
              <a:gd name="connsiteX2" fmla="*/ 1184860 w 3314700"/>
              <a:gd name="connsiteY2" fmla="*/ 188112 h 2343138"/>
              <a:gd name="connsiteX3" fmla="*/ 1793539 w 3314700"/>
              <a:gd name="connsiteY3" fmla="*/ 2116938 h 2343138"/>
              <a:gd name="connsiteX4" fmla="*/ 3314700 w 3314700"/>
              <a:gd name="connsiteY4" fmla="*/ 2116938 h 2343138"/>
              <a:gd name="connsiteX0" fmla="*/ 0 w 3314700"/>
              <a:gd name="connsiteY0" fmla="*/ 2116986 h 2343138"/>
              <a:gd name="connsiteX1" fmla="*/ 668452 w 3314700"/>
              <a:gd name="connsiteY1" fmla="*/ 2031225 h 2343138"/>
              <a:gd name="connsiteX2" fmla="*/ 1184860 w 3314700"/>
              <a:gd name="connsiteY2" fmla="*/ 188112 h 2343138"/>
              <a:gd name="connsiteX3" fmla="*/ 1793539 w 3314700"/>
              <a:gd name="connsiteY3" fmla="*/ 2116938 h 2343138"/>
              <a:gd name="connsiteX4" fmla="*/ 3314700 w 3314700"/>
              <a:gd name="connsiteY4" fmla="*/ 2116938 h 2343138"/>
              <a:gd name="connsiteX0" fmla="*/ 0 w 3352718"/>
              <a:gd name="connsiteY0" fmla="*/ 97686 h 2343138"/>
              <a:gd name="connsiteX1" fmla="*/ 706470 w 3352718"/>
              <a:gd name="connsiteY1" fmla="*/ 2031225 h 2343138"/>
              <a:gd name="connsiteX2" fmla="*/ 1222878 w 3352718"/>
              <a:gd name="connsiteY2" fmla="*/ 188112 h 2343138"/>
              <a:gd name="connsiteX3" fmla="*/ 1831557 w 3352718"/>
              <a:gd name="connsiteY3" fmla="*/ 2116938 h 2343138"/>
              <a:gd name="connsiteX4" fmla="*/ 3352718 w 3352718"/>
              <a:gd name="connsiteY4" fmla="*/ 2116938 h 2343138"/>
              <a:gd name="connsiteX0" fmla="*/ 0 w 3352718"/>
              <a:gd name="connsiteY0" fmla="*/ 97686 h 2183603"/>
              <a:gd name="connsiteX1" fmla="*/ 407080 w 3352718"/>
              <a:gd name="connsiteY1" fmla="*/ 1154925 h 2183603"/>
              <a:gd name="connsiteX2" fmla="*/ 1222878 w 3352718"/>
              <a:gd name="connsiteY2" fmla="*/ 188112 h 2183603"/>
              <a:gd name="connsiteX3" fmla="*/ 1831557 w 3352718"/>
              <a:gd name="connsiteY3" fmla="*/ 2116938 h 2183603"/>
              <a:gd name="connsiteX4" fmla="*/ 3352718 w 3352718"/>
              <a:gd name="connsiteY4" fmla="*/ 2116938 h 2183603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2 h 2183549"/>
              <a:gd name="connsiteX1" fmla="*/ 407080 w 3352718"/>
              <a:gd name="connsiteY1" fmla="*/ 1154871 h 2183549"/>
              <a:gd name="connsiteX2" fmla="*/ 818939 w 3352718"/>
              <a:gd name="connsiteY2" fmla="*/ 397608 h 2183549"/>
              <a:gd name="connsiteX3" fmla="*/ 1831557 w 3352718"/>
              <a:gd name="connsiteY3" fmla="*/ 2116884 h 2183549"/>
              <a:gd name="connsiteX4" fmla="*/ 3352718 w 3352718"/>
              <a:gd name="connsiteY4" fmla="*/ 2116884 h 2183549"/>
              <a:gd name="connsiteX0" fmla="*/ 0 w 3352718"/>
              <a:gd name="connsiteY0" fmla="*/ 97632 h 2183549"/>
              <a:gd name="connsiteX1" fmla="*/ 407080 w 3352718"/>
              <a:gd name="connsiteY1" fmla="*/ 1154871 h 2183549"/>
              <a:gd name="connsiteX2" fmla="*/ 818939 w 3352718"/>
              <a:gd name="connsiteY2" fmla="*/ 397608 h 2183549"/>
              <a:gd name="connsiteX3" fmla="*/ 1831557 w 3352718"/>
              <a:gd name="connsiteY3" fmla="*/ 2116884 h 2183549"/>
              <a:gd name="connsiteX4" fmla="*/ 3352718 w 3352718"/>
              <a:gd name="connsiteY4" fmla="*/ 2116884 h 2183549"/>
              <a:gd name="connsiteX0" fmla="*/ 0 w 3352718"/>
              <a:gd name="connsiteY0" fmla="*/ 59530 h 2145447"/>
              <a:gd name="connsiteX1" fmla="*/ 407080 w 3352718"/>
              <a:gd name="connsiteY1" fmla="*/ 1116769 h 2145447"/>
              <a:gd name="connsiteX2" fmla="*/ 818939 w 3352718"/>
              <a:gd name="connsiteY2" fmla="*/ 359506 h 2145447"/>
              <a:gd name="connsiteX3" fmla="*/ 1831557 w 3352718"/>
              <a:gd name="connsiteY3" fmla="*/ 2078782 h 2145447"/>
              <a:gd name="connsiteX4" fmla="*/ 3352718 w 3352718"/>
              <a:gd name="connsiteY4" fmla="*/ 2078782 h 2145447"/>
              <a:gd name="connsiteX0" fmla="*/ 0 w 3352718"/>
              <a:gd name="connsiteY0" fmla="*/ 59530 h 2078782"/>
              <a:gd name="connsiteX1" fmla="*/ 407080 w 3352718"/>
              <a:gd name="connsiteY1" fmla="*/ 1116769 h 2078782"/>
              <a:gd name="connsiteX2" fmla="*/ 818939 w 3352718"/>
              <a:gd name="connsiteY2" fmla="*/ 359506 h 2078782"/>
              <a:gd name="connsiteX3" fmla="*/ 1997885 w 3352718"/>
              <a:gd name="connsiteY3" fmla="*/ 535732 h 2078782"/>
              <a:gd name="connsiteX4" fmla="*/ 3352718 w 3352718"/>
              <a:gd name="connsiteY4" fmla="*/ 2078782 h 2078782"/>
              <a:gd name="connsiteX0" fmla="*/ 0 w 3352718"/>
              <a:gd name="connsiteY0" fmla="*/ 59530 h 2078782"/>
              <a:gd name="connsiteX1" fmla="*/ 407080 w 3352718"/>
              <a:gd name="connsiteY1" fmla="*/ 1116769 h 2078782"/>
              <a:gd name="connsiteX2" fmla="*/ 818939 w 3352718"/>
              <a:gd name="connsiteY2" fmla="*/ 359506 h 2078782"/>
              <a:gd name="connsiteX3" fmla="*/ 1997885 w 3352718"/>
              <a:gd name="connsiteY3" fmla="*/ 535732 h 2078782"/>
              <a:gd name="connsiteX4" fmla="*/ 3352718 w 3352718"/>
              <a:gd name="connsiteY4" fmla="*/ 2078782 h 2078782"/>
              <a:gd name="connsiteX0" fmla="*/ 0 w 3352718"/>
              <a:gd name="connsiteY0" fmla="*/ 59530 h 2078782"/>
              <a:gd name="connsiteX1" fmla="*/ 407080 w 3352718"/>
              <a:gd name="connsiteY1" fmla="*/ 1116769 h 2078782"/>
              <a:gd name="connsiteX2" fmla="*/ 818939 w 3352718"/>
              <a:gd name="connsiteY2" fmla="*/ 359506 h 2078782"/>
              <a:gd name="connsiteX3" fmla="*/ 1997885 w 3352718"/>
              <a:gd name="connsiteY3" fmla="*/ 535732 h 2078782"/>
              <a:gd name="connsiteX4" fmla="*/ 3352718 w 3352718"/>
              <a:gd name="connsiteY4" fmla="*/ 2078782 h 2078782"/>
              <a:gd name="connsiteX0" fmla="*/ 0 w 3352718"/>
              <a:gd name="connsiteY0" fmla="*/ 59530 h 2078782"/>
              <a:gd name="connsiteX1" fmla="*/ 407080 w 3352718"/>
              <a:gd name="connsiteY1" fmla="*/ 1116769 h 2078782"/>
              <a:gd name="connsiteX2" fmla="*/ 818939 w 3352718"/>
              <a:gd name="connsiteY2" fmla="*/ 359506 h 2078782"/>
              <a:gd name="connsiteX3" fmla="*/ 1997885 w 3352718"/>
              <a:gd name="connsiteY3" fmla="*/ 535732 h 2078782"/>
              <a:gd name="connsiteX4" fmla="*/ 3352718 w 3352718"/>
              <a:gd name="connsiteY4" fmla="*/ 2078782 h 2078782"/>
              <a:gd name="connsiteX0" fmla="*/ 0 w 3115107"/>
              <a:gd name="connsiteY0" fmla="*/ 59530 h 2154982"/>
              <a:gd name="connsiteX1" fmla="*/ 407080 w 3115107"/>
              <a:gd name="connsiteY1" fmla="*/ 1116769 h 2154982"/>
              <a:gd name="connsiteX2" fmla="*/ 818939 w 3115107"/>
              <a:gd name="connsiteY2" fmla="*/ 359506 h 2154982"/>
              <a:gd name="connsiteX3" fmla="*/ 1997885 w 3115107"/>
              <a:gd name="connsiteY3" fmla="*/ 535732 h 2154982"/>
              <a:gd name="connsiteX4" fmla="*/ 3115107 w 3115107"/>
              <a:gd name="connsiteY4" fmla="*/ 2154982 h 2154982"/>
              <a:gd name="connsiteX0" fmla="*/ 0 w 3115107"/>
              <a:gd name="connsiteY0" fmla="*/ 59530 h 2154982"/>
              <a:gd name="connsiteX1" fmla="*/ 407080 w 3115107"/>
              <a:gd name="connsiteY1" fmla="*/ 1116769 h 2154982"/>
              <a:gd name="connsiteX2" fmla="*/ 818939 w 3115107"/>
              <a:gd name="connsiteY2" fmla="*/ 359506 h 2154982"/>
              <a:gd name="connsiteX3" fmla="*/ 1997885 w 3115107"/>
              <a:gd name="connsiteY3" fmla="*/ 535732 h 2154982"/>
              <a:gd name="connsiteX4" fmla="*/ 3115107 w 3115107"/>
              <a:gd name="connsiteY4" fmla="*/ 2154982 h 2154982"/>
              <a:gd name="connsiteX0" fmla="*/ 0 w 3115107"/>
              <a:gd name="connsiteY0" fmla="*/ 59530 h 2154982"/>
              <a:gd name="connsiteX1" fmla="*/ 407080 w 3115107"/>
              <a:gd name="connsiteY1" fmla="*/ 1116769 h 2154982"/>
              <a:gd name="connsiteX2" fmla="*/ 818939 w 3115107"/>
              <a:gd name="connsiteY2" fmla="*/ 359506 h 2154982"/>
              <a:gd name="connsiteX3" fmla="*/ 1997885 w 3115107"/>
              <a:gd name="connsiteY3" fmla="*/ 535732 h 2154982"/>
              <a:gd name="connsiteX4" fmla="*/ 3115107 w 3115107"/>
              <a:gd name="connsiteY4" fmla="*/ 2154982 h 2154982"/>
              <a:gd name="connsiteX0" fmla="*/ 0 w 3192130"/>
              <a:gd name="connsiteY0" fmla="*/ 59530 h 2154982"/>
              <a:gd name="connsiteX1" fmla="*/ 407080 w 3192130"/>
              <a:gd name="connsiteY1" fmla="*/ 1116769 h 2154982"/>
              <a:gd name="connsiteX2" fmla="*/ 818939 w 3192130"/>
              <a:gd name="connsiteY2" fmla="*/ 359506 h 2154982"/>
              <a:gd name="connsiteX3" fmla="*/ 1997885 w 3192130"/>
              <a:gd name="connsiteY3" fmla="*/ 535732 h 2154982"/>
              <a:gd name="connsiteX4" fmla="*/ 3192130 w 3192130"/>
              <a:gd name="connsiteY4" fmla="*/ 2154982 h 2154982"/>
              <a:gd name="connsiteX0" fmla="*/ 0 w 3192130"/>
              <a:gd name="connsiteY0" fmla="*/ 59530 h 2154982"/>
              <a:gd name="connsiteX1" fmla="*/ 407080 w 3192130"/>
              <a:gd name="connsiteY1" fmla="*/ 1116769 h 2154982"/>
              <a:gd name="connsiteX2" fmla="*/ 818939 w 3192130"/>
              <a:gd name="connsiteY2" fmla="*/ 359506 h 2154982"/>
              <a:gd name="connsiteX3" fmla="*/ 2003810 w 3192130"/>
              <a:gd name="connsiteY3" fmla="*/ 737612 h 2154982"/>
              <a:gd name="connsiteX4" fmla="*/ 3192130 w 3192130"/>
              <a:gd name="connsiteY4" fmla="*/ 2154982 h 2154982"/>
              <a:gd name="connsiteX0" fmla="*/ 0 w 3192130"/>
              <a:gd name="connsiteY0" fmla="*/ 59530 h 2154982"/>
              <a:gd name="connsiteX1" fmla="*/ 407080 w 3192130"/>
              <a:gd name="connsiteY1" fmla="*/ 1116769 h 2154982"/>
              <a:gd name="connsiteX2" fmla="*/ 818939 w 3192130"/>
              <a:gd name="connsiteY2" fmla="*/ 359506 h 2154982"/>
              <a:gd name="connsiteX3" fmla="*/ 2003810 w 3192130"/>
              <a:gd name="connsiteY3" fmla="*/ 737612 h 2154982"/>
              <a:gd name="connsiteX4" fmla="*/ 3192130 w 3192130"/>
              <a:gd name="connsiteY4" fmla="*/ 2154982 h 2154982"/>
              <a:gd name="connsiteX0" fmla="*/ 0 w 3192130"/>
              <a:gd name="connsiteY0" fmla="*/ 59530 h 2154982"/>
              <a:gd name="connsiteX1" fmla="*/ 407080 w 3192130"/>
              <a:gd name="connsiteY1" fmla="*/ 1116769 h 2154982"/>
              <a:gd name="connsiteX2" fmla="*/ 818939 w 3192130"/>
              <a:gd name="connsiteY2" fmla="*/ 359506 h 2154982"/>
              <a:gd name="connsiteX3" fmla="*/ 2003810 w 3192130"/>
              <a:gd name="connsiteY3" fmla="*/ 737612 h 2154982"/>
              <a:gd name="connsiteX4" fmla="*/ 3192130 w 3192130"/>
              <a:gd name="connsiteY4" fmla="*/ 2154982 h 2154982"/>
              <a:gd name="connsiteX0" fmla="*/ 0 w 3192130"/>
              <a:gd name="connsiteY0" fmla="*/ 59530 h 2154982"/>
              <a:gd name="connsiteX1" fmla="*/ 407080 w 3192130"/>
              <a:gd name="connsiteY1" fmla="*/ 1116769 h 2154982"/>
              <a:gd name="connsiteX2" fmla="*/ 818939 w 3192130"/>
              <a:gd name="connsiteY2" fmla="*/ 359506 h 2154982"/>
              <a:gd name="connsiteX3" fmla="*/ 2003810 w 3192130"/>
              <a:gd name="connsiteY3" fmla="*/ 737612 h 2154982"/>
              <a:gd name="connsiteX4" fmla="*/ 3192130 w 3192130"/>
              <a:gd name="connsiteY4" fmla="*/ 2154982 h 2154982"/>
              <a:gd name="connsiteX0" fmla="*/ 0 w 3192130"/>
              <a:gd name="connsiteY0" fmla="*/ 59530 h 2154982"/>
              <a:gd name="connsiteX1" fmla="*/ 407080 w 3192130"/>
              <a:gd name="connsiteY1" fmla="*/ 1116769 h 2154982"/>
              <a:gd name="connsiteX2" fmla="*/ 818939 w 3192130"/>
              <a:gd name="connsiteY2" fmla="*/ 359506 h 2154982"/>
              <a:gd name="connsiteX3" fmla="*/ 2003810 w 3192130"/>
              <a:gd name="connsiteY3" fmla="*/ 951902 h 2154982"/>
              <a:gd name="connsiteX4" fmla="*/ 3192130 w 3192130"/>
              <a:gd name="connsiteY4" fmla="*/ 2154982 h 2154982"/>
              <a:gd name="connsiteX0" fmla="*/ 0 w 3192130"/>
              <a:gd name="connsiteY0" fmla="*/ 59530 h 2154982"/>
              <a:gd name="connsiteX1" fmla="*/ 407080 w 3192130"/>
              <a:gd name="connsiteY1" fmla="*/ 1116769 h 2154982"/>
              <a:gd name="connsiteX2" fmla="*/ 818939 w 3192130"/>
              <a:gd name="connsiteY2" fmla="*/ 359506 h 2154982"/>
              <a:gd name="connsiteX3" fmla="*/ 2003810 w 3192130"/>
              <a:gd name="connsiteY3" fmla="*/ 951902 h 2154982"/>
              <a:gd name="connsiteX4" fmla="*/ 3192130 w 3192130"/>
              <a:gd name="connsiteY4" fmla="*/ 2154982 h 2154982"/>
              <a:gd name="connsiteX0" fmla="*/ 0 w 3204901"/>
              <a:gd name="connsiteY0" fmla="*/ 59530 h 2237246"/>
              <a:gd name="connsiteX1" fmla="*/ 407080 w 3204901"/>
              <a:gd name="connsiteY1" fmla="*/ 1116769 h 2237246"/>
              <a:gd name="connsiteX2" fmla="*/ 818939 w 3204901"/>
              <a:gd name="connsiteY2" fmla="*/ 359506 h 2237246"/>
              <a:gd name="connsiteX3" fmla="*/ 2003810 w 3204901"/>
              <a:gd name="connsiteY3" fmla="*/ 951902 h 2237246"/>
              <a:gd name="connsiteX4" fmla="*/ 3204901 w 3204901"/>
              <a:gd name="connsiteY4" fmla="*/ 2237246 h 2237246"/>
              <a:gd name="connsiteX0" fmla="*/ 0 w 3204901"/>
              <a:gd name="connsiteY0" fmla="*/ 59530 h 2237246"/>
              <a:gd name="connsiteX1" fmla="*/ 407080 w 3204901"/>
              <a:gd name="connsiteY1" fmla="*/ 1116769 h 2237246"/>
              <a:gd name="connsiteX2" fmla="*/ 818939 w 3204901"/>
              <a:gd name="connsiteY2" fmla="*/ 359506 h 2237246"/>
              <a:gd name="connsiteX3" fmla="*/ 2003810 w 3204901"/>
              <a:gd name="connsiteY3" fmla="*/ 951902 h 2237246"/>
              <a:gd name="connsiteX4" fmla="*/ 3204901 w 3204901"/>
              <a:gd name="connsiteY4" fmla="*/ 2237246 h 2237246"/>
              <a:gd name="connsiteX0" fmla="*/ 0 w 3204901"/>
              <a:gd name="connsiteY0" fmla="*/ 59530 h 2237246"/>
              <a:gd name="connsiteX1" fmla="*/ 407080 w 3204901"/>
              <a:gd name="connsiteY1" fmla="*/ 1116769 h 2237246"/>
              <a:gd name="connsiteX2" fmla="*/ 818939 w 3204901"/>
              <a:gd name="connsiteY2" fmla="*/ 359506 h 2237246"/>
              <a:gd name="connsiteX3" fmla="*/ 2003810 w 3204901"/>
              <a:gd name="connsiteY3" fmla="*/ 951902 h 2237246"/>
              <a:gd name="connsiteX4" fmla="*/ 3204901 w 3204901"/>
              <a:gd name="connsiteY4" fmla="*/ 2237246 h 223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4901" h="2237246">
                <a:moveTo>
                  <a:pt x="0" y="59530"/>
                </a:moveTo>
                <a:cubicBezTo>
                  <a:pt x="326396" y="0"/>
                  <a:pt x="91961" y="1128629"/>
                  <a:pt x="407080" y="1116769"/>
                </a:cubicBezTo>
                <a:cubicBezTo>
                  <a:pt x="606419" y="1138159"/>
                  <a:pt x="464211" y="276169"/>
                  <a:pt x="818939" y="359506"/>
                </a:cubicBezTo>
                <a:cubicBezTo>
                  <a:pt x="1272295" y="555109"/>
                  <a:pt x="1643078" y="739125"/>
                  <a:pt x="2003810" y="951902"/>
                </a:cubicBezTo>
                <a:cubicBezTo>
                  <a:pt x="2258820" y="1162609"/>
                  <a:pt x="2765863" y="2161032"/>
                  <a:pt x="3204901" y="2237246"/>
                </a:cubicBezTo>
              </a:path>
            </a:pathLst>
          </a:custGeom>
          <a:ln w="254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614465" y="548165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378853" y="548165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143240" y="548165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mois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072198" y="5481652"/>
            <a:ext cx="113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10 ans</a:t>
            </a:r>
            <a:endParaRPr lang="fr-FR" dirty="0"/>
          </a:p>
        </p:txBody>
      </p:sp>
      <p:cxnSp>
        <p:nvCxnSpPr>
          <p:cNvPr id="24" name="Connecteur droit 23"/>
          <p:cNvCxnSpPr/>
          <p:nvPr/>
        </p:nvCxnSpPr>
        <p:spPr>
          <a:xfrm rot="5400000">
            <a:off x="1750199" y="5322107"/>
            <a:ext cx="71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rot="5400000">
            <a:off x="2510763" y="5322107"/>
            <a:ext cx="71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5400000">
            <a:off x="3271327" y="5322107"/>
            <a:ext cx="71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215338" y="5072074"/>
            <a:ext cx="1414472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Temps </a:t>
            </a:r>
            <a:r>
              <a:rPr lang="fr-FR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(semaines)</a:t>
            </a:r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Forme libre 73"/>
          <p:cNvSpPr/>
          <p:nvPr/>
        </p:nvSpPr>
        <p:spPr>
          <a:xfrm>
            <a:off x="2143109" y="4271689"/>
            <a:ext cx="5600493" cy="996793"/>
          </a:xfrm>
          <a:custGeom>
            <a:avLst/>
            <a:gdLst>
              <a:gd name="connsiteX0" fmla="*/ 0 w 3314700"/>
              <a:gd name="connsiteY0" fmla="*/ 0 h 0"/>
              <a:gd name="connsiteX1" fmla="*/ 876300 w 3314700"/>
              <a:gd name="connsiteY1" fmla="*/ 0 h 0"/>
              <a:gd name="connsiteX2" fmla="*/ 1876425 w 3314700"/>
              <a:gd name="connsiteY2" fmla="*/ 0 h 0"/>
              <a:gd name="connsiteX3" fmla="*/ 3314700 w 3314700"/>
              <a:gd name="connsiteY3" fmla="*/ 0 h 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2286040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1571636 h 2286040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733360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85324"/>
              <a:gd name="connsiteX1" fmla="*/ 733360 w 3314700"/>
              <a:gd name="connsiteY1" fmla="*/ 66653 h 2385324"/>
              <a:gd name="connsiteX2" fmla="*/ 1447765 w 3314700"/>
              <a:gd name="connsiteY2" fmla="*/ 2261496 h 2385324"/>
              <a:gd name="connsiteX3" fmla="*/ 3314700 w 3314700"/>
              <a:gd name="connsiteY3" fmla="*/ 1638289 h 2385324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34154 h 2334154"/>
              <a:gd name="connsiteX1" fmla="*/ 733360 w 1447765"/>
              <a:gd name="connsiteY1" fmla="*/ 48114 h 2334154"/>
              <a:gd name="connsiteX2" fmla="*/ 1447765 w 1447765"/>
              <a:gd name="connsiteY2" fmla="*/ 2242957 h 2334154"/>
              <a:gd name="connsiteX0" fmla="*/ 0 w 1447765"/>
              <a:gd name="connsiteY0" fmla="*/ 4001461 h 4001461"/>
              <a:gd name="connsiteX1" fmla="*/ 908827 w 1447765"/>
              <a:gd name="connsiteY1" fmla="*/ 48114 h 4001461"/>
              <a:gd name="connsiteX2" fmla="*/ 1447765 w 1447765"/>
              <a:gd name="connsiteY2" fmla="*/ 3910264 h 4001461"/>
              <a:gd name="connsiteX0" fmla="*/ 0 w 1447765"/>
              <a:gd name="connsiteY0" fmla="*/ 4707626 h 4707626"/>
              <a:gd name="connsiteX1" fmla="*/ 908827 w 1447765"/>
              <a:gd name="connsiteY1" fmla="*/ 754279 h 4707626"/>
              <a:gd name="connsiteX2" fmla="*/ 1447765 w 1447765"/>
              <a:gd name="connsiteY2" fmla="*/ 726108 h 4707626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1461 h 4042535"/>
              <a:gd name="connsiteX1" fmla="*/ 908827 w 1447765"/>
              <a:gd name="connsiteY1" fmla="*/ 48114 h 4042535"/>
              <a:gd name="connsiteX2" fmla="*/ 1447765 w 1447765"/>
              <a:gd name="connsiteY2" fmla="*/ 4042535 h 4042535"/>
              <a:gd name="connsiteX0" fmla="*/ 0 w 1447765"/>
              <a:gd name="connsiteY0" fmla="*/ 4207784 h 4248858"/>
              <a:gd name="connsiteX1" fmla="*/ 342301 w 1447765"/>
              <a:gd name="connsiteY1" fmla="*/ 48114 h 4248858"/>
              <a:gd name="connsiteX2" fmla="*/ 1447765 w 1447765"/>
              <a:gd name="connsiteY2" fmla="*/ 4248858 h 4248858"/>
              <a:gd name="connsiteX0" fmla="*/ 0 w 1447765"/>
              <a:gd name="connsiteY0" fmla="*/ 4207774 h 4248848"/>
              <a:gd name="connsiteX1" fmla="*/ 342301 w 1447765"/>
              <a:gd name="connsiteY1" fmla="*/ 48104 h 4248848"/>
              <a:gd name="connsiteX2" fmla="*/ 1447765 w 1447765"/>
              <a:gd name="connsiteY2" fmla="*/ 4248848 h 4248848"/>
              <a:gd name="connsiteX0" fmla="*/ 0 w 1447765"/>
              <a:gd name="connsiteY0" fmla="*/ 4207774 h 4248848"/>
              <a:gd name="connsiteX1" fmla="*/ 342301 w 1447765"/>
              <a:gd name="connsiteY1" fmla="*/ 48104 h 4248848"/>
              <a:gd name="connsiteX2" fmla="*/ 1447765 w 1447765"/>
              <a:gd name="connsiteY2" fmla="*/ 4248848 h 4248848"/>
              <a:gd name="connsiteX0" fmla="*/ 0 w 1447765"/>
              <a:gd name="connsiteY0" fmla="*/ 4207774 h 4248848"/>
              <a:gd name="connsiteX1" fmla="*/ 342301 w 1447765"/>
              <a:gd name="connsiteY1" fmla="*/ 48104 h 4248848"/>
              <a:gd name="connsiteX2" fmla="*/ 1447765 w 1447765"/>
              <a:gd name="connsiteY2" fmla="*/ 4248848 h 4248848"/>
              <a:gd name="connsiteX0" fmla="*/ 0 w 1447765"/>
              <a:gd name="connsiteY0" fmla="*/ 4386864 h 4427938"/>
              <a:gd name="connsiteX1" fmla="*/ 342301 w 1447765"/>
              <a:gd name="connsiteY1" fmla="*/ 227194 h 4427938"/>
              <a:gd name="connsiteX2" fmla="*/ 1047702 w 1447765"/>
              <a:gd name="connsiteY2" fmla="*/ 3023699 h 4427938"/>
              <a:gd name="connsiteX3" fmla="*/ 1447765 w 1447765"/>
              <a:gd name="connsiteY3" fmla="*/ 4427938 h 4427938"/>
              <a:gd name="connsiteX0" fmla="*/ 0 w 1447765"/>
              <a:gd name="connsiteY0" fmla="*/ 4386864 h 4445798"/>
              <a:gd name="connsiteX1" fmla="*/ 342301 w 1447765"/>
              <a:gd name="connsiteY1" fmla="*/ 227194 h 4445798"/>
              <a:gd name="connsiteX2" fmla="*/ 984746 w 1447765"/>
              <a:gd name="connsiteY2" fmla="*/ 3745674 h 4445798"/>
              <a:gd name="connsiteX3" fmla="*/ 1447765 w 1447765"/>
              <a:gd name="connsiteY3" fmla="*/ 4427938 h 4445798"/>
              <a:gd name="connsiteX0" fmla="*/ 0 w 1447765"/>
              <a:gd name="connsiteY0" fmla="*/ 4386864 h 4427938"/>
              <a:gd name="connsiteX1" fmla="*/ 342301 w 1447765"/>
              <a:gd name="connsiteY1" fmla="*/ 227194 h 4427938"/>
              <a:gd name="connsiteX2" fmla="*/ 984746 w 1447765"/>
              <a:gd name="connsiteY2" fmla="*/ 3745674 h 4427938"/>
              <a:gd name="connsiteX3" fmla="*/ 1447765 w 1447765"/>
              <a:gd name="connsiteY3" fmla="*/ 4427938 h 4427938"/>
              <a:gd name="connsiteX0" fmla="*/ 0 w 1447765"/>
              <a:gd name="connsiteY0" fmla="*/ 4386864 h 4427938"/>
              <a:gd name="connsiteX1" fmla="*/ 342301 w 1447765"/>
              <a:gd name="connsiteY1" fmla="*/ 227194 h 4427938"/>
              <a:gd name="connsiteX2" fmla="*/ 984746 w 1447765"/>
              <a:gd name="connsiteY2" fmla="*/ 3745674 h 4427938"/>
              <a:gd name="connsiteX3" fmla="*/ 1447765 w 1447765"/>
              <a:gd name="connsiteY3" fmla="*/ 4427938 h 4427938"/>
              <a:gd name="connsiteX0" fmla="*/ 0 w 1447765"/>
              <a:gd name="connsiteY0" fmla="*/ 4207774 h 4248848"/>
              <a:gd name="connsiteX1" fmla="*/ 342301 w 1447765"/>
              <a:gd name="connsiteY1" fmla="*/ 48104 h 4248848"/>
              <a:gd name="connsiteX2" fmla="*/ 984746 w 1447765"/>
              <a:gd name="connsiteY2" fmla="*/ 3566584 h 4248848"/>
              <a:gd name="connsiteX3" fmla="*/ 1447765 w 1447765"/>
              <a:gd name="connsiteY3" fmla="*/ 4248848 h 4248848"/>
              <a:gd name="connsiteX0" fmla="*/ 0 w 1447765"/>
              <a:gd name="connsiteY0" fmla="*/ 4159670 h 4200744"/>
              <a:gd name="connsiteX1" fmla="*/ 342301 w 1447765"/>
              <a:gd name="connsiteY1" fmla="*/ 0 h 4200744"/>
              <a:gd name="connsiteX2" fmla="*/ 984746 w 1447765"/>
              <a:gd name="connsiteY2" fmla="*/ 3518480 h 4200744"/>
              <a:gd name="connsiteX3" fmla="*/ 1447765 w 1447765"/>
              <a:gd name="connsiteY3" fmla="*/ 4200744 h 4200744"/>
              <a:gd name="connsiteX0" fmla="*/ 0 w 1447765"/>
              <a:gd name="connsiteY0" fmla="*/ 4063403 h 4104477"/>
              <a:gd name="connsiteX1" fmla="*/ 339503 w 1447765"/>
              <a:gd name="connsiteY1" fmla="*/ 0 h 4104477"/>
              <a:gd name="connsiteX2" fmla="*/ 984746 w 1447765"/>
              <a:gd name="connsiteY2" fmla="*/ 3422213 h 4104477"/>
              <a:gd name="connsiteX3" fmla="*/ 1447765 w 1447765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59516"/>
              <a:gd name="connsiteY0" fmla="*/ 3884621 h 4104477"/>
              <a:gd name="connsiteX1" fmla="*/ 251254 w 1359516"/>
              <a:gd name="connsiteY1" fmla="*/ 0 h 4104477"/>
              <a:gd name="connsiteX2" fmla="*/ 896497 w 1359516"/>
              <a:gd name="connsiteY2" fmla="*/ 3422213 h 4104477"/>
              <a:gd name="connsiteX3" fmla="*/ 1359516 w 1359516"/>
              <a:gd name="connsiteY3" fmla="*/ 4104477 h 4104477"/>
              <a:gd name="connsiteX0" fmla="*/ 0 w 1359516"/>
              <a:gd name="connsiteY0" fmla="*/ 4535850 h 4755706"/>
              <a:gd name="connsiteX1" fmla="*/ 251254 w 1359516"/>
              <a:gd name="connsiteY1" fmla="*/ 651229 h 4755706"/>
              <a:gd name="connsiteX2" fmla="*/ 132057 w 1359516"/>
              <a:gd name="connsiteY2" fmla="*/ 3145178 h 4755706"/>
              <a:gd name="connsiteX3" fmla="*/ 896497 w 1359516"/>
              <a:gd name="connsiteY3" fmla="*/ 4073442 h 4755706"/>
              <a:gd name="connsiteX4" fmla="*/ 1359516 w 1359516"/>
              <a:gd name="connsiteY4" fmla="*/ 4755706 h 4755706"/>
              <a:gd name="connsiteX0" fmla="*/ 17359 w 1376875"/>
              <a:gd name="connsiteY0" fmla="*/ 1390672 h 1610528"/>
              <a:gd name="connsiteX1" fmla="*/ 149416 w 1376875"/>
              <a:gd name="connsiteY1" fmla="*/ 0 h 1610528"/>
              <a:gd name="connsiteX2" fmla="*/ 913856 w 1376875"/>
              <a:gd name="connsiteY2" fmla="*/ 928264 h 1610528"/>
              <a:gd name="connsiteX3" fmla="*/ 1376875 w 1376875"/>
              <a:gd name="connsiteY3" fmla="*/ 1610528 h 1610528"/>
              <a:gd name="connsiteX0" fmla="*/ 0 w 1359516"/>
              <a:gd name="connsiteY0" fmla="*/ 1473187 h 1693043"/>
              <a:gd name="connsiteX1" fmla="*/ 151540 w 1359516"/>
              <a:gd name="connsiteY1" fmla="*/ 0 h 1693043"/>
              <a:gd name="connsiteX2" fmla="*/ 896497 w 1359516"/>
              <a:gd name="connsiteY2" fmla="*/ 1010779 h 1693043"/>
              <a:gd name="connsiteX3" fmla="*/ 1359516 w 1359516"/>
              <a:gd name="connsiteY3" fmla="*/ 1693043 h 1693043"/>
              <a:gd name="connsiteX0" fmla="*/ 0 w 1359516"/>
              <a:gd name="connsiteY0" fmla="*/ 1554280 h 1774136"/>
              <a:gd name="connsiteX1" fmla="*/ 151540 w 1359516"/>
              <a:gd name="connsiteY1" fmla="*/ 81093 h 1774136"/>
              <a:gd name="connsiteX2" fmla="*/ 896497 w 1359516"/>
              <a:gd name="connsiteY2" fmla="*/ 1091872 h 1774136"/>
              <a:gd name="connsiteX3" fmla="*/ 1359516 w 1359516"/>
              <a:gd name="connsiteY3" fmla="*/ 1774136 h 1774136"/>
              <a:gd name="connsiteX0" fmla="*/ 0 w 1359516"/>
              <a:gd name="connsiteY0" fmla="*/ 1554280 h 1774136"/>
              <a:gd name="connsiteX1" fmla="*/ 151540 w 1359516"/>
              <a:gd name="connsiteY1" fmla="*/ 81093 h 1774136"/>
              <a:gd name="connsiteX2" fmla="*/ 896497 w 1359516"/>
              <a:gd name="connsiteY2" fmla="*/ 1091872 h 1774136"/>
              <a:gd name="connsiteX3" fmla="*/ 1359516 w 1359516"/>
              <a:gd name="connsiteY3" fmla="*/ 1774136 h 1774136"/>
              <a:gd name="connsiteX0" fmla="*/ 0 w 1359516"/>
              <a:gd name="connsiteY0" fmla="*/ 2044192 h 2264048"/>
              <a:gd name="connsiteX1" fmla="*/ 151540 w 1359516"/>
              <a:gd name="connsiteY1" fmla="*/ 571005 h 2264048"/>
              <a:gd name="connsiteX2" fmla="*/ 788256 w 1359516"/>
              <a:gd name="connsiteY2" fmla="*/ 687873 h 2264048"/>
              <a:gd name="connsiteX3" fmla="*/ 1359516 w 1359516"/>
              <a:gd name="connsiteY3" fmla="*/ 2264048 h 2264048"/>
              <a:gd name="connsiteX0" fmla="*/ 0 w 1359516"/>
              <a:gd name="connsiteY0" fmla="*/ 1886041 h 2105897"/>
              <a:gd name="connsiteX1" fmla="*/ 151540 w 1359516"/>
              <a:gd name="connsiteY1" fmla="*/ 412854 h 2105897"/>
              <a:gd name="connsiteX2" fmla="*/ 788256 w 1359516"/>
              <a:gd name="connsiteY2" fmla="*/ 529722 h 2105897"/>
              <a:gd name="connsiteX3" fmla="*/ 1359516 w 1359516"/>
              <a:gd name="connsiteY3" fmla="*/ 2105897 h 2105897"/>
              <a:gd name="connsiteX0" fmla="*/ 0 w 1359516"/>
              <a:gd name="connsiteY0" fmla="*/ 1886041 h 2105897"/>
              <a:gd name="connsiteX1" fmla="*/ 151540 w 1359516"/>
              <a:gd name="connsiteY1" fmla="*/ 412854 h 2105897"/>
              <a:gd name="connsiteX2" fmla="*/ 788256 w 1359516"/>
              <a:gd name="connsiteY2" fmla="*/ 529722 h 2105897"/>
              <a:gd name="connsiteX3" fmla="*/ 1359516 w 1359516"/>
              <a:gd name="connsiteY3" fmla="*/ 2105897 h 2105897"/>
              <a:gd name="connsiteX0" fmla="*/ 0 w 1359516"/>
              <a:gd name="connsiteY0" fmla="*/ 1659215 h 1879071"/>
              <a:gd name="connsiteX1" fmla="*/ 151540 w 1359516"/>
              <a:gd name="connsiteY1" fmla="*/ 186028 h 1879071"/>
              <a:gd name="connsiteX2" fmla="*/ 788256 w 1359516"/>
              <a:gd name="connsiteY2" fmla="*/ 302896 h 1879071"/>
              <a:gd name="connsiteX3" fmla="*/ 1359516 w 1359516"/>
              <a:gd name="connsiteY3" fmla="*/ 1879071 h 1879071"/>
              <a:gd name="connsiteX0" fmla="*/ 0 w 1225297"/>
              <a:gd name="connsiteY0" fmla="*/ 1659215 h 1659215"/>
              <a:gd name="connsiteX1" fmla="*/ 151540 w 1225297"/>
              <a:gd name="connsiteY1" fmla="*/ 186028 h 1659215"/>
              <a:gd name="connsiteX2" fmla="*/ 788256 w 1225297"/>
              <a:gd name="connsiteY2" fmla="*/ 302896 h 1659215"/>
              <a:gd name="connsiteX3" fmla="*/ 1225297 w 1225297"/>
              <a:gd name="connsiteY3" fmla="*/ 1631526 h 1659215"/>
              <a:gd name="connsiteX0" fmla="*/ 0 w 1225297"/>
              <a:gd name="connsiteY0" fmla="*/ 1659215 h 1659215"/>
              <a:gd name="connsiteX1" fmla="*/ 151540 w 1225297"/>
              <a:gd name="connsiteY1" fmla="*/ 186028 h 1659215"/>
              <a:gd name="connsiteX2" fmla="*/ 788256 w 1225297"/>
              <a:gd name="connsiteY2" fmla="*/ 302896 h 1659215"/>
              <a:gd name="connsiteX3" fmla="*/ 1225297 w 1225297"/>
              <a:gd name="connsiteY3" fmla="*/ 1631526 h 1659215"/>
              <a:gd name="connsiteX0" fmla="*/ 0 w 1225297"/>
              <a:gd name="connsiteY0" fmla="*/ 1659215 h 1659215"/>
              <a:gd name="connsiteX1" fmla="*/ 151540 w 1225297"/>
              <a:gd name="connsiteY1" fmla="*/ 186028 h 1659215"/>
              <a:gd name="connsiteX2" fmla="*/ 788256 w 1225297"/>
              <a:gd name="connsiteY2" fmla="*/ 302896 h 1659215"/>
              <a:gd name="connsiteX3" fmla="*/ 1225297 w 1225297"/>
              <a:gd name="connsiteY3" fmla="*/ 1631526 h 1659215"/>
              <a:gd name="connsiteX0" fmla="*/ 0 w 1225297"/>
              <a:gd name="connsiteY0" fmla="*/ 1686633 h 1686633"/>
              <a:gd name="connsiteX1" fmla="*/ 151540 w 1225297"/>
              <a:gd name="connsiteY1" fmla="*/ 213446 h 1686633"/>
              <a:gd name="connsiteX2" fmla="*/ 714652 w 1225297"/>
              <a:gd name="connsiteY2" fmla="*/ 247800 h 1686633"/>
              <a:gd name="connsiteX3" fmla="*/ 1225297 w 1225297"/>
              <a:gd name="connsiteY3" fmla="*/ 1658944 h 1686633"/>
              <a:gd name="connsiteX0" fmla="*/ 0 w 1225297"/>
              <a:gd name="connsiteY0" fmla="*/ 1686634 h 1686634"/>
              <a:gd name="connsiteX1" fmla="*/ 151540 w 1225297"/>
              <a:gd name="connsiteY1" fmla="*/ 213447 h 1686634"/>
              <a:gd name="connsiteX2" fmla="*/ 714652 w 1225297"/>
              <a:gd name="connsiteY2" fmla="*/ 247801 h 1686634"/>
              <a:gd name="connsiteX3" fmla="*/ 1225297 w 1225297"/>
              <a:gd name="connsiteY3" fmla="*/ 1658945 h 1686634"/>
              <a:gd name="connsiteX0" fmla="*/ 0 w 1225297"/>
              <a:gd name="connsiteY0" fmla="*/ 1686634 h 1686634"/>
              <a:gd name="connsiteX1" fmla="*/ 151540 w 1225297"/>
              <a:gd name="connsiteY1" fmla="*/ 213447 h 1686634"/>
              <a:gd name="connsiteX2" fmla="*/ 714652 w 1225297"/>
              <a:gd name="connsiteY2" fmla="*/ 247801 h 1686634"/>
              <a:gd name="connsiteX3" fmla="*/ 1225297 w 1225297"/>
              <a:gd name="connsiteY3" fmla="*/ 1658945 h 1686634"/>
              <a:gd name="connsiteX0" fmla="*/ 0 w 1225297"/>
              <a:gd name="connsiteY0" fmla="*/ 1659216 h 1659216"/>
              <a:gd name="connsiteX1" fmla="*/ 151540 w 1225297"/>
              <a:gd name="connsiteY1" fmla="*/ 186029 h 1659216"/>
              <a:gd name="connsiteX2" fmla="*/ 714652 w 1225297"/>
              <a:gd name="connsiteY2" fmla="*/ 220383 h 1659216"/>
              <a:gd name="connsiteX3" fmla="*/ 1225297 w 1225297"/>
              <a:gd name="connsiteY3" fmla="*/ 1631527 h 1659216"/>
              <a:gd name="connsiteX0" fmla="*/ 0 w 1240451"/>
              <a:gd name="connsiteY0" fmla="*/ 1617958 h 1631526"/>
              <a:gd name="connsiteX1" fmla="*/ 166694 w 1240451"/>
              <a:gd name="connsiteY1" fmla="*/ 186028 h 1631526"/>
              <a:gd name="connsiteX2" fmla="*/ 729806 w 1240451"/>
              <a:gd name="connsiteY2" fmla="*/ 220382 h 1631526"/>
              <a:gd name="connsiteX3" fmla="*/ 1240451 w 1240451"/>
              <a:gd name="connsiteY3" fmla="*/ 1631526 h 1631526"/>
              <a:gd name="connsiteX0" fmla="*/ 0 w 1240451"/>
              <a:gd name="connsiteY0" fmla="*/ 1617958 h 1631526"/>
              <a:gd name="connsiteX1" fmla="*/ 166694 w 1240451"/>
              <a:gd name="connsiteY1" fmla="*/ 186028 h 1631526"/>
              <a:gd name="connsiteX2" fmla="*/ 729806 w 1240451"/>
              <a:gd name="connsiteY2" fmla="*/ 220382 h 1631526"/>
              <a:gd name="connsiteX3" fmla="*/ 1240451 w 1240451"/>
              <a:gd name="connsiteY3" fmla="*/ 1631526 h 1631526"/>
              <a:gd name="connsiteX0" fmla="*/ 0 w 1240451"/>
              <a:gd name="connsiteY0" fmla="*/ 1543274 h 1556842"/>
              <a:gd name="connsiteX1" fmla="*/ 166694 w 1240451"/>
              <a:gd name="connsiteY1" fmla="*/ 248870 h 1556842"/>
              <a:gd name="connsiteX2" fmla="*/ 729806 w 1240451"/>
              <a:gd name="connsiteY2" fmla="*/ 145698 h 1556842"/>
              <a:gd name="connsiteX3" fmla="*/ 1240451 w 1240451"/>
              <a:gd name="connsiteY3" fmla="*/ 1556842 h 1556842"/>
              <a:gd name="connsiteX0" fmla="*/ 0 w 1240451"/>
              <a:gd name="connsiteY0" fmla="*/ 1543274 h 1556842"/>
              <a:gd name="connsiteX1" fmla="*/ 166694 w 1240451"/>
              <a:gd name="connsiteY1" fmla="*/ 248870 h 1556842"/>
              <a:gd name="connsiteX2" fmla="*/ 729806 w 1240451"/>
              <a:gd name="connsiteY2" fmla="*/ 145698 h 1556842"/>
              <a:gd name="connsiteX3" fmla="*/ 1240451 w 1240451"/>
              <a:gd name="connsiteY3" fmla="*/ 1556842 h 1556842"/>
              <a:gd name="connsiteX0" fmla="*/ 0 w 1240451"/>
              <a:gd name="connsiteY0" fmla="*/ 1543274 h 1556842"/>
              <a:gd name="connsiteX1" fmla="*/ 166694 w 1240451"/>
              <a:gd name="connsiteY1" fmla="*/ 248870 h 1556842"/>
              <a:gd name="connsiteX2" fmla="*/ 729806 w 1240451"/>
              <a:gd name="connsiteY2" fmla="*/ 145698 h 1556842"/>
              <a:gd name="connsiteX3" fmla="*/ 1240451 w 1240451"/>
              <a:gd name="connsiteY3" fmla="*/ 1556842 h 1556842"/>
              <a:gd name="connsiteX0" fmla="*/ 0 w 1240451"/>
              <a:gd name="connsiteY0" fmla="*/ 1543274 h 1556842"/>
              <a:gd name="connsiteX1" fmla="*/ 171024 w 1240451"/>
              <a:gd name="connsiteY1" fmla="*/ 166355 h 1556842"/>
              <a:gd name="connsiteX2" fmla="*/ 729806 w 1240451"/>
              <a:gd name="connsiteY2" fmla="*/ 145698 h 1556842"/>
              <a:gd name="connsiteX3" fmla="*/ 1240451 w 1240451"/>
              <a:gd name="connsiteY3" fmla="*/ 1556842 h 1556842"/>
              <a:gd name="connsiteX0" fmla="*/ 0 w 1240451"/>
              <a:gd name="connsiteY0" fmla="*/ 1543274 h 1556842"/>
              <a:gd name="connsiteX1" fmla="*/ 171024 w 1240451"/>
              <a:gd name="connsiteY1" fmla="*/ 166355 h 1556842"/>
              <a:gd name="connsiteX2" fmla="*/ 729806 w 1240451"/>
              <a:gd name="connsiteY2" fmla="*/ 145698 h 1556842"/>
              <a:gd name="connsiteX3" fmla="*/ 1240451 w 1240451"/>
              <a:gd name="connsiteY3" fmla="*/ 1556842 h 1556842"/>
              <a:gd name="connsiteX0" fmla="*/ 0 w 1240451"/>
              <a:gd name="connsiteY0" fmla="*/ 1528582 h 1542150"/>
              <a:gd name="connsiteX1" fmla="*/ 171024 w 1240451"/>
              <a:gd name="connsiteY1" fmla="*/ 151663 h 1542150"/>
              <a:gd name="connsiteX2" fmla="*/ 731971 w 1240451"/>
              <a:gd name="connsiteY2" fmla="*/ 227274 h 1542150"/>
              <a:gd name="connsiteX3" fmla="*/ 1240451 w 1240451"/>
              <a:gd name="connsiteY3" fmla="*/ 1542150 h 1542150"/>
              <a:gd name="connsiteX0" fmla="*/ 0 w 1251275"/>
              <a:gd name="connsiteY0" fmla="*/ 1528582 h 1528582"/>
              <a:gd name="connsiteX1" fmla="*/ 171024 w 1251275"/>
              <a:gd name="connsiteY1" fmla="*/ 151663 h 1528582"/>
              <a:gd name="connsiteX2" fmla="*/ 731971 w 1251275"/>
              <a:gd name="connsiteY2" fmla="*/ 227274 h 1528582"/>
              <a:gd name="connsiteX3" fmla="*/ 1251275 w 1251275"/>
              <a:gd name="connsiteY3" fmla="*/ 1019556 h 1528582"/>
              <a:gd name="connsiteX0" fmla="*/ 0 w 1251275"/>
              <a:gd name="connsiteY0" fmla="*/ 1528582 h 1528582"/>
              <a:gd name="connsiteX1" fmla="*/ 171024 w 1251275"/>
              <a:gd name="connsiteY1" fmla="*/ 151663 h 1528582"/>
              <a:gd name="connsiteX2" fmla="*/ 731971 w 1251275"/>
              <a:gd name="connsiteY2" fmla="*/ 227274 h 1528582"/>
              <a:gd name="connsiteX3" fmla="*/ 1251275 w 1251275"/>
              <a:gd name="connsiteY3" fmla="*/ 1019556 h 1528582"/>
              <a:gd name="connsiteX0" fmla="*/ 0 w 1251275"/>
              <a:gd name="connsiteY0" fmla="*/ 1528582 h 1528582"/>
              <a:gd name="connsiteX1" fmla="*/ 171024 w 1251275"/>
              <a:gd name="connsiteY1" fmla="*/ 151663 h 1528582"/>
              <a:gd name="connsiteX2" fmla="*/ 731971 w 1251275"/>
              <a:gd name="connsiteY2" fmla="*/ 227274 h 1528582"/>
              <a:gd name="connsiteX3" fmla="*/ 1251275 w 1251275"/>
              <a:gd name="connsiteY3" fmla="*/ 1019556 h 1528582"/>
              <a:gd name="connsiteX0" fmla="*/ 0 w 1251275"/>
              <a:gd name="connsiteY0" fmla="*/ 1506155 h 1506155"/>
              <a:gd name="connsiteX1" fmla="*/ 171024 w 1251275"/>
              <a:gd name="connsiteY1" fmla="*/ 129236 h 1506155"/>
              <a:gd name="connsiteX2" fmla="*/ 731971 w 1251275"/>
              <a:gd name="connsiteY2" fmla="*/ 204847 h 1506155"/>
              <a:gd name="connsiteX3" fmla="*/ 1251275 w 1251275"/>
              <a:gd name="connsiteY3" fmla="*/ 997129 h 1506155"/>
              <a:gd name="connsiteX0" fmla="*/ 0 w 1251275"/>
              <a:gd name="connsiteY0" fmla="*/ 1397941 h 1397941"/>
              <a:gd name="connsiteX1" fmla="*/ 171024 w 1251275"/>
              <a:gd name="connsiteY1" fmla="*/ 21022 h 1397941"/>
              <a:gd name="connsiteX2" fmla="*/ 731971 w 1251275"/>
              <a:gd name="connsiteY2" fmla="*/ 96633 h 1397941"/>
              <a:gd name="connsiteX3" fmla="*/ 1251275 w 1251275"/>
              <a:gd name="connsiteY3" fmla="*/ 888915 h 1397941"/>
              <a:gd name="connsiteX0" fmla="*/ 0 w 1251275"/>
              <a:gd name="connsiteY0" fmla="*/ 1439198 h 1439198"/>
              <a:gd name="connsiteX1" fmla="*/ 171024 w 1251275"/>
              <a:gd name="connsiteY1" fmla="*/ 21022 h 1439198"/>
              <a:gd name="connsiteX2" fmla="*/ 731971 w 1251275"/>
              <a:gd name="connsiteY2" fmla="*/ 137890 h 1439198"/>
              <a:gd name="connsiteX3" fmla="*/ 1251275 w 1251275"/>
              <a:gd name="connsiteY3" fmla="*/ 930172 h 1439198"/>
              <a:gd name="connsiteX0" fmla="*/ 0 w 1272867"/>
              <a:gd name="connsiteY0" fmla="*/ 1439198 h 1439198"/>
              <a:gd name="connsiteX1" fmla="*/ 171024 w 1272867"/>
              <a:gd name="connsiteY1" fmla="*/ 21022 h 1439198"/>
              <a:gd name="connsiteX2" fmla="*/ 731971 w 1272867"/>
              <a:gd name="connsiteY2" fmla="*/ 137890 h 1439198"/>
              <a:gd name="connsiteX3" fmla="*/ 1272867 w 1272867"/>
              <a:gd name="connsiteY3" fmla="*/ 964464 h 143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2867" h="1439198">
                <a:moveTo>
                  <a:pt x="0" y="1439198"/>
                </a:moveTo>
                <a:cubicBezTo>
                  <a:pt x="48085" y="1383234"/>
                  <a:pt x="98469" y="63684"/>
                  <a:pt x="171024" y="21022"/>
                </a:cubicBezTo>
                <a:cubicBezTo>
                  <a:pt x="253677" y="0"/>
                  <a:pt x="572854" y="89493"/>
                  <a:pt x="731971" y="137890"/>
                </a:cubicBezTo>
                <a:cubicBezTo>
                  <a:pt x="915670" y="349748"/>
                  <a:pt x="992824" y="496566"/>
                  <a:pt x="1272867" y="964464"/>
                </a:cubicBezTo>
              </a:path>
            </a:pathLst>
          </a:custGeom>
          <a:ln w="254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75" name="ZoneTexte 2123"/>
          <p:cNvSpPr txBox="1">
            <a:spLocks noChangeArrowheads="1"/>
          </p:cNvSpPr>
          <p:nvPr/>
        </p:nvSpPr>
        <p:spPr bwMode="auto">
          <a:xfrm>
            <a:off x="6929454" y="4357694"/>
            <a:ext cx="1492742" cy="324000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chemeClr val="bg1"/>
              </a:gs>
              <a:gs pos="100000">
                <a:srgbClr val="FFC0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>
                <a:solidFill>
                  <a:srgbClr val="7B5229"/>
                </a:solidFill>
                <a:latin typeface="Times New Roman" pitchFamily="18" charset="0"/>
                <a:cs typeface="Times New Roman" pitchFamily="18" charset="0"/>
              </a:rPr>
              <a:t>Ac anti-gp160</a:t>
            </a:r>
            <a:endParaRPr lang="fr-FR" dirty="0">
              <a:solidFill>
                <a:srgbClr val="7B522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5752" y="2071678"/>
            <a:ext cx="85722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Taux </a:t>
            </a:r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14876" y="3626468"/>
            <a:ext cx="357190" cy="1714512"/>
          </a:xfrm>
          <a:prstGeom prst="rect">
            <a:avLst/>
          </a:prstGeom>
          <a:solidFill>
            <a:srgbClr val="E9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214414" y="5929330"/>
            <a:ext cx="4286280" cy="214314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25000">
                <a:schemeClr val="bg1">
                  <a:lumMod val="75000"/>
                </a:schemeClr>
              </a:gs>
              <a:gs pos="48000">
                <a:schemeClr val="bg1">
                  <a:lumMod val="75000"/>
                </a:schemeClr>
              </a:gs>
              <a:gs pos="75000">
                <a:schemeClr val="bg1">
                  <a:lumMod val="75000"/>
                </a:schemeClr>
              </a:gs>
              <a:gs pos="100000">
                <a:srgbClr val="92D050">
                  <a:alpha val="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Stade A</a:t>
            </a:r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29124" y="6199316"/>
            <a:ext cx="1857388" cy="214314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0"/>
                </a:schemeClr>
              </a:gs>
              <a:gs pos="25000">
                <a:schemeClr val="bg1">
                  <a:lumMod val="75000"/>
                </a:schemeClr>
              </a:gs>
              <a:gs pos="50000">
                <a:schemeClr val="bg1">
                  <a:lumMod val="75000"/>
                </a:schemeClr>
              </a:gs>
              <a:gs pos="75000">
                <a:schemeClr val="bg1">
                  <a:lumMod val="75000"/>
                </a:schemeClr>
              </a:gs>
              <a:gs pos="100000">
                <a:srgbClr val="92D050">
                  <a:alpha val="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Stade B</a:t>
            </a:r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37696" y="6460928"/>
            <a:ext cx="1857388" cy="214314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0"/>
                </a:schemeClr>
              </a:gs>
              <a:gs pos="25000">
                <a:schemeClr val="bg1">
                  <a:lumMod val="75000"/>
                </a:schemeClr>
              </a:gs>
              <a:gs pos="50000">
                <a:schemeClr val="bg1">
                  <a:lumMod val="75000"/>
                </a:schemeClr>
              </a:gs>
              <a:gs pos="75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Stade C</a:t>
            </a:r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35</Words>
  <Application>Microsoft Office PowerPoint</Application>
  <PresentationFormat>Affichage à l'écran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53</cp:revision>
  <dcterms:created xsi:type="dcterms:W3CDTF">2008-07-23T07:21:36Z</dcterms:created>
  <dcterms:modified xsi:type="dcterms:W3CDTF">2008-07-23T09:41:21Z</dcterms:modified>
</cp:coreProperties>
</file>