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BB278-3ABB-49F7-B712-D294421F75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C304854-5191-4C52-8A92-8D5E69B1AB30}">
      <dgm:prSet phldrT="[文字]"/>
      <dgm:spPr/>
      <dgm:t>
        <a:bodyPr/>
        <a:lstStyle/>
        <a:p>
          <a:r>
            <a:rPr lang="en-US" altLang="zh-TW" dirty="0" smtClean="0"/>
            <a:t>About us</a:t>
          </a:r>
          <a:endParaRPr lang="zh-TW" altLang="en-US" dirty="0"/>
        </a:p>
      </dgm:t>
    </dgm:pt>
    <dgm:pt modelId="{D8D2BB61-FCCC-4BAA-8049-3046AD2DA2E6}" type="parTrans" cxnId="{C98346FE-F839-41A6-A3E1-32B975C45E4A}">
      <dgm:prSet/>
      <dgm:spPr/>
      <dgm:t>
        <a:bodyPr/>
        <a:lstStyle/>
        <a:p>
          <a:endParaRPr lang="zh-TW" altLang="en-US"/>
        </a:p>
      </dgm:t>
    </dgm:pt>
    <dgm:pt modelId="{6BB5D122-EF98-4687-8D40-34DB2BC75551}" type="sibTrans" cxnId="{C98346FE-F839-41A6-A3E1-32B975C45E4A}">
      <dgm:prSet/>
      <dgm:spPr/>
      <dgm:t>
        <a:bodyPr/>
        <a:lstStyle/>
        <a:p>
          <a:endParaRPr lang="zh-TW" altLang="en-US"/>
        </a:p>
      </dgm:t>
    </dgm:pt>
    <dgm:pt modelId="{4A1B5C67-0128-4D3D-BB80-35D22C53FD64}">
      <dgm:prSet phldrT="[文字]"/>
      <dgm:spPr/>
      <dgm:t>
        <a:bodyPr/>
        <a:lstStyle/>
        <a:p>
          <a:r>
            <a:rPr lang="zh-TW" altLang="en-US" dirty="0" smtClean="0"/>
            <a:t>護膚品</a:t>
          </a:r>
          <a:endParaRPr lang="en-US" altLang="zh-TW" dirty="0" smtClean="0"/>
        </a:p>
      </dgm:t>
    </dgm:pt>
    <dgm:pt modelId="{50907869-153E-4103-B091-6C270F9FDF91}" type="parTrans" cxnId="{F088D21B-A0BC-4E12-8357-B8E98E1CFA02}">
      <dgm:prSet/>
      <dgm:spPr/>
      <dgm:t>
        <a:bodyPr/>
        <a:lstStyle/>
        <a:p>
          <a:endParaRPr lang="zh-TW" altLang="en-US"/>
        </a:p>
      </dgm:t>
    </dgm:pt>
    <dgm:pt modelId="{FFC6CEFA-4791-40C7-A6CD-2F5B6469065D}" type="sibTrans" cxnId="{F088D21B-A0BC-4E12-8357-B8E98E1CFA02}">
      <dgm:prSet/>
      <dgm:spPr/>
      <dgm:t>
        <a:bodyPr/>
        <a:lstStyle/>
        <a:p>
          <a:endParaRPr lang="zh-TW" altLang="en-US"/>
        </a:p>
      </dgm:t>
    </dgm:pt>
    <dgm:pt modelId="{6F17F3C3-2797-4124-91DC-6B787E74DDD9}">
      <dgm:prSet phldrT="[文字]"/>
      <dgm:spPr/>
      <dgm:t>
        <a:bodyPr/>
        <a:lstStyle/>
        <a:p>
          <a:r>
            <a:rPr lang="en-US" altLang="zh-TW" dirty="0" smtClean="0"/>
            <a:t>Location</a:t>
          </a:r>
        </a:p>
      </dgm:t>
    </dgm:pt>
    <dgm:pt modelId="{6B2972A6-81E1-4916-B359-5D7184BFB0DA}" type="parTrans" cxnId="{E8D142FE-19A1-436F-9843-6E35A4F81659}">
      <dgm:prSet/>
      <dgm:spPr/>
      <dgm:t>
        <a:bodyPr/>
        <a:lstStyle/>
        <a:p>
          <a:endParaRPr lang="zh-TW" altLang="en-US"/>
        </a:p>
      </dgm:t>
    </dgm:pt>
    <dgm:pt modelId="{1C99C8B1-DA55-470E-A57B-059CF1EBC98D}" type="sibTrans" cxnId="{E8D142FE-19A1-436F-9843-6E35A4F81659}">
      <dgm:prSet/>
      <dgm:spPr/>
      <dgm:t>
        <a:bodyPr/>
        <a:lstStyle/>
        <a:p>
          <a:endParaRPr lang="zh-TW" altLang="en-US"/>
        </a:p>
      </dgm:t>
    </dgm:pt>
    <dgm:pt modelId="{BB81D4D4-AEFD-49E6-B8EE-AD27B3093507}">
      <dgm:prSet phldrT="[文字]"/>
      <dgm:spPr/>
      <dgm:t>
        <a:bodyPr/>
        <a:lstStyle/>
        <a:p>
          <a:r>
            <a:rPr lang="en-US" altLang="zh-TW" dirty="0" smtClean="0"/>
            <a:t>Product</a:t>
          </a:r>
          <a:endParaRPr lang="zh-TW" altLang="en-US" dirty="0"/>
        </a:p>
      </dgm:t>
    </dgm:pt>
    <dgm:pt modelId="{974720D0-88AB-429E-8532-6B8D7A333636}" type="parTrans" cxnId="{3E3B4859-97F5-44B8-BFEE-DFB0315B4C11}">
      <dgm:prSet/>
      <dgm:spPr/>
      <dgm:t>
        <a:bodyPr/>
        <a:lstStyle/>
        <a:p>
          <a:endParaRPr lang="zh-TW" altLang="en-US"/>
        </a:p>
      </dgm:t>
    </dgm:pt>
    <dgm:pt modelId="{08D27812-B245-46B9-B9E6-250FDFC4C490}" type="sibTrans" cxnId="{3E3B4859-97F5-44B8-BFEE-DFB0315B4C11}">
      <dgm:prSet/>
      <dgm:spPr/>
      <dgm:t>
        <a:bodyPr/>
        <a:lstStyle/>
        <a:p>
          <a:endParaRPr lang="zh-TW" altLang="en-US"/>
        </a:p>
      </dgm:t>
    </dgm:pt>
    <dgm:pt modelId="{8BB28116-9947-49C5-A0F9-1FCC175D38F0}">
      <dgm:prSet phldrT="[文字]"/>
      <dgm:spPr/>
      <dgm:t>
        <a:bodyPr/>
        <a:lstStyle/>
        <a:p>
          <a:r>
            <a:rPr lang="zh-TW" altLang="en-US" dirty="0" smtClean="0"/>
            <a:t>配件飾物</a:t>
          </a:r>
          <a:endParaRPr lang="zh-TW" altLang="en-US" dirty="0"/>
        </a:p>
      </dgm:t>
    </dgm:pt>
    <dgm:pt modelId="{DEE73595-9E1D-4123-94AF-1D61CF247B4C}" type="parTrans" cxnId="{6E16A9E2-ADDC-4DFB-959D-75F0A8EA1AE5}">
      <dgm:prSet/>
      <dgm:spPr/>
      <dgm:t>
        <a:bodyPr/>
        <a:lstStyle/>
        <a:p>
          <a:endParaRPr lang="zh-TW" altLang="en-US"/>
        </a:p>
      </dgm:t>
    </dgm:pt>
    <dgm:pt modelId="{8AA7851A-00BB-4272-A17D-309236391C6C}" type="sibTrans" cxnId="{6E16A9E2-ADDC-4DFB-959D-75F0A8EA1AE5}">
      <dgm:prSet/>
      <dgm:spPr/>
      <dgm:t>
        <a:bodyPr/>
        <a:lstStyle/>
        <a:p>
          <a:endParaRPr lang="zh-TW" altLang="en-US"/>
        </a:p>
      </dgm:t>
    </dgm:pt>
    <dgm:pt modelId="{01301CCB-C45C-4EFD-B71B-17617CD741A1}">
      <dgm:prSet phldrT="[文字]"/>
      <dgm:spPr/>
      <dgm:t>
        <a:bodyPr/>
        <a:lstStyle/>
        <a:p>
          <a:r>
            <a:rPr lang="zh-TW" altLang="en-US" dirty="0" smtClean="0"/>
            <a:t>生活用品</a:t>
          </a:r>
          <a:endParaRPr lang="zh-TW" altLang="en-US" dirty="0"/>
        </a:p>
      </dgm:t>
    </dgm:pt>
    <dgm:pt modelId="{7FC8CE61-03D1-4AB7-A8CB-A0E568391D98}" type="parTrans" cxnId="{6554BEF0-0C0D-4846-9867-35E55C145E6B}">
      <dgm:prSet/>
      <dgm:spPr/>
      <dgm:t>
        <a:bodyPr/>
        <a:lstStyle/>
        <a:p>
          <a:endParaRPr lang="zh-TW" altLang="en-US"/>
        </a:p>
      </dgm:t>
    </dgm:pt>
    <dgm:pt modelId="{93859777-04E4-4D05-9708-0762946A4A19}" type="sibTrans" cxnId="{6554BEF0-0C0D-4846-9867-35E55C145E6B}">
      <dgm:prSet/>
      <dgm:spPr/>
      <dgm:t>
        <a:bodyPr/>
        <a:lstStyle/>
        <a:p>
          <a:endParaRPr lang="zh-TW" altLang="en-US"/>
        </a:p>
      </dgm:t>
    </dgm:pt>
    <dgm:pt modelId="{FAD8B6A2-5EB9-41DE-B67A-635DF22AF6C6}">
      <dgm:prSet phldrT="[文字]"/>
      <dgm:spPr/>
      <dgm:t>
        <a:bodyPr/>
        <a:lstStyle/>
        <a:p>
          <a:r>
            <a:rPr lang="zh-TW" altLang="en-US" dirty="0" smtClean="0"/>
            <a:t>產品頁面 </a:t>
          </a:r>
          <a:r>
            <a:rPr lang="en-US" altLang="zh-TW" dirty="0" smtClean="0"/>
            <a:t>(</a:t>
          </a:r>
          <a:r>
            <a:rPr lang="zh-TW" altLang="en-US" dirty="0" smtClean="0"/>
            <a:t>數量</a:t>
          </a:r>
          <a:r>
            <a:rPr lang="en-US" altLang="zh-TW" dirty="0" smtClean="0"/>
            <a:t>?)</a:t>
          </a:r>
          <a:endParaRPr lang="zh-TW" altLang="en-US" dirty="0"/>
        </a:p>
      </dgm:t>
    </dgm:pt>
    <dgm:pt modelId="{A9AC2417-A984-4FF5-B339-FF7CEAEF82F6}" type="parTrans" cxnId="{9F7C4AA5-FD13-4D31-BFEB-6BC075A394FE}">
      <dgm:prSet/>
      <dgm:spPr/>
      <dgm:t>
        <a:bodyPr/>
        <a:lstStyle/>
        <a:p>
          <a:endParaRPr lang="zh-TW" altLang="en-US"/>
        </a:p>
      </dgm:t>
    </dgm:pt>
    <dgm:pt modelId="{8429A1C9-4E54-4661-A128-450047D2E889}" type="sibTrans" cxnId="{9F7C4AA5-FD13-4D31-BFEB-6BC075A394FE}">
      <dgm:prSet/>
      <dgm:spPr/>
      <dgm:t>
        <a:bodyPr/>
        <a:lstStyle/>
        <a:p>
          <a:endParaRPr lang="zh-TW" altLang="en-US"/>
        </a:p>
      </dgm:t>
    </dgm:pt>
    <dgm:pt modelId="{8B5CEC99-85A1-43F8-B6F7-3A75C2B93C0F}">
      <dgm:prSet phldrT="[文字]"/>
      <dgm:spPr/>
      <dgm:t>
        <a:bodyPr/>
        <a:lstStyle/>
        <a:p>
          <a:r>
            <a:rPr lang="zh-TW" altLang="en-US" dirty="0" smtClean="0"/>
            <a:t>產品頁面 </a:t>
          </a:r>
          <a:r>
            <a:rPr lang="en-US" altLang="zh-TW" dirty="0" smtClean="0"/>
            <a:t>(</a:t>
          </a:r>
          <a:r>
            <a:rPr lang="zh-TW" altLang="en-US" dirty="0" smtClean="0"/>
            <a:t>數量</a:t>
          </a:r>
          <a:r>
            <a:rPr lang="en-US" altLang="zh-TW" dirty="0" smtClean="0"/>
            <a:t>?)</a:t>
          </a:r>
          <a:endParaRPr lang="zh-TW" altLang="en-US" dirty="0"/>
        </a:p>
      </dgm:t>
    </dgm:pt>
    <dgm:pt modelId="{824FDAC8-4296-4D0F-850C-59FB0E4BC89E}" type="parTrans" cxnId="{D4D18C93-FB1D-4877-B7CB-5AF6274AE0B7}">
      <dgm:prSet/>
      <dgm:spPr/>
      <dgm:t>
        <a:bodyPr/>
        <a:lstStyle/>
        <a:p>
          <a:endParaRPr lang="zh-TW" altLang="en-US"/>
        </a:p>
      </dgm:t>
    </dgm:pt>
    <dgm:pt modelId="{24D4A4EA-F042-4F2A-8818-D6695C4D3E99}" type="sibTrans" cxnId="{D4D18C93-FB1D-4877-B7CB-5AF6274AE0B7}">
      <dgm:prSet/>
      <dgm:spPr/>
      <dgm:t>
        <a:bodyPr/>
        <a:lstStyle/>
        <a:p>
          <a:endParaRPr lang="zh-TW" altLang="en-US"/>
        </a:p>
      </dgm:t>
    </dgm:pt>
    <dgm:pt modelId="{2B4BF2B2-887D-48A8-A865-CE64987FF148}">
      <dgm:prSet phldrT="[文字]"/>
      <dgm:spPr/>
      <dgm:t>
        <a:bodyPr/>
        <a:lstStyle/>
        <a:p>
          <a:r>
            <a:rPr lang="zh-TW" altLang="en-US" smtClean="0"/>
            <a:t>產品頁面 </a:t>
          </a:r>
          <a:r>
            <a:rPr lang="en-US" altLang="zh-TW" smtClean="0"/>
            <a:t>(</a:t>
          </a:r>
          <a:r>
            <a:rPr lang="zh-TW" altLang="en-US" smtClean="0"/>
            <a:t>數量</a:t>
          </a:r>
          <a:r>
            <a:rPr lang="en-US" altLang="zh-TW" smtClean="0"/>
            <a:t>?)</a:t>
          </a:r>
          <a:endParaRPr lang="zh-TW" altLang="en-US" dirty="0"/>
        </a:p>
      </dgm:t>
    </dgm:pt>
    <dgm:pt modelId="{54144508-1678-4FB5-9172-F729641D3F47}" type="parTrans" cxnId="{345BAA49-957A-43BB-9CFB-44C816D863B1}">
      <dgm:prSet/>
      <dgm:spPr/>
      <dgm:t>
        <a:bodyPr/>
        <a:lstStyle/>
        <a:p>
          <a:endParaRPr lang="zh-TW" altLang="en-US"/>
        </a:p>
      </dgm:t>
    </dgm:pt>
    <dgm:pt modelId="{6227FE75-7FFC-4DEF-9769-0E3EB96BB687}" type="sibTrans" cxnId="{345BAA49-957A-43BB-9CFB-44C816D863B1}">
      <dgm:prSet/>
      <dgm:spPr/>
      <dgm:t>
        <a:bodyPr/>
        <a:lstStyle/>
        <a:p>
          <a:endParaRPr lang="zh-TW" altLang="en-US"/>
        </a:p>
      </dgm:t>
    </dgm:pt>
    <dgm:pt modelId="{81985244-7C3B-40D1-A920-6ED976AB2D4B}">
      <dgm:prSet phldrT="[文字]"/>
      <dgm:spPr/>
      <dgm:t>
        <a:bodyPr/>
        <a:lstStyle/>
        <a:p>
          <a:r>
            <a:rPr lang="zh-TW" altLang="en-US" dirty="0" smtClean="0"/>
            <a:t>登入</a:t>
          </a:r>
          <a:endParaRPr lang="zh-TW" altLang="en-US" dirty="0"/>
        </a:p>
      </dgm:t>
    </dgm:pt>
    <dgm:pt modelId="{0F1A0AA7-78BF-4889-A294-5748AA8EFFA2}" type="sibTrans" cxnId="{8CC4C463-5233-4948-81FB-A9B8D0492B81}">
      <dgm:prSet/>
      <dgm:spPr/>
      <dgm:t>
        <a:bodyPr/>
        <a:lstStyle/>
        <a:p>
          <a:endParaRPr lang="zh-TW" altLang="en-US"/>
        </a:p>
      </dgm:t>
    </dgm:pt>
    <dgm:pt modelId="{263D8CA0-6BF1-4594-ABFB-1C619E70A401}" type="parTrans" cxnId="{8CC4C463-5233-4948-81FB-A9B8D0492B81}">
      <dgm:prSet/>
      <dgm:spPr/>
      <dgm:t>
        <a:bodyPr/>
        <a:lstStyle/>
        <a:p>
          <a:endParaRPr lang="zh-TW" altLang="en-US"/>
        </a:p>
      </dgm:t>
    </dgm:pt>
    <dgm:pt modelId="{6D0A6E31-2C07-4573-8400-C60ADDFB7CD1}">
      <dgm:prSet phldrT="[文字]"/>
      <dgm:spPr/>
      <dgm:t>
        <a:bodyPr/>
        <a:lstStyle/>
        <a:p>
          <a:r>
            <a:rPr lang="en-US" altLang="zh-TW" dirty="0" smtClean="0"/>
            <a:t>Home</a:t>
          </a:r>
          <a:endParaRPr lang="zh-TW" altLang="en-US" dirty="0"/>
        </a:p>
      </dgm:t>
    </dgm:pt>
    <dgm:pt modelId="{4B513F00-3776-47CD-AD31-EE28ECA60F67}" type="sibTrans" cxnId="{09A798FB-F6A1-43AD-919A-164E62746D04}">
      <dgm:prSet/>
      <dgm:spPr/>
      <dgm:t>
        <a:bodyPr/>
        <a:lstStyle/>
        <a:p>
          <a:endParaRPr lang="zh-TW" altLang="en-US"/>
        </a:p>
      </dgm:t>
    </dgm:pt>
    <dgm:pt modelId="{52F3CCBA-8D72-4F18-8AAD-BE92FCFA3111}" type="parTrans" cxnId="{09A798FB-F6A1-43AD-919A-164E62746D04}">
      <dgm:prSet/>
      <dgm:spPr/>
      <dgm:t>
        <a:bodyPr/>
        <a:lstStyle/>
        <a:p>
          <a:endParaRPr lang="zh-TW" altLang="en-US"/>
        </a:p>
      </dgm:t>
    </dgm:pt>
    <dgm:pt modelId="{AFD9450B-CC31-4668-8DCD-46C1DDBBE551}">
      <dgm:prSet phldrT="[文字]"/>
      <dgm:spPr/>
      <dgm:t>
        <a:bodyPr/>
        <a:lstStyle/>
        <a:p>
          <a:r>
            <a:rPr lang="zh-TW" altLang="en-US" dirty="0" smtClean="0"/>
            <a:t>購物車</a:t>
          </a:r>
          <a:endParaRPr lang="zh-TW" altLang="en-US" dirty="0"/>
        </a:p>
      </dgm:t>
    </dgm:pt>
    <dgm:pt modelId="{FAFB703B-9A1F-42E1-865D-4E6C0CBB255A}" type="parTrans" cxnId="{466EA57C-931E-4150-A3BA-0919DF36E865}">
      <dgm:prSet/>
      <dgm:spPr/>
      <dgm:t>
        <a:bodyPr/>
        <a:lstStyle/>
        <a:p>
          <a:endParaRPr lang="zh-TW" altLang="en-US"/>
        </a:p>
      </dgm:t>
    </dgm:pt>
    <dgm:pt modelId="{A7E0D0E7-DE52-457F-9BAF-ACEB507126FD}" type="sibTrans" cxnId="{466EA57C-931E-4150-A3BA-0919DF36E865}">
      <dgm:prSet/>
      <dgm:spPr/>
      <dgm:t>
        <a:bodyPr/>
        <a:lstStyle/>
        <a:p>
          <a:endParaRPr lang="zh-TW" altLang="en-US"/>
        </a:p>
      </dgm:t>
    </dgm:pt>
    <dgm:pt modelId="{54CCDBDA-6C25-4823-87E5-8488DA40BDCC}">
      <dgm:prSet phldrT="[文字]"/>
      <dgm:spPr/>
      <dgm:t>
        <a:bodyPr/>
        <a:lstStyle/>
        <a:p>
          <a:r>
            <a:rPr lang="en-US" altLang="zh-TW" dirty="0" smtClean="0"/>
            <a:t>FAQ</a:t>
          </a:r>
          <a:endParaRPr lang="zh-TW" altLang="en-US" dirty="0"/>
        </a:p>
      </dgm:t>
    </dgm:pt>
    <dgm:pt modelId="{179CA2BD-44F6-48B9-8E79-4A3DC6AEAB83}" type="sibTrans" cxnId="{6134EE7D-B24D-4A7A-9788-AE0DA25BAA2B}">
      <dgm:prSet/>
      <dgm:spPr/>
      <dgm:t>
        <a:bodyPr/>
        <a:lstStyle/>
        <a:p>
          <a:endParaRPr lang="zh-TW" altLang="en-US"/>
        </a:p>
      </dgm:t>
    </dgm:pt>
    <dgm:pt modelId="{AD3EEFA5-378D-4E54-AEA9-E5C33D1F930F}" type="parTrans" cxnId="{6134EE7D-B24D-4A7A-9788-AE0DA25BAA2B}">
      <dgm:prSet/>
      <dgm:spPr/>
      <dgm:t>
        <a:bodyPr/>
        <a:lstStyle/>
        <a:p>
          <a:endParaRPr lang="zh-TW" altLang="en-US"/>
        </a:p>
      </dgm:t>
    </dgm:pt>
    <dgm:pt modelId="{A8627DDE-5BAE-491B-8573-41F110F3F4EC}">
      <dgm:prSet phldrT="[文字]"/>
      <dgm:spPr/>
      <dgm:t>
        <a:bodyPr/>
        <a:lstStyle/>
        <a:p>
          <a:r>
            <a:rPr lang="en-US" altLang="zh-TW" dirty="0" smtClean="0"/>
            <a:t>Contact us</a:t>
          </a:r>
          <a:endParaRPr lang="zh-TW" altLang="en-US" dirty="0"/>
        </a:p>
      </dgm:t>
    </dgm:pt>
    <dgm:pt modelId="{2DFBCDD3-FFAD-4028-85CA-5265DF5A9B55}" type="sibTrans" cxnId="{CFC52F9E-1177-4FC0-9C06-EA95721ECBBA}">
      <dgm:prSet/>
      <dgm:spPr/>
      <dgm:t>
        <a:bodyPr/>
        <a:lstStyle/>
        <a:p>
          <a:endParaRPr lang="zh-TW" altLang="en-US"/>
        </a:p>
      </dgm:t>
    </dgm:pt>
    <dgm:pt modelId="{5AB9DE4D-5784-4EF6-B9F0-82F6161086DD}" type="parTrans" cxnId="{CFC52F9E-1177-4FC0-9C06-EA95721ECBBA}">
      <dgm:prSet/>
      <dgm:spPr/>
      <dgm:t>
        <a:bodyPr/>
        <a:lstStyle/>
        <a:p>
          <a:endParaRPr lang="zh-TW" altLang="en-US"/>
        </a:p>
      </dgm:t>
    </dgm:pt>
    <dgm:pt modelId="{913CF47F-AE38-43E0-987C-B86B44FB0BF7}">
      <dgm:prSet phldrT="[文字]"/>
      <dgm:spPr/>
      <dgm:t>
        <a:bodyPr/>
        <a:lstStyle/>
        <a:p>
          <a:r>
            <a:rPr lang="zh-TW" altLang="zh-TW" dirty="0" smtClean="0"/>
            <a:t>條款及細則</a:t>
          </a:r>
          <a:endParaRPr lang="zh-TW" altLang="en-US" dirty="0"/>
        </a:p>
      </dgm:t>
    </dgm:pt>
    <dgm:pt modelId="{D7EF7690-A13A-4CA8-A4CD-FED17F269BBB}" type="parTrans" cxnId="{05273FDA-5EF4-4634-BD1A-CC9448A92576}">
      <dgm:prSet/>
      <dgm:spPr/>
      <dgm:t>
        <a:bodyPr/>
        <a:lstStyle/>
        <a:p>
          <a:endParaRPr lang="zh-TW" altLang="en-US"/>
        </a:p>
      </dgm:t>
    </dgm:pt>
    <dgm:pt modelId="{659E2621-03F8-4B2C-B84B-8BA6BFD58E75}" type="sibTrans" cxnId="{05273FDA-5EF4-4634-BD1A-CC9448A92576}">
      <dgm:prSet/>
      <dgm:spPr/>
      <dgm:t>
        <a:bodyPr/>
        <a:lstStyle/>
        <a:p>
          <a:endParaRPr lang="zh-TW" altLang="en-US"/>
        </a:p>
      </dgm:t>
    </dgm:pt>
    <dgm:pt modelId="{25DDC37C-2805-4D7F-AF91-A1FBAA55E167}">
      <dgm:prSet/>
      <dgm:spPr/>
      <dgm:t>
        <a:bodyPr/>
        <a:lstStyle/>
        <a:p>
          <a:r>
            <a:rPr lang="zh-TW" altLang="en-US" dirty="0" smtClean="0"/>
            <a:t>個人資料私隱政策</a:t>
          </a:r>
          <a:endParaRPr lang="zh-TW" altLang="en-US" dirty="0"/>
        </a:p>
      </dgm:t>
    </dgm:pt>
    <dgm:pt modelId="{E1D941BD-DA69-4FDE-A3DA-186C86CC4747}" type="parTrans" cxnId="{4AEB0663-91C7-4E0B-8EF0-D1CDFCC8C15F}">
      <dgm:prSet/>
      <dgm:spPr/>
      <dgm:t>
        <a:bodyPr/>
        <a:lstStyle/>
        <a:p>
          <a:endParaRPr lang="zh-TW" altLang="en-US"/>
        </a:p>
      </dgm:t>
    </dgm:pt>
    <dgm:pt modelId="{D3DDFD5A-EDAA-4AD5-B928-DA96DC90E818}" type="sibTrans" cxnId="{4AEB0663-91C7-4E0B-8EF0-D1CDFCC8C15F}">
      <dgm:prSet/>
      <dgm:spPr/>
      <dgm:t>
        <a:bodyPr/>
        <a:lstStyle/>
        <a:p>
          <a:endParaRPr lang="zh-TW" altLang="en-US"/>
        </a:p>
      </dgm:t>
    </dgm:pt>
    <dgm:pt modelId="{0B089B6A-0D2F-4DA2-9A34-AAFA76EB0234}" type="pres">
      <dgm:prSet presAssocID="{E37BB278-3ABB-49F7-B712-D294421F75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9673A5-7203-43ED-81BA-CAA0DE0380CB}" type="pres">
      <dgm:prSet presAssocID="{81985244-7C3B-40D1-A920-6ED976AB2D4B}" presName="hierRoot1" presStyleCnt="0"/>
      <dgm:spPr/>
    </dgm:pt>
    <dgm:pt modelId="{B67B28B8-3398-468C-8B18-47BDB562A259}" type="pres">
      <dgm:prSet presAssocID="{81985244-7C3B-40D1-A920-6ED976AB2D4B}" presName="composite" presStyleCnt="0"/>
      <dgm:spPr/>
    </dgm:pt>
    <dgm:pt modelId="{03F60162-3694-40E1-AE17-A6BC4829C728}" type="pres">
      <dgm:prSet presAssocID="{81985244-7C3B-40D1-A920-6ED976AB2D4B}" presName="background" presStyleLbl="node0" presStyleIdx="0" presStyleCnt="3"/>
      <dgm:spPr/>
    </dgm:pt>
    <dgm:pt modelId="{A39FFD89-DE11-4472-BE3A-DFCBCAC58EA8}" type="pres">
      <dgm:prSet presAssocID="{81985244-7C3B-40D1-A920-6ED976AB2D4B}" presName="text" presStyleLbl="fgAcc0" presStyleIdx="0" presStyleCnt="3" custLinFactX="166850" custLinFactNeighborX="200000" custLinFactNeighborY="162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BF900A-40E4-47F7-A802-59ACD7C042C2}" type="pres">
      <dgm:prSet presAssocID="{81985244-7C3B-40D1-A920-6ED976AB2D4B}" presName="hierChild2" presStyleCnt="0"/>
      <dgm:spPr/>
    </dgm:pt>
    <dgm:pt modelId="{2E35F114-8C96-49F0-A680-D7E18E3D786C}" type="pres">
      <dgm:prSet presAssocID="{AFD9450B-CC31-4668-8DCD-46C1DDBBE551}" presName="hierRoot1" presStyleCnt="0"/>
      <dgm:spPr/>
    </dgm:pt>
    <dgm:pt modelId="{30E14567-17FB-4DB3-A34E-52F261825B42}" type="pres">
      <dgm:prSet presAssocID="{AFD9450B-CC31-4668-8DCD-46C1DDBBE551}" presName="composite" presStyleCnt="0"/>
      <dgm:spPr/>
    </dgm:pt>
    <dgm:pt modelId="{DFAA7F07-594B-4151-8EBB-D2EDEBBC3F99}" type="pres">
      <dgm:prSet presAssocID="{AFD9450B-CC31-4668-8DCD-46C1DDBBE551}" presName="background" presStyleLbl="node0" presStyleIdx="1" presStyleCnt="3"/>
      <dgm:spPr/>
      <dgm:t>
        <a:bodyPr/>
        <a:lstStyle/>
        <a:p>
          <a:endParaRPr lang="zh-TW" altLang="en-US"/>
        </a:p>
      </dgm:t>
    </dgm:pt>
    <dgm:pt modelId="{FE77110D-2A71-4BF4-9676-D1F8CFC4878E}" type="pres">
      <dgm:prSet presAssocID="{AFD9450B-CC31-4668-8DCD-46C1DDBBE551}" presName="text" presStyleLbl="fgAcc0" presStyleIdx="1" presStyleCnt="3" custLinFactX="166850" custLinFactNeighborX="200000" custLinFactNeighborY="1620">
        <dgm:presLayoutVars>
          <dgm:chPref val="3"/>
        </dgm:presLayoutVars>
      </dgm:prSet>
      <dgm:spPr/>
    </dgm:pt>
    <dgm:pt modelId="{7466E2A6-5C66-4E65-804A-5D9E9923271B}" type="pres">
      <dgm:prSet presAssocID="{AFD9450B-CC31-4668-8DCD-46C1DDBBE551}" presName="hierChild2" presStyleCnt="0"/>
      <dgm:spPr/>
    </dgm:pt>
    <dgm:pt modelId="{BE7D1948-4527-43B6-BA6A-9A0E720886B5}" type="pres">
      <dgm:prSet presAssocID="{6D0A6E31-2C07-4573-8400-C60ADDFB7CD1}" presName="hierRoot1" presStyleCnt="0"/>
      <dgm:spPr/>
    </dgm:pt>
    <dgm:pt modelId="{303C30F9-30A1-41EB-B946-D57796F34F6F}" type="pres">
      <dgm:prSet presAssocID="{6D0A6E31-2C07-4573-8400-C60ADDFB7CD1}" presName="composite" presStyleCnt="0"/>
      <dgm:spPr/>
    </dgm:pt>
    <dgm:pt modelId="{9CCC61E4-273B-4506-8D4A-F34E1D081BC2}" type="pres">
      <dgm:prSet presAssocID="{6D0A6E31-2C07-4573-8400-C60ADDFB7CD1}" presName="background" presStyleLbl="node0" presStyleIdx="2" presStyleCnt="3"/>
      <dgm:spPr/>
    </dgm:pt>
    <dgm:pt modelId="{781BD867-15D4-4CDD-95CE-25EA1D0DA3D5}" type="pres">
      <dgm:prSet presAssocID="{6D0A6E31-2C07-4573-8400-C60ADDFB7CD1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335A44-0E2E-4FD8-AAB6-6294AC268B30}" type="pres">
      <dgm:prSet presAssocID="{6D0A6E31-2C07-4573-8400-C60ADDFB7CD1}" presName="hierChild2" presStyleCnt="0"/>
      <dgm:spPr/>
    </dgm:pt>
    <dgm:pt modelId="{E5EE7616-2958-4AED-98BF-6B030DC28206}" type="pres">
      <dgm:prSet presAssocID="{D8D2BB61-FCCC-4BAA-8049-3046AD2DA2E6}" presName="Name10" presStyleLbl="parChTrans1D2" presStyleIdx="0" presStyleCnt="5"/>
      <dgm:spPr/>
    </dgm:pt>
    <dgm:pt modelId="{DDE46F67-42FF-4ECC-BAE5-74B1B08B8164}" type="pres">
      <dgm:prSet presAssocID="{4C304854-5191-4C52-8A92-8D5E69B1AB30}" presName="hierRoot2" presStyleCnt="0"/>
      <dgm:spPr/>
    </dgm:pt>
    <dgm:pt modelId="{4D77AD08-196E-4B80-8DA5-98E3CC07C253}" type="pres">
      <dgm:prSet presAssocID="{4C304854-5191-4C52-8A92-8D5E69B1AB30}" presName="composite2" presStyleCnt="0"/>
      <dgm:spPr/>
    </dgm:pt>
    <dgm:pt modelId="{919FEFFB-11C5-41EF-AEF9-C3CA96DE47D3}" type="pres">
      <dgm:prSet presAssocID="{4C304854-5191-4C52-8A92-8D5E69B1AB30}" presName="background2" presStyleLbl="node2" presStyleIdx="0" presStyleCnt="5"/>
      <dgm:spPr/>
    </dgm:pt>
    <dgm:pt modelId="{DF060CB2-8A1D-4842-8FE2-0CB05634F663}" type="pres">
      <dgm:prSet presAssocID="{4C304854-5191-4C52-8A92-8D5E69B1AB30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E7E042-3DE5-4F48-B731-737E65428E45}" type="pres">
      <dgm:prSet presAssocID="{4C304854-5191-4C52-8A92-8D5E69B1AB30}" presName="hierChild3" presStyleCnt="0"/>
      <dgm:spPr/>
    </dgm:pt>
    <dgm:pt modelId="{AF8FCE61-0547-40B5-9DA0-D68934CC00F3}" type="pres">
      <dgm:prSet presAssocID="{974720D0-88AB-429E-8532-6B8D7A333636}" presName="Name10" presStyleLbl="parChTrans1D2" presStyleIdx="1" presStyleCnt="5"/>
      <dgm:spPr/>
    </dgm:pt>
    <dgm:pt modelId="{A26FE043-4EB6-43B2-AEC6-1C2CC7DA9C46}" type="pres">
      <dgm:prSet presAssocID="{BB81D4D4-AEFD-49E6-B8EE-AD27B3093507}" presName="hierRoot2" presStyleCnt="0"/>
      <dgm:spPr/>
    </dgm:pt>
    <dgm:pt modelId="{4F149697-37BF-41AD-A780-10725A313A2E}" type="pres">
      <dgm:prSet presAssocID="{BB81D4D4-AEFD-49E6-B8EE-AD27B3093507}" presName="composite2" presStyleCnt="0"/>
      <dgm:spPr/>
    </dgm:pt>
    <dgm:pt modelId="{2D34B600-85D8-415A-A862-C0455935D334}" type="pres">
      <dgm:prSet presAssocID="{BB81D4D4-AEFD-49E6-B8EE-AD27B3093507}" presName="background2" presStyleLbl="node2" presStyleIdx="1" presStyleCnt="5"/>
      <dgm:spPr/>
    </dgm:pt>
    <dgm:pt modelId="{0E051625-C0EB-48F7-86B6-10571AF1432B}" type="pres">
      <dgm:prSet presAssocID="{BB81D4D4-AEFD-49E6-B8EE-AD27B309350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9DE0203-1101-4995-A40A-4D13C8EB0DB4}" type="pres">
      <dgm:prSet presAssocID="{BB81D4D4-AEFD-49E6-B8EE-AD27B3093507}" presName="hierChild3" presStyleCnt="0"/>
      <dgm:spPr/>
    </dgm:pt>
    <dgm:pt modelId="{815DE9B8-A24F-48DA-94C9-D221869406FA}" type="pres">
      <dgm:prSet presAssocID="{50907869-153E-4103-B091-6C270F9FDF91}" presName="Name17" presStyleLbl="parChTrans1D3" presStyleIdx="0" presStyleCnt="5"/>
      <dgm:spPr/>
    </dgm:pt>
    <dgm:pt modelId="{1CC551BB-EA39-42E6-BCB6-094E47C68F0F}" type="pres">
      <dgm:prSet presAssocID="{4A1B5C67-0128-4D3D-BB80-35D22C53FD64}" presName="hierRoot3" presStyleCnt="0"/>
      <dgm:spPr/>
    </dgm:pt>
    <dgm:pt modelId="{57E099F3-AD61-4F74-93AB-A4DEA36A04E2}" type="pres">
      <dgm:prSet presAssocID="{4A1B5C67-0128-4D3D-BB80-35D22C53FD64}" presName="composite3" presStyleCnt="0"/>
      <dgm:spPr/>
    </dgm:pt>
    <dgm:pt modelId="{452271BD-164D-4DD6-8298-38E098761048}" type="pres">
      <dgm:prSet presAssocID="{4A1B5C67-0128-4D3D-BB80-35D22C53FD64}" presName="background3" presStyleLbl="node3" presStyleIdx="0" presStyleCnt="5"/>
      <dgm:spPr/>
    </dgm:pt>
    <dgm:pt modelId="{D96C5CAE-F98F-4397-B1D5-FE218FEF6096}" type="pres">
      <dgm:prSet presAssocID="{4A1B5C67-0128-4D3D-BB80-35D22C53FD64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A92E08-CF01-4F84-B849-AC0A0C10EBEE}" type="pres">
      <dgm:prSet presAssocID="{4A1B5C67-0128-4D3D-BB80-35D22C53FD64}" presName="hierChild4" presStyleCnt="0"/>
      <dgm:spPr/>
    </dgm:pt>
    <dgm:pt modelId="{FDDA0C91-6A88-4088-8710-410BC119CB47}" type="pres">
      <dgm:prSet presAssocID="{A9AC2417-A984-4FF5-B339-FF7CEAEF82F6}" presName="Name23" presStyleLbl="parChTrans1D4" presStyleIdx="0" presStyleCnt="3"/>
      <dgm:spPr/>
    </dgm:pt>
    <dgm:pt modelId="{A2B591B9-1C99-41D2-8B05-395145B8F422}" type="pres">
      <dgm:prSet presAssocID="{FAD8B6A2-5EB9-41DE-B67A-635DF22AF6C6}" presName="hierRoot4" presStyleCnt="0"/>
      <dgm:spPr/>
    </dgm:pt>
    <dgm:pt modelId="{FB4F9E8E-74A8-4AF0-AAF4-6C55DB84BE05}" type="pres">
      <dgm:prSet presAssocID="{FAD8B6A2-5EB9-41DE-B67A-635DF22AF6C6}" presName="composite4" presStyleCnt="0"/>
      <dgm:spPr/>
    </dgm:pt>
    <dgm:pt modelId="{C76B6CDE-5ADD-433D-9B46-AC52DFB119A5}" type="pres">
      <dgm:prSet presAssocID="{FAD8B6A2-5EB9-41DE-B67A-635DF22AF6C6}" presName="background4" presStyleLbl="node4" presStyleIdx="0" presStyleCnt="3"/>
      <dgm:spPr/>
    </dgm:pt>
    <dgm:pt modelId="{0D91CB42-DD47-485E-B410-525A285EBE4E}" type="pres">
      <dgm:prSet presAssocID="{FAD8B6A2-5EB9-41DE-B67A-635DF22AF6C6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1CB6B2-4BB8-4348-8406-353C0AA16CE4}" type="pres">
      <dgm:prSet presAssocID="{FAD8B6A2-5EB9-41DE-B67A-635DF22AF6C6}" presName="hierChild5" presStyleCnt="0"/>
      <dgm:spPr/>
    </dgm:pt>
    <dgm:pt modelId="{E5F0EC7D-9D5F-4311-8AAD-9CCCD171C33A}" type="pres">
      <dgm:prSet presAssocID="{7FC8CE61-03D1-4AB7-A8CB-A0E568391D98}" presName="Name17" presStyleLbl="parChTrans1D3" presStyleIdx="1" presStyleCnt="5"/>
      <dgm:spPr/>
    </dgm:pt>
    <dgm:pt modelId="{286EDFA8-A351-4084-8D5D-7359A529499E}" type="pres">
      <dgm:prSet presAssocID="{01301CCB-C45C-4EFD-B71B-17617CD741A1}" presName="hierRoot3" presStyleCnt="0"/>
      <dgm:spPr/>
    </dgm:pt>
    <dgm:pt modelId="{5D0B0A99-C059-462E-BBEE-9D6186930573}" type="pres">
      <dgm:prSet presAssocID="{01301CCB-C45C-4EFD-B71B-17617CD741A1}" presName="composite3" presStyleCnt="0"/>
      <dgm:spPr/>
    </dgm:pt>
    <dgm:pt modelId="{5BA0EDC3-8A4D-48DC-9712-F3524EDA5636}" type="pres">
      <dgm:prSet presAssocID="{01301CCB-C45C-4EFD-B71B-17617CD741A1}" presName="background3" presStyleLbl="node3" presStyleIdx="1" presStyleCnt="5"/>
      <dgm:spPr/>
    </dgm:pt>
    <dgm:pt modelId="{0697EECA-6BF9-4505-8934-72E06CF61130}" type="pres">
      <dgm:prSet presAssocID="{01301CCB-C45C-4EFD-B71B-17617CD741A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0CBCDE-C5FA-478D-A015-E14DC153A4E4}" type="pres">
      <dgm:prSet presAssocID="{01301CCB-C45C-4EFD-B71B-17617CD741A1}" presName="hierChild4" presStyleCnt="0"/>
      <dgm:spPr/>
    </dgm:pt>
    <dgm:pt modelId="{D2291F6D-B353-4B8D-93DB-B81D479AD18E}" type="pres">
      <dgm:prSet presAssocID="{824FDAC8-4296-4D0F-850C-59FB0E4BC89E}" presName="Name23" presStyleLbl="parChTrans1D4" presStyleIdx="1" presStyleCnt="3"/>
      <dgm:spPr/>
    </dgm:pt>
    <dgm:pt modelId="{572AE29F-02A5-4BAC-9D9B-5B61FD63EF58}" type="pres">
      <dgm:prSet presAssocID="{8B5CEC99-85A1-43F8-B6F7-3A75C2B93C0F}" presName="hierRoot4" presStyleCnt="0"/>
      <dgm:spPr/>
    </dgm:pt>
    <dgm:pt modelId="{5EAE4F6D-661B-434A-8A6D-944EA6031248}" type="pres">
      <dgm:prSet presAssocID="{8B5CEC99-85A1-43F8-B6F7-3A75C2B93C0F}" presName="composite4" presStyleCnt="0"/>
      <dgm:spPr/>
    </dgm:pt>
    <dgm:pt modelId="{8760C04C-9CCA-459B-8D1E-E094FF9870D4}" type="pres">
      <dgm:prSet presAssocID="{8B5CEC99-85A1-43F8-B6F7-3A75C2B93C0F}" presName="background4" presStyleLbl="node4" presStyleIdx="1" presStyleCnt="3"/>
      <dgm:spPr/>
    </dgm:pt>
    <dgm:pt modelId="{594D940C-BFC6-4785-B99E-41B20C260730}" type="pres">
      <dgm:prSet presAssocID="{8B5CEC99-85A1-43F8-B6F7-3A75C2B93C0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378C35-A329-4993-9FDB-3E5D0E1EC986}" type="pres">
      <dgm:prSet presAssocID="{8B5CEC99-85A1-43F8-B6F7-3A75C2B93C0F}" presName="hierChild5" presStyleCnt="0"/>
      <dgm:spPr/>
    </dgm:pt>
    <dgm:pt modelId="{DFA8CB06-8D86-4C1E-A8A2-7607852A0FE6}" type="pres">
      <dgm:prSet presAssocID="{DEE73595-9E1D-4123-94AF-1D61CF247B4C}" presName="Name17" presStyleLbl="parChTrans1D3" presStyleIdx="2" presStyleCnt="5"/>
      <dgm:spPr/>
    </dgm:pt>
    <dgm:pt modelId="{603A4D81-9BAA-451C-A99E-74735BA537E5}" type="pres">
      <dgm:prSet presAssocID="{8BB28116-9947-49C5-A0F9-1FCC175D38F0}" presName="hierRoot3" presStyleCnt="0"/>
      <dgm:spPr/>
    </dgm:pt>
    <dgm:pt modelId="{28194FD4-111A-4FDE-A22B-F90D4656DA1D}" type="pres">
      <dgm:prSet presAssocID="{8BB28116-9947-49C5-A0F9-1FCC175D38F0}" presName="composite3" presStyleCnt="0"/>
      <dgm:spPr/>
    </dgm:pt>
    <dgm:pt modelId="{21F6F089-FD84-42EF-88D0-495C43DD447F}" type="pres">
      <dgm:prSet presAssocID="{8BB28116-9947-49C5-A0F9-1FCC175D38F0}" presName="background3" presStyleLbl="node3" presStyleIdx="2" presStyleCnt="5"/>
      <dgm:spPr/>
    </dgm:pt>
    <dgm:pt modelId="{04F6AB5A-3B85-49BC-A9EE-C2F1E28A5B34}" type="pres">
      <dgm:prSet presAssocID="{8BB28116-9947-49C5-A0F9-1FCC175D38F0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C09B607-75BA-4EDA-9FAD-9C5E1BEB7550}" type="pres">
      <dgm:prSet presAssocID="{8BB28116-9947-49C5-A0F9-1FCC175D38F0}" presName="hierChild4" presStyleCnt="0"/>
      <dgm:spPr/>
    </dgm:pt>
    <dgm:pt modelId="{B38A38FA-B0F3-4772-8311-5012D1E8D48E}" type="pres">
      <dgm:prSet presAssocID="{54144508-1678-4FB5-9172-F729641D3F47}" presName="Name23" presStyleLbl="parChTrans1D4" presStyleIdx="2" presStyleCnt="3"/>
      <dgm:spPr/>
    </dgm:pt>
    <dgm:pt modelId="{7875570E-DECE-4FAD-91B4-33FB5C3C951F}" type="pres">
      <dgm:prSet presAssocID="{2B4BF2B2-887D-48A8-A865-CE64987FF148}" presName="hierRoot4" presStyleCnt="0"/>
      <dgm:spPr/>
    </dgm:pt>
    <dgm:pt modelId="{D5A77E84-22F6-4556-BBAE-54CD3EE114A0}" type="pres">
      <dgm:prSet presAssocID="{2B4BF2B2-887D-48A8-A865-CE64987FF148}" presName="composite4" presStyleCnt="0"/>
      <dgm:spPr/>
    </dgm:pt>
    <dgm:pt modelId="{A8B75A0D-5164-4133-9CFB-6DC98DA261DA}" type="pres">
      <dgm:prSet presAssocID="{2B4BF2B2-887D-48A8-A865-CE64987FF148}" presName="background4" presStyleLbl="node4" presStyleIdx="2" presStyleCnt="3"/>
      <dgm:spPr/>
    </dgm:pt>
    <dgm:pt modelId="{D002DD72-0FF2-405B-978D-2ACC8E46F1F7}" type="pres">
      <dgm:prSet presAssocID="{2B4BF2B2-887D-48A8-A865-CE64987FF148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AEB71CE-3A55-488E-8B46-14B07CDDA55C}" type="pres">
      <dgm:prSet presAssocID="{2B4BF2B2-887D-48A8-A865-CE64987FF148}" presName="hierChild5" presStyleCnt="0"/>
      <dgm:spPr/>
    </dgm:pt>
    <dgm:pt modelId="{E4620F1C-6273-425E-8DF2-2232342965C2}" type="pres">
      <dgm:prSet presAssocID="{AD3EEFA5-378D-4E54-AEA9-E5C33D1F930F}" presName="Name10" presStyleLbl="parChTrans1D2" presStyleIdx="2" presStyleCnt="5"/>
      <dgm:spPr/>
    </dgm:pt>
    <dgm:pt modelId="{9183A464-0FE0-494A-A17B-36903EEC4CB8}" type="pres">
      <dgm:prSet presAssocID="{54CCDBDA-6C25-4823-87E5-8488DA40BDCC}" presName="hierRoot2" presStyleCnt="0"/>
      <dgm:spPr/>
    </dgm:pt>
    <dgm:pt modelId="{E2F21E69-E67D-4BEA-858D-5BDA4AB61736}" type="pres">
      <dgm:prSet presAssocID="{54CCDBDA-6C25-4823-87E5-8488DA40BDCC}" presName="composite2" presStyleCnt="0"/>
      <dgm:spPr/>
    </dgm:pt>
    <dgm:pt modelId="{D1261129-4A08-43BB-B9F7-C7E83E01260E}" type="pres">
      <dgm:prSet presAssocID="{54CCDBDA-6C25-4823-87E5-8488DA40BDCC}" presName="background2" presStyleLbl="node2" presStyleIdx="2" presStyleCnt="5"/>
      <dgm:spPr/>
    </dgm:pt>
    <dgm:pt modelId="{630A5092-CA4F-4FBB-9B60-0226E17D6531}" type="pres">
      <dgm:prSet presAssocID="{54CCDBDA-6C25-4823-87E5-8488DA40BDC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91832F-D1BA-413E-965C-C667D8127EBC}" type="pres">
      <dgm:prSet presAssocID="{54CCDBDA-6C25-4823-87E5-8488DA40BDCC}" presName="hierChild3" presStyleCnt="0"/>
      <dgm:spPr/>
    </dgm:pt>
    <dgm:pt modelId="{D8673E59-6E0C-4F55-A23C-90201DF460B2}" type="pres">
      <dgm:prSet presAssocID="{5AB9DE4D-5784-4EF6-B9F0-82F6161086DD}" presName="Name10" presStyleLbl="parChTrans1D2" presStyleIdx="3" presStyleCnt="5"/>
      <dgm:spPr/>
    </dgm:pt>
    <dgm:pt modelId="{B7EC9A5B-9C25-4AE0-AF34-81252491F84D}" type="pres">
      <dgm:prSet presAssocID="{A8627DDE-5BAE-491B-8573-41F110F3F4EC}" presName="hierRoot2" presStyleCnt="0"/>
      <dgm:spPr/>
    </dgm:pt>
    <dgm:pt modelId="{3882DCE7-BB44-4298-960C-BCD163330F81}" type="pres">
      <dgm:prSet presAssocID="{A8627DDE-5BAE-491B-8573-41F110F3F4EC}" presName="composite2" presStyleCnt="0"/>
      <dgm:spPr/>
    </dgm:pt>
    <dgm:pt modelId="{5C4E340E-0DBA-4411-980A-0C295D8A7E78}" type="pres">
      <dgm:prSet presAssocID="{A8627DDE-5BAE-491B-8573-41F110F3F4EC}" presName="background2" presStyleLbl="node2" presStyleIdx="3" presStyleCnt="5"/>
      <dgm:spPr/>
    </dgm:pt>
    <dgm:pt modelId="{93C7B453-0BC3-41AE-B676-243361C9A284}" type="pres">
      <dgm:prSet presAssocID="{A8627DDE-5BAE-491B-8573-41F110F3F4EC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EC0038-2FBA-4853-827C-0EE46AD8AF9E}" type="pres">
      <dgm:prSet presAssocID="{A8627DDE-5BAE-491B-8573-41F110F3F4EC}" presName="hierChild3" presStyleCnt="0"/>
      <dgm:spPr/>
    </dgm:pt>
    <dgm:pt modelId="{709ADE0C-EDE3-4606-B1A5-C3D73DB8C52E}" type="pres">
      <dgm:prSet presAssocID="{6B2972A6-81E1-4916-B359-5D7184BFB0DA}" presName="Name17" presStyleLbl="parChTrans1D3" presStyleIdx="3" presStyleCnt="5"/>
      <dgm:spPr/>
    </dgm:pt>
    <dgm:pt modelId="{CB5EC1C9-68AC-43AF-99A1-894293044D17}" type="pres">
      <dgm:prSet presAssocID="{6F17F3C3-2797-4124-91DC-6B787E74DDD9}" presName="hierRoot3" presStyleCnt="0"/>
      <dgm:spPr/>
    </dgm:pt>
    <dgm:pt modelId="{FA60AF4A-22D2-4F98-BAFE-BBA5FD873B5F}" type="pres">
      <dgm:prSet presAssocID="{6F17F3C3-2797-4124-91DC-6B787E74DDD9}" presName="composite3" presStyleCnt="0"/>
      <dgm:spPr/>
    </dgm:pt>
    <dgm:pt modelId="{E6C4F1CE-0214-4EF4-9F83-F205E41F9988}" type="pres">
      <dgm:prSet presAssocID="{6F17F3C3-2797-4124-91DC-6B787E74DDD9}" presName="background3" presStyleLbl="node3" presStyleIdx="3" presStyleCnt="5"/>
      <dgm:spPr/>
    </dgm:pt>
    <dgm:pt modelId="{72F7A800-C469-4801-8678-3FB290A4AC32}" type="pres">
      <dgm:prSet presAssocID="{6F17F3C3-2797-4124-91DC-6B787E74DDD9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9CC2C-570A-4129-8784-1C2C947CFCD1}" type="pres">
      <dgm:prSet presAssocID="{6F17F3C3-2797-4124-91DC-6B787E74DDD9}" presName="hierChild4" presStyleCnt="0"/>
      <dgm:spPr/>
    </dgm:pt>
    <dgm:pt modelId="{2C5513E6-6356-40A6-A9AE-F2FCF03C70EC}" type="pres">
      <dgm:prSet presAssocID="{D7EF7690-A13A-4CA8-A4CD-FED17F269BBB}" presName="Name10" presStyleLbl="parChTrans1D2" presStyleIdx="4" presStyleCnt="5"/>
      <dgm:spPr/>
    </dgm:pt>
    <dgm:pt modelId="{96246807-40FD-43DB-A1DD-DA3B49C2F84C}" type="pres">
      <dgm:prSet presAssocID="{913CF47F-AE38-43E0-987C-B86B44FB0BF7}" presName="hierRoot2" presStyleCnt="0"/>
      <dgm:spPr/>
    </dgm:pt>
    <dgm:pt modelId="{BCB234E5-C46D-4CE4-BE0C-81267D46318F}" type="pres">
      <dgm:prSet presAssocID="{913CF47F-AE38-43E0-987C-B86B44FB0BF7}" presName="composite2" presStyleCnt="0"/>
      <dgm:spPr/>
    </dgm:pt>
    <dgm:pt modelId="{59967860-0573-4537-A4C1-256BAE9D7CC1}" type="pres">
      <dgm:prSet presAssocID="{913CF47F-AE38-43E0-987C-B86B44FB0BF7}" presName="background2" presStyleLbl="node2" presStyleIdx="4" presStyleCnt="5"/>
      <dgm:spPr/>
    </dgm:pt>
    <dgm:pt modelId="{FB0C4D91-96CC-4904-B12D-CAD12959B469}" type="pres">
      <dgm:prSet presAssocID="{913CF47F-AE38-43E0-987C-B86B44FB0BF7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2F75C2-9016-40F2-931F-E7D6283FAF1B}" type="pres">
      <dgm:prSet presAssocID="{913CF47F-AE38-43E0-987C-B86B44FB0BF7}" presName="hierChild3" presStyleCnt="0"/>
      <dgm:spPr/>
    </dgm:pt>
    <dgm:pt modelId="{2109F60E-B37F-456D-AF42-FC1D3D63D867}" type="pres">
      <dgm:prSet presAssocID="{E1D941BD-DA69-4FDE-A3DA-186C86CC4747}" presName="Name17" presStyleLbl="parChTrans1D3" presStyleIdx="4" presStyleCnt="5"/>
      <dgm:spPr/>
    </dgm:pt>
    <dgm:pt modelId="{8B2B974E-FEAE-450B-99AC-5EBA4FF252F0}" type="pres">
      <dgm:prSet presAssocID="{25DDC37C-2805-4D7F-AF91-A1FBAA55E167}" presName="hierRoot3" presStyleCnt="0"/>
      <dgm:spPr/>
    </dgm:pt>
    <dgm:pt modelId="{51499197-25E9-4EE8-8EF0-E65D31B75397}" type="pres">
      <dgm:prSet presAssocID="{25DDC37C-2805-4D7F-AF91-A1FBAA55E167}" presName="composite3" presStyleCnt="0"/>
      <dgm:spPr/>
    </dgm:pt>
    <dgm:pt modelId="{7946DA5F-ED46-45FE-9BCA-6E9F9DBC8F81}" type="pres">
      <dgm:prSet presAssocID="{25DDC37C-2805-4D7F-AF91-A1FBAA55E167}" presName="background3" presStyleLbl="node3" presStyleIdx="4" presStyleCnt="5"/>
      <dgm:spPr/>
    </dgm:pt>
    <dgm:pt modelId="{45B5C158-584B-4762-9CF1-428E374FFAEB}" type="pres">
      <dgm:prSet presAssocID="{25DDC37C-2805-4D7F-AF91-A1FBAA55E167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7C6DAE-DF33-491E-BC28-38B721FAD63D}" type="pres">
      <dgm:prSet presAssocID="{25DDC37C-2805-4D7F-AF91-A1FBAA55E167}" presName="hierChild4" presStyleCnt="0"/>
      <dgm:spPr/>
    </dgm:pt>
  </dgm:ptLst>
  <dgm:cxnLst>
    <dgm:cxn modelId="{7AF70FD1-F9AE-411E-B0DC-81B77B80FE2E}" type="presOf" srcId="{54144508-1678-4FB5-9172-F729641D3F47}" destId="{B38A38FA-B0F3-4772-8311-5012D1E8D48E}" srcOrd="0" destOrd="0" presId="urn:microsoft.com/office/officeart/2005/8/layout/hierarchy1"/>
    <dgm:cxn modelId="{29850F2F-0EA2-4C9C-B3D0-99D9BB3EBA9B}" type="presOf" srcId="{4C304854-5191-4C52-8A92-8D5E69B1AB30}" destId="{DF060CB2-8A1D-4842-8FE2-0CB05634F663}" srcOrd="0" destOrd="0" presId="urn:microsoft.com/office/officeart/2005/8/layout/hierarchy1"/>
    <dgm:cxn modelId="{BEACA617-DF33-4ED5-B5B4-DE8AAF309E3B}" type="presOf" srcId="{5AB9DE4D-5784-4EF6-B9F0-82F6161086DD}" destId="{D8673E59-6E0C-4F55-A23C-90201DF460B2}" srcOrd="0" destOrd="0" presId="urn:microsoft.com/office/officeart/2005/8/layout/hierarchy1"/>
    <dgm:cxn modelId="{C98346FE-F839-41A6-A3E1-32B975C45E4A}" srcId="{6D0A6E31-2C07-4573-8400-C60ADDFB7CD1}" destId="{4C304854-5191-4C52-8A92-8D5E69B1AB30}" srcOrd="0" destOrd="0" parTransId="{D8D2BB61-FCCC-4BAA-8049-3046AD2DA2E6}" sibTransId="{6BB5D122-EF98-4687-8D40-34DB2BC75551}"/>
    <dgm:cxn modelId="{22A548B0-DE04-411F-B7C2-BE3114A93E98}" type="presOf" srcId="{2B4BF2B2-887D-48A8-A865-CE64987FF148}" destId="{D002DD72-0FF2-405B-978D-2ACC8E46F1F7}" srcOrd="0" destOrd="0" presId="urn:microsoft.com/office/officeart/2005/8/layout/hierarchy1"/>
    <dgm:cxn modelId="{E8D142FE-19A1-436F-9843-6E35A4F81659}" srcId="{A8627DDE-5BAE-491B-8573-41F110F3F4EC}" destId="{6F17F3C3-2797-4124-91DC-6B787E74DDD9}" srcOrd="0" destOrd="0" parTransId="{6B2972A6-81E1-4916-B359-5D7184BFB0DA}" sibTransId="{1C99C8B1-DA55-470E-A57B-059CF1EBC98D}"/>
    <dgm:cxn modelId="{37E061C9-E27A-47ED-B1D8-8A04EFF8E8EC}" type="presOf" srcId="{D8D2BB61-FCCC-4BAA-8049-3046AD2DA2E6}" destId="{E5EE7616-2958-4AED-98BF-6B030DC28206}" srcOrd="0" destOrd="0" presId="urn:microsoft.com/office/officeart/2005/8/layout/hierarchy1"/>
    <dgm:cxn modelId="{6134EE7D-B24D-4A7A-9788-AE0DA25BAA2B}" srcId="{6D0A6E31-2C07-4573-8400-C60ADDFB7CD1}" destId="{54CCDBDA-6C25-4823-87E5-8488DA40BDCC}" srcOrd="2" destOrd="0" parTransId="{AD3EEFA5-378D-4E54-AEA9-E5C33D1F930F}" sibTransId="{179CA2BD-44F6-48B9-8E79-4A3DC6AEAB83}"/>
    <dgm:cxn modelId="{733A7C13-C328-474B-A097-E01CA9552581}" type="presOf" srcId="{E1D941BD-DA69-4FDE-A3DA-186C86CC4747}" destId="{2109F60E-B37F-456D-AF42-FC1D3D63D867}" srcOrd="0" destOrd="0" presId="urn:microsoft.com/office/officeart/2005/8/layout/hierarchy1"/>
    <dgm:cxn modelId="{92155F3D-E092-4D38-8390-CC634E1BF4E9}" type="presOf" srcId="{AFD9450B-CC31-4668-8DCD-46C1DDBBE551}" destId="{FE77110D-2A71-4BF4-9676-D1F8CFC4878E}" srcOrd="0" destOrd="0" presId="urn:microsoft.com/office/officeart/2005/8/layout/hierarchy1"/>
    <dgm:cxn modelId="{031F260C-0B61-4726-96FE-E440968A9424}" type="presOf" srcId="{81985244-7C3B-40D1-A920-6ED976AB2D4B}" destId="{A39FFD89-DE11-4472-BE3A-DFCBCAC58EA8}" srcOrd="0" destOrd="0" presId="urn:microsoft.com/office/officeart/2005/8/layout/hierarchy1"/>
    <dgm:cxn modelId="{53C8DA55-24F5-4A66-BF45-D05FBCCABD47}" type="presOf" srcId="{A9AC2417-A984-4FF5-B339-FF7CEAEF82F6}" destId="{FDDA0C91-6A88-4088-8710-410BC119CB47}" srcOrd="0" destOrd="0" presId="urn:microsoft.com/office/officeart/2005/8/layout/hierarchy1"/>
    <dgm:cxn modelId="{56B52A92-CF24-4E70-9658-42D1ED23E8A3}" type="presOf" srcId="{D7EF7690-A13A-4CA8-A4CD-FED17F269BBB}" destId="{2C5513E6-6356-40A6-A9AE-F2FCF03C70EC}" srcOrd="0" destOrd="0" presId="urn:microsoft.com/office/officeart/2005/8/layout/hierarchy1"/>
    <dgm:cxn modelId="{5E437650-9738-4F54-943E-C884D9B6D68F}" type="presOf" srcId="{913CF47F-AE38-43E0-987C-B86B44FB0BF7}" destId="{FB0C4D91-96CC-4904-B12D-CAD12959B469}" srcOrd="0" destOrd="0" presId="urn:microsoft.com/office/officeart/2005/8/layout/hierarchy1"/>
    <dgm:cxn modelId="{CDBD15E0-3472-4B03-A715-79AC64355043}" type="presOf" srcId="{824FDAC8-4296-4D0F-850C-59FB0E4BC89E}" destId="{D2291F6D-B353-4B8D-93DB-B81D479AD18E}" srcOrd="0" destOrd="0" presId="urn:microsoft.com/office/officeart/2005/8/layout/hierarchy1"/>
    <dgm:cxn modelId="{D8759EA7-6D40-4297-AA4C-AF55EF3B8210}" type="presOf" srcId="{7FC8CE61-03D1-4AB7-A8CB-A0E568391D98}" destId="{E5F0EC7D-9D5F-4311-8AAD-9CCCD171C33A}" srcOrd="0" destOrd="0" presId="urn:microsoft.com/office/officeart/2005/8/layout/hierarchy1"/>
    <dgm:cxn modelId="{5682C6B0-B712-4119-9CCE-8FB956C8FB43}" type="presOf" srcId="{AD3EEFA5-378D-4E54-AEA9-E5C33D1F930F}" destId="{E4620F1C-6273-425E-8DF2-2232342965C2}" srcOrd="0" destOrd="0" presId="urn:microsoft.com/office/officeart/2005/8/layout/hierarchy1"/>
    <dgm:cxn modelId="{52F95D87-6F72-4912-9CB3-CC7FB69C88B0}" type="presOf" srcId="{50907869-153E-4103-B091-6C270F9FDF91}" destId="{815DE9B8-A24F-48DA-94C9-D221869406FA}" srcOrd="0" destOrd="0" presId="urn:microsoft.com/office/officeart/2005/8/layout/hierarchy1"/>
    <dgm:cxn modelId="{90D1AAF2-4AD1-4517-9D84-6436759A731A}" type="presOf" srcId="{8B5CEC99-85A1-43F8-B6F7-3A75C2B93C0F}" destId="{594D940C-BFC6-4785-B99E-41B20C260730}" srcOrd="0" destOrd="0" presId="urn:microsoft.com/office/officeart/2005/8/layout/hierarchy1"/>
    <dgm:cxn modelId="{9DDC2D90-9676-4CB3-92F6-DFCDAF494C58}" type="presOf" srcId="{01301CCB-C45C-4EFD-B71B-17617CD741A1}" destId="{0697EECA-6BF9-4505-8934-72E06CF61130}" srcOrd="0" destOrd="0" presId="urn:microsoft.com/office/officeart/2005/8/layout/hierarchy1"/>
    <dgm:cxn modelId="{AE7BBB18-7C7C-4F5E-8C85-CCFD5E0B029D}" type="presOf" srcId="{25DDC37C-2805-4D7F-AF91-A1FBAA55E167}" destId="{45B5C158-584B-4762-9CF1-428E374FFAEB}" srcOrd="0" destOrd="0" presId="urn:microsoft.com/office/officeart/2005/8/layout/hierarchy1"/>
    <dgm:cxn modelId="{09A798FB-F6A1-43AD-919A-164E62746D04}" srcId="{E37BB278-3ABB-49F7-B712-D294421F757C}" destId="{6D0A6E31-2C07-4573-8400-C60ADDFB7CD1}" srcOrd="2" destOrd="0" parTransId="{52F3CCBA-8D72-4F18-8AAD-BE92FCFA3111}" sibTransId="{4B513F00-3776-47CD-AD31-EE28ECA60F67}"/>
    <dgm:cxn modelId="{11116AC2-2715-4577-9E6A-A35C17EE152D}" type="presOf" srcId="{974720D0-88AB-429E-8532-6B8D7A333636}" destId="{AF8FCE61-0547-40B5-9DA0-D68934CC00F3}" srcOrd="0" destOrd="0" presId="urn:microsoft.com/office/officeart/2005/8/layout/hierarchy1"/>
    <dgm:cxn modelId="{6E16A9E2-ADDC-4DFB-959D-75F0A8EA1AE5}" srcId="{BB81D4D4-AEFD-49E6-B8EE-AD27B3093507}" destId="{8BB28116-9947-49C5-A0F9-1FCC175D38F0}" srcOrd="2" destOrd="0" parTransId="{DEE73595-9E1D-4123-94AF-1D61CF247B4C}" sibTransId="{8AA7851A-00BB-4272-A17D-309236391C6C}"/>
    <dgm:cxn modelId="{33147B03-1CFF-4F42-A99D-62BCABD907E5}" type="presOf" srcId="{FAD8B6A2-5EB9-41DE-B67A-635DF22AF6C6}" destId="{0D91CB42-DD47-485E-B410-525A285EBE4E}" srcOrd="0" destOrd="0" presId="urn:microsoft.com/office/officeart/2005/8/layout/hierarchy1"/>
    <dgm:cxn modelId="{6554BEF0-0C0D-4846-9867-35E55C145E6B}" srcId="{BB81D4D4-AEFD-49E6-B8EE-AD27B3093507}" destId="{01301CCB-C45C-4EFD-B71B-17617CD741A1}" srcOrd="1" destOrd="0" parTransId="{7FC8CE61-03D1-4AB7-A8CB-A0E568391D98}" sibTransId="{93859777-04E4-4D05-9708-0762946A4A19}"/>
    <dgm:cxn modelId="{9F7C4AA5-FD13-4D31-BFEB-6BC075A394FE}" srcId="{4A1B5C67-0128-4D3D-BB80-35D22C53FD64}" destId="{FAD8B6A2-5EB9-41DE-B67A-635DF22AF6C6}" srcOrd="0" destOrd="0" parTransId="{A9AC2417-A984-4FF5-B339-FF7CEAEF82F6}" sibTransId="{8429A1C9-4E54-4661-A128-450047D2E889}"/>
    <dgm:cxn modelId="{F0780A52-2925-4F5F-BD4D-60C390A74FC6}" type="presOf" srcId="{A8627DDE-5BAE-491B-8573-41F110F3F4EC}" destId="{93C7B453-0BC3-41AE-B676-243361C9A284}" srcOrd="0" destOrd="0" presId="urn:microsoft.com/office/officeart/2005/8/layout/hierarchy1"/>
    <dgm:cxn modelId="{D3E23CD5-0FBE-473D-8D57-AA1B52709C90}" type="presOf" srcId="{8BB28116-9947-49C5-A0F9-1FCC175D38F0}" destId="{04F6AB5A-3B85-49BC-A9EE-C2F1E28A5B34}" srcOrd="0" destOrd="0" presId="urn:microsoft.com/office/officeart/2005/8/layout/hierarchy1"/>
    <dgm:cxn modelId="{34836780-3D32-4A8F-9406-B97BCE7B3EC9}" type="presOf" srcId="{6D0A6E31-2C07-4573-8400-C60ADDFB7CD1}" destId="{781BD867-15D4-4CDD-95CE-25EA1D0DA3D5}" srcOrd="0" destOrd="0" presId="urn:microsoft.com/office/officeart/2005/8/layout/hierarchy1"/>
    <dgm:cxn modelId="{F088D21B-A0BC-4E12-8357-B8E98E1CFA02}" srcId="{BB81D4D4-AEFD-49E6-B8EE-AD27B3093507}" destId="{4A1B5C67-0128-4D3D-BB80-35D22C53FD64}" srcOrd="0" destOrd="0" parTransId="{50907869-153E-4103-B091-6C270F9FDF91}" sibTransId="{FFC6CEFA-4791-40C7-A6CD-2F5B6469065D}"/>
    <dgm:cxn modelId="{345BAA49-957A-43BB-9CFB-44C816D863B1}" srcId="{8BB28116-9947-49C5-A0F9-1FCC175D38F0}" destId="{2B4BF2B2-887D-48A8-A865-CE64987FF148}" srcOrd="0" destOrd="0" parTransId="{54144508-1678-4FB5-9172-F729641D3F47}" sibTransId="{6227FE75-7FFC-4DEF-9769-0E3EB96BB687}"/>
    <dgm:cxn modelId="{466EA57C-931E-4150-A3BA-0919DF36E865}" srcId="{E37BB278-3ABB-49F7-B712-D294421F757C}" destId="{AFD9450B-CC31-4668-8DCD-46C1DDBBE551}" srcOrd="1" destOrd="0" parTransId="{FAFB703B-9A1F-42E1-865D-4E6C0CBB255A}" sibTransId="{A7E0D0E7-DE52-457F-9BAF-ACEB507126FD}"/>
    <dgm:cxn modelId="{029C6607-CB58-496A-B5D0-C7CF14449378}" type="presOf" srcId="{E37BB278-3ABB-49F7-B712-D294421F757C}" destId="{0B089B6A-0D2F-4DA2-9A34-AAFA76EB0234}" srcOrd="0" destOrd="0" presId="urn:microsoft.com/office/officeart/2005/8/layout/hierarchy1"/>
    <dgm:cxn modelId="{52B6FBA6-E848-4B89-A37D-32AAD987E35B}" type="presOf" srcId="{DEE73595-9E1D-4123-94AF-1D61CF247B4C}" destId="{DFA8CB06-8D86-4C1E-A8A2-7607852A0FE6}" srcOrd="0" destOrd="0" presId="urn:microsoft.com/office/officeart/2005/8/layout/hierarchy1"/>
    <dgm:cxn modelId="{D4D18C93-FB1D-4877-B7CB-5AF6274AE0B7}" srcId="{01301CCB-C45C-4EFD-B71B-17617CD741A1}" destId="{8B5CEC99-85A1-43F8-B6F7-3A75C2B93C0F}" srcOrd="0" destOrd="0" parTransId="{824FDAC8-4296-4D0F-850C-59FB0E4BC89E}" sibTransId="{24D4A4EA-F042-4F2A-8818-D6695C4D3E99}"/>
    <dgm:cxn modelId="{FAE26FCE-E3B0-4EED-87EC-AB3A68A7E942}" type="presOf" srcId="{BB81D4D4-AEFD-49E6-B8EE-AD27B3093507}" destId="{0E051625-C0EB-48F7-86B6-10571AF1432B}" srcOrd="0" destOrd="0" presId="urn:microsoft.com/office/officeart/2005/8/layout/hierarchy1"/>
    <dgm:cxn modelId="{E2DD6C18-DDC0-49E0-BDF7-6D24FDCFCB06}" type="presOf" srcId="{6F17F3C3-2797-4124-91DC-6B787E74DDD9}" destId="{72F7A800-C469-4801-8678-3FB290A4AC32}" srcOrd="0" destOrd="0" presId="urn:microsoft.com/office/officeart/2005/8/layout/hierarchy1"/>
    <dgm:cxn modelId="{59DECFBF-79D1-4B5B-8E29-5A8FF5A75969}" type="presOf" srcId="{4A1B5C67-0128-4D3D-BB80-35D22C53FD64}" destId="{D96C5CAE-F98F-4397-B1D5-FE218FEF6096}" srcOrd="0" destOrd="0" presId="urn:microsoft.com/office/officeart/2005/8/layout/hierarchy1"/>
    <dgm:cxn modelId="{8CC4C463-5233-4948-81FB-A9B8D0492B81}" srcId="{E37BB278-3ABB-49F7-B712-D294421F757C}" destId="{81985244-7C3B-40D1-A920-6ED976AB2D4B}" srcOrd="0" destOrd="0" parTransId="{263D8CA0-6BF1-4594-ABFB-1C619E70A401}" sibTransId="{0F1A0AA7-78BF-4889-A294-5748AA8EFFA2}"/>
    <dgm:cxn modelId="{E5291E1F-5872-4660-8CC2-1A1772787678}" type="presOf" srcId="{54CCDBDA-6C25-4823-87E5-8488DA40BDCC}" destId="{630A5092-CA4F-4FBB-9B60-0226E17D6531}" srcOrd="0" destOrd="0" presId="urn:microsoft.com/office/officeart/2005/8/layout/hierarchy1"/>
    <dgm:cxn modelId="{624FD3A9-5987-4343-B165-4BFF41EDA50D}" type="presOf" srcId="{6B2972A6-81E1-4916-B359-5D7184BFB0DA}" destId="{709ADE0C-EDE3-4606-B1A5-C3D73DB8C52E}" srcOrd="0" destOrd="0" presId="urn:microsoft.com/office/officeart/2005/8/layout/hierarchy1"/>
    <dgm:cxn modelId="{3E3B4859-97F5-44B8-BFEE-DFB0315B4C11}" srcId="{6D0A6E31-2C07-4573-8400-C60ADDFB7CD1}" destId="{BB81D4D4-AEFD-49E6-B8EE-AD27B3093507}" srcOrd="1" destOrd="0" parTransId="{974720D0-88AB-429E-8532-6B8D7A333636}" sibTransId="{08D27812-B245-46B9-B9E6-250FDFC4C490}"/>
    <dgm:cxn modelId="{05273FDA-5EF4-4634-BD1A-CC9448A92576}" srcId="{6D0A6E31-2C07-4573-8400-C60ADDFB7CD1}" destId="{913CF47F-AE38-43E0-987C-B86B44FB0BF7}" srcOrd="4" destOrd="0" parTransId="{D7EF7690-A13A-4CA8-A4CD-FED17F269BBB}" sibTransId="{659E2621-03F8-4B2C-B84B-8BA6BFD58E75}"/>
    <dgm:cxn modelId="{CFC52F9E-1177-4FC0-9C06-EA95721ECBBA}" srcId="{6D0A6E31-2C07-4573-8400-C60ADDFB7CD1}" destId="{A8627DDE-5BAE-491B-8573-41F110F3F4EC}" srcOrd="3" destOrd="0" parTransId="{5AB9DE4D-5784-4EF6-B9F0-82F6161086DD}" sibTransId="{2DFBCDD3-FFAD-4028-85CA-5265DF5A9B55}"/>
    <dgm:cxn modelId="{4AEB0663-91C7-4E0B-8EF0-D1CDFCC8C15F}" srcId="{913CF47F-AE38-43E0-987C-B86B44FB0BF7}" destId="{25DDC37C-2805-4D7F-AF91-A1FBAA55E167}" srcOrd="0" destOrd="0" parTransId="{E1D941BD-DA69-4FDE-A3DA-186C86CC4747}" sibTransId="{D3DDFD5A-EDAA-4AD5-B928-DA96DC90E818}"/>
    <dgm:cxn modelId="{58D68FE5-E236-450A-90D3-E247EC3BE96C}" type="presParOf" srcId="{0B089B6A-0D2F-4DA2-9A34-AAFA76EB0234}" destId="{719673A5-7203-43ED-81BA-CAA0DE0380CB}" srcOrd="0" destOrd="0" presId="urn:microsoft.com/office/officeart/2005/8/layout/hierarchy1"/>
    <dgm:cxn modelId="{9C86B695-4F24-4DB2-AB76-9012968A08A1}" type="presParOf" srcId="{719673A5-7203-43ED-81BA-CAA0DE0380CB}" destId="{B67B28B8-3398-468C-8B18-47BDB562A259}" srcOrd="0" destOrd="0" presId="urn:microsoft.com/office/officeart/2005/8/layout/hierarchy1"/>
    <dgm:cxn modelId="{8FC080B4-A4C2-42EA-9B55-8F574C5CCB26}" type="presParOf" srcId="{B67B28B8-3398-468C-8B18-47BDB562A259}" destId="{03F60162-3694-40E1-AE17-A6BC4829C728}" srcOrd="0" destOrd="0" presId="urn:microsoft.com/office/officeart/2005/8/layout/hierarchy1"/>
    <dgm:cxn modelId="{F6EDD830-DF3A-4205-B6D6-D5D86AE5439F}" type="presParOf" srcId="{B67B28B8-3398-468C-8B18-47BDB562A259}" destId="{A39FFD89-DE11-4472-BE3A-DFCBCAC58EA8}" srcOrd="1" destOrd="0" presId="urn:microsoft.com/office/officeart/2005/8/layout/hierarchy1"/>
    <dgm:cxn modelId="{4E71ACDC-506B-4512-9BE0-7763A1C8624A}" type="presParOf" srcId="{719673A5-7203-43ED-81BA-CAA0DE0380CB}" destId="{DEBF900A-40E4-47F7-A802-59ACD7C042C2}" srcOrd="1" destOrd="0" presId="urn:microsoft.com/office/officeart/2005/8/layout/hierarchy1"/>
    <dgm:cxn modelId="{25AFBDE3-970E-400B-A8D1-3BA79935B142}" type="presParOf" srcId="{0B089B6A-0D2F-4DA2-9A34-AAFA76EB0234}" destId="{2E35F114-8C96-49F0-A680-D7E18E3D786C}" srcOrd="1" destOrd="0" presId="urn:microsoft.com/office/officeart/2005/8/layout/hierarchy1"/>
    <dgm:cxn modelId="{18AA67C0-B0F7-43C4-9EB4-528DC67711F1}" type="presParOf" srcId="{2E35F114-8C96-49F0-A680-D7E18E3D786C}" destId="{30E14567-17FB-4DB3-A34E-52F261825B42}" srcOrd="0" destOrd="0" presId="urn:microsoft.com/office/officeart/2005/8/layout/hierarchy1"/>
    <dgm:cxn modelId="{66F99855-EBCF-4AE9-9321-A628B1211B17}" type="presParOf" srcId="{30E14567-17FB-4DB3-A34E-52F261825B42}" destId="{DFAA7F07-594B-4151-8EBB-D2EDEBBC3F99}" srcOrd="0" destOrd="0" presId="urn:microsoft.com/office/officeart/2005/8/layout/hierarchy1"/>
    <dgm:cxn modelId="{1F1939B9-59A8-47DE-8B8F-11338A6D2D91}" type="presParOf" srcId="{30E14567-17FB-4DB3-A34E-52F261825B42}" destId="{FE77110D-2A71-4BF4-9676-D1F8CFC4878E}" srcOrd="1" destOrd="0" presId="urn:microsoft.com/office/officeart/2005/8/layout/hierarchy1"/>
    <dgm:cxn modelId="{778DF598-F817-4CDB-BE50-CCAA7D307A91}" type="presParOf" srcId="{2E35F114-8C96-49F0-A680-D7E18E3D786C}" destId="{7466E2A6-5C66-4E65-804A-5D9E9923271B}" srcOrd="1" destOrd="0" presId="urn:microsoft.com/office/officeart/2005/8/layout/hierarchy1"/>
    <dgm:cxn modelId="{539B66A1-4D9F-472E-9EDA-1FDD6655E596}" type="presParOf" srcId="{0B089B6A-0D2F-4DA2-9A34-AAFA76EB0234}" destId="{BE7D1948-4527-43B6-BA6A-9A0E720886B5}" srcOrd="2" destOrd="0" presId="urn:microsoft.com/office/officeart/2005/8/layout/hierarchy1"/>
    <dgm:cxn modelId="{DA3B29F8-6F3D-4FFB-B620-DE3BA3161554}" type="presParOf" srcId="{BE7D1948-4527-43B6-BA6A-9A0E720886B5}" destId="{303C30F9-30A1-41EB-B946-D57796F34F6F}" srcOrd="0" destOrd="0" presId="urn:microsoft.com/office/officeart/2005/8/layout/hierarchy1"/>
    <dgm:cxn modelId="{B2E61021-3AEB-4059-A7A8-DF301E9689AF}" type="presParOf" srcId="{303C30F9-30A1-41EB-B946-D57796F34F6F}" destId="{9CCC61E4-273B-4506-8D4A-F34E1D081BC2}" srcOrd="0" destOrd="0" presId="urn:microsoft.com/office/officeart/2005/8/layout/hierarchy1"/>
    <dgm:cxn modelId="{C9A16941-0132-4D9A-B25B-24F0C22F0747}" type="presParOf" srcId="{303C30F9-30A1-41EB-B946-D57796F34F6F}" destId="{781BD867-15D4-4CDD-95CE-25EA1D0DA3D5}" srcOrd="1" destOrd="0" presId="urn:microsoft.com/office/officeart/2005/8/layout/hierarchy1"/>
    <dgm:cxn modelId="{DEED791A-0A25-44CE-9404-EB3C24294D09}" type="presParOf" srcId="{BE7D1948-4527-43B6-BA6A-9A0E720886B5}" destId="{C3335A44-0E2E-4FD8-AAB6-6294AC268B30}" srcOrd="1" destOrd="0" presId="urn:microsoft.com/office/officeart/2005/8/layout/hierarchy1"/>
    <dgm:cxn modelId="{A47D8AF6-A5E7-4E83-922E-7F6D88EEE96D}" type="presParOf" srcId="{C3335A44-0E2E-4FD8-AAB6-6294AC268B30}" destId="{E5EE7616-2958-4AED-98BF-6B030DC28206}" srcOrd="0" destOrd="0" presId="urn:microsoft.com/office/officeart/2005/8/layout/hierarchy1"/>
    <dgm:cxn modelId="{1C1BDA64-A660-48DE-AAE6-2CE635663C55}" type="presParOf" srcId="{C3335A44-0E2E-4FD8-AAB6-6294AC268B30}" destId="{DDE46F67-42FF-4ECC-BAE5-74B1B08B8164}" srcOrd="1" destOrd="0" presId="urn:microsoft.com/office/officeart/2005/8/layout/hierarchy1"/>
    <dgm:cxn modelId="{F4AE2C21-959F-4196-817D-91A70B8E3CEE}" type="presParOf" srcId="{DDE46F67-42FF-4ECC-BAE5-74B1B08B8164}" destId="{4D77AD08-196E-4B80-8DA5-98E3CC07C253}" srcOrd="0" destOrd="0" presId="urn:microsoft.com/office/officeart/2005/8/layout/hierarchy1"/>
    <dgm:cxn modelId="{85D341D8-F0A2-432A-B857-7340FB466FA4}" type="presParOf" srcId="{4D77AD08-196E-4B80-8DA5-98E3CC07C253}" destId="{919FEFFB-11C5-41EF-AEF9-C3CA96DE47D3}" srcOrd="0" destOrd="0" presId="urn:microsoft.com/office/officeart/2005/8/layout/hierarchy1"/>
    <dgm:cxn modelId="{E38E5962-A7FB-49BB-904A-77DB1C35FA25}" type="presParOf" srcId="{4D77AD08-196E-4B80-8DA5-98E3CC07C253}" destId="{DF060CB2-8A1D-4842-8FE2-0CB05634F663}" srcOrd="1" destOrd="0" presId="urn:microsoft.com/office/officeart/2005/8/layout/hierarchy1"/>
    <dgm:cxn modelId="{8D44DB7B-D848-4D04-9ED2-FFDB8FF342AF}" type="presParOf" srcId="{DDE46F67-42FF-4ECC-BAE5-74B1B08B8164}" destId="{87E7E042-3DE5-4F48-B731-737E65428E45}" srcOrd="1" destOrd="0" presId="urn:microsoft.com/office/officeart/2005/8/layout/hierarchy1"/>
    <dgm:cxn modelId="{6F9FE580-2828-4EF3-91E3-9E5ED08F465E}" type="presParOf" srcId="{C3335A44-0E2E-4FD8-AAB6-6294AC268B30}" destId="{AF8FCE61-0547-40B5-9DA0-D68934CC00F3}" srcOrd="2" destOrd="0" presId="urn:microsoft.com/office/officeart/2005/8/layout/hierarchy1"/>
    <dgm:cxn modelId="{57528098-8AF1-4E21-A544-D05974CF97EE}" type="presParOf" srcId="{C3335A44-0E2E-4FD8-AAB6-6294AC268B30}" destId="{A26FE043-4EB6-43B2-AEC6-1C2CC7DA9C46}" srcOrd="3" destOrd="0" presId="urn:microsoft.com/office/officeart/2005/8/layout/hierarchy1"/>
    <dgm:cxn modelId="{0886DC9D-4537-42BF-8CAA-552E4F470A40}" type="presParOf" srcId="{A26FE043-4EB6-43B2-AEC6-1C2CC7DA9C46}" destId="{4F149697-37BF-41AD-A780-10725A313A2E}" srcOrd="0" destOrd="0" presId="urn:microsoft.com/office/officeart/2005/8/layout/hierarchy1"/>
    <dgm:cxn modelId="{D669795D-98EC-41DD-BA0A-EE0ABE934DC7}" type="presParOf" srcId="{4F149697-37BF-41AD-A780-10725A313A2E}" destId="{2D34B600-85D8-415A-A862-C0455935D334}" srcOrd="0" destOrd="0" presId="urn:microsoft.com/office/officeart/2005/8/layout/hierarchy1"/>
    <dgm:cxn modelId="{53AC8FA5-62D8-467E-BA02-655EC2E768EC}" type="presParOf" srcId="{4F149697-37BF-41AD-A780-10725A313A2E}" destId="{0E051625-C0EB-48F7-86B6-10571AF1432B}" srcOrd="1" destOrd="0" presId="urn:microsoft.com/office/officeart/2005/8/layout/hierarchy1"/>
    <dgm:cxn modelId="{D074304A-0535-4873-9B3A-E2D7923575B5}" type="presParOf" srcId="{A26FE043-4EB6-43B2-AEC6-1C2CC7DA9C46}" destId="{F9DE0203-1101-4995-A40A-4D13C8EB0DB4}" srcOrd="1" destOrd="0" presId="urn:microsoft.com/office/officeart/2005/8/layout/hierarchy1"/>
    <dgm:cxn modelId="{3C5B8626-2CFA-431F-B2FB-E5123A7A25C5}" type="presParOf" srcId="{F9DE0203-1101-4995-A40A-4D13C8EB0DB4}" destId="{815DE9B8-A24F-48DA-94C9-D221869406FA}" srcOrd="0" destOrd="0" presId="urn:microsoft.com/office/officeart/2005/8/layout/hierarchy1"/>
    <dgm:cxn modelId="{F5B63335-653A-4399-98AC-A0D5AFBF209F}" type="presParOf" srcId="{F9DE0203-1101-4995-A40A-4D13C8EB0DB4}" destId="{1CC551BB-EA39-42E6-BCB6-094E47C68F0F}" srcOrd="1" destOrd="0" presId="urn:microsoft.com/office/officeart/2005/8/layout/hierarchy1"/>
    <dgm:cxn modelId="{07842D72-CBD3-4543-868B-041D6273B02F}" type="presParOf" srcId="{1CC551BB-EA39-42E6-BCB6-094E47C68F0F}" destId="{57E099F3-AD61-4F74-93AB-A4DEA36A04E2}" srcOrd="0" destOrd="0" presId="urn:microsoft.com/office/officeart/2005/8/layout/hierarchy1"/>
    <dgm:cxn modelId="{FBDC895D-B5AD-44C3-B57F-D7D46A3B4533}" type="presParOf" srcId="{57E099F3-AD61-4F74-93AB-A4DEA36A04E2}" destId="{452271BD-164D-4DD6-8298-38E098761048}" srcOrd="0" destOrd="0" presId="urn:microsoft.com/office/officeart/2005/8/layout/hierarchy1"/>
    <dgm:cxn modelId="{5DAC4B08-A3F5-4D7A-BF8F-57A5941229F7}" type="presParOf" srcId="{57E099F3-AD61-4F74-93AB-A4DEA36A04E2}" destId="{D96C5CAE-F98F-4397-B1D5-FE218FEF6096}" srcOrd="1" destOrd="0" presId="urn:microsoft.com/office/officeart/2005/8/layout/hierarchy1"/>
    <dgm:cxn modelId="{B780C255-1143-4276-B3CB-8CD3BC29A7B2}" type="presParOf" srcId="{1CC551BB-EA39-42E6-BCB6-094E47C68F0F}" destId="{1DA92E08-CF01-4F84-B849-AC0A0C10EBEE}" srcOrd="1" destOrd="0" presId="urn:microsoft.com/office/officeart/2005/8/layout/hierarchy1"/>
    <dgm:cxn modelId="{677467E1-BC9A-4A6A-969D-993FAD7A94D0}" type="presParOf" srcId="{1DA92E08-CF01-4F84-B849-AC0A0C10EBEE}" destId="{FDDA0C91-6A88-4088-8710-410BC119CB47}" srcOrd="0" destOrd="0" presId="urn:microsoft.com/office/officeart/2005/8/layout/hierarchy1"/>
    <dgm:cxn modelId="{69FEDEBB-F3DE-4A0A-9F80-FC0FE8B37659}" type="presParOf" srcId="{1DA92E08-CF01-4F84-B849-AC0A0C10EBEE}" destId="{A2B591B9-1C99-41D2-8B05-395145B8F422}" srcOrd="1" destOrd="0" presId="urn:microsoft.com/office/officeart/2005/8/layout/hierarchy1"/>
    <dgm:cxn modelId="{D54C8FDB-9AB3-47CD-B86C-CFC11673DF8A}" type="presParOf" srcId="{A2B591B9-1C99-41D2-8B05-395145B8F422}" destId="{FB4F9E8E-74A8-4AF0-AAF4-6C55DB84BE05}" srcOrd="0" destOrd="0" presId="urn:microsoft.com/office/officeart/2005/8/layout/hierarchy1"/>
    <dgm:cxn modelId="{09E6CCB8-A74F-4118-9F17-7BC1D74EA60D}" type="presParOf" srcId="{FB4F9E8E-74A8-4AF0-AAF4-6C55DB84BE05}" destId="{C76B6CDE-5ADD-433D-9B46-AC52DFB119A5}" srcOrd="0" destOrd="0" presId="urn:microsoft.com/office/officeart/2005/8/layout/hierarchy1"/>
    <dgm:cxn modelId="{0E3DE923-7E22-4786-BAB2-D271E4F20B96}" type="presParOf" srcId="{FB4F9E8E-74A8-4AF0-AAF4-6C55DB84BE05}" destId="{0D91CB42-DD47-485E-B410-525A285EBE4E}" srcOrd="1" destOrd="0" presId="urn:microsoft.com/office/officeart/2005/8/layout/hierarchy1"/>
    <dgm:cxn modelId="{C7B5F55C-9D52-44CD-B42C-13CC3AB62AE9}" type="presParOf" srcId="{A2B591B9-1C99-41D2-8B05-395145B8F422}" destId="{F11CB6B2-4BB8-4348-8406-353C0AA16CE4}" srcOrd="1" destOrd="0" presId="urn:microsoft.com/office/officeart/2005/8/layout/hierarchy1"/>
    <dgm:cxn modelId="{50B8ED41-5C88-420D-9062-A14F6FEEDFA3}" type="presParOf" srcId="{F9DE0203-1101-4995-A40A-4D13C8EB0DB4}" destId="{E5F0EC7D-9D5F-4311-8AAD-9CCCD171C33A}" srcOrd="2" destOrd="0" presId="urn:microsoft.com/office/officeart/2005/8/layout/hierarchy1"/>
    <dgm:cxn modelId="{8736D6D6-1715-4F10-9018-78297DABE187}" type="presParOf" srcId="{F9DE0203-1101-4995-A40A-4D13C8EB0DB4}" destId="{286EDFA8-A351-4084-8D5D-7359A529499E}" srcOrd="3" destOrd="0" presId="urn:microsoft.com/office/officeart/2005/8/layout/hierarchy1"/>
    <dgm:cxn modelId="{3DBEAF8D-74B4-4DDB-8D08-3CFEA6622D61}" type="presParOf" srcId="{286EDFA8-A351-4084-8D5D-7359A529499E}" destId="{5D0B0A99-C059-462E-BBEE-9D6186930573}" srcOrd="0" destOrd="0" presId="urn:microsoft.com/office/officeart/2005/8/layout/hierarchy1"/>
    <dgm:cxn modelId="{3F318B08-8BE4-4578-AF95-086300CCADC9}" type="presParOf" srcId="{5D0B0A99-C059-462E-BBEE-9D6186930573}" destId="{5BA0EDC3-8A4D-48DC-9712-F3524EDA5636}" srcOrd="0" destOrd="0" presId="urn:microsoft.com/office/officeart/2005/8/layout/hierarchy1"/>
    <dgm:cxn modelId="{4654C94F-029E-432A-9D0A-801C4883600B}" type="presParOf" srcId="{5D0B0A99-C059-462E-BBEE-9D6186930573}" destId="{0697EECA-6BF9-4505-8934-72E06CF61130}" srcOrd="1" destOrd="0" presId="urn:microsoft.com/office/officeart/2005/8/layout/hierarchy1"/>
    <dgm:cxn modelId="{C74EED23-1C22-4F44-BDDB-E9CB2E6C71B3}" type="presParOf" srcId="{286EDFA8-A351-4084-8D5D-7359A529499E}" destId="{F10CBCDE-C5FA-478D-A015-E14DC153A4E4}" srcOrd="1" destOrd="0" presId="urn:microsoft.com/office/officeart/2005/8/layout/hierarchy1"/>
    <dgm:cxn modelId="{45F2DE8D-095E-44E2-A27A-1FEB996778B5}" type="presParOf" srcId="{F10CBCDE-C5FA-478D-A015-E14DC153A4E4}" destId="{D2291F6D-B353-4B8D-93DB-B81D479AD18E}" srcOrd="0" destOrd="0" presId="urn:microsoft.com/office/officeart/2005/8/layout/hierarchy1"/>
    <dgm:cxn modelId="{20F13D33-FA78-4E12-A15E-E0583B91F813}" type="presParOf" srcId="{F10CBCDE-C5FA-478D-A015-E14DC153A4E4}" destId="{572AE29F-02A5-4BAC-9D9B-5B61FD63EF58}" srcOrd="1" destOrd="0" presId="urn:microsoft.com/office/officeart/2005/8/layout/hierarchy1"/>
    <dgm:cxn modelId="{DE891B8D-34CD-4B6E-AF6B-6BC0B3D87D69}" type="presParOf" srcId="{572AE29F-02A5-4BAC-9D9B-5B61FD63EF58}" destId="{5EAE4F6D-661B-434A-8A6D-944EA6031248}" srcOrd="0" destOrd="0" presId="urn:microsoft.com/office/officeart/2005/8/layout/hierarchy1"/>
    <dgm:cxn modelId="{0F73902D-9E22-436B-8164-186DCA7CC716}" type="presParOf" srcId="{5EAE4F6D-661B-434A-8A6D-944EA6031248}" destId="{8760C04C-9CCA-459B-8D1E-E094FF9870D4}" srcOrd="0" destOrd="0" presId="urn:microsoft.com/office/officeart/2005/8/layout/hierarchy1"/>
    <dgm:cxn modelId="{5020BC72-9C13-4B53-9ED5-1527AC167100}" type="presParOf" srcId="{5EAE4F6D-661B-434A-8A6D-944EA6031248}" destId="{594D940C-BFC6-4785-B99E-41B20C260730}" srcOrd="1" destOrd="0" presId="urn:microsoft.com/office/officeart/2005/8/layout/hierarchy1"/>
    <dgm:cxn modelId="{7B462747-2D39-4FAB-9B3A-9F68AD9CF860}" type="presParOf" srcId="{572AE29F-02A5-4BAC-9D9B-5B61FD63EF58}" destId="{51378C35-A329-4993-9FDB-3E5D0E1EC986}" srcOrd="1" destOrd="0" presId="urn:microsoft.com/office/officeart/2005/8/layout/hierarchy1"/>
    <dgm:cxn modelId="{1098DDFD-A887-4AEC-A125-057FE9680FC7}" type="presParOf" srcId="{F9DE0203-1101-4995-A40A-4D13C8EB0DB4}" destId="{DFA8CB06-8D86-4C1E-A8A2-7607852A0FE6}" srcOrd="4" destOrd="0" presId="urn:microsoft.com/office/officeart/2005/8/layout/hierarchy1"/>
    <dgm:cxn modelId="{4765C666-8F75-49D7-9089-BE7BC79EF0DA}" type="presParOf" srcId="{F9DE0203-1101-4995-A40A-4D13C8EB0DB4}" destId="{603A4D81-9BAA-451C-A99E-74735BA537E5}" srcOrd="5" destOrd="0" presId="urn:microsoft.com/office/officeart/2005/8/layout/hierarchy1"/>
    <dgm:cxn modelId="{9D68B70E-A302-481D-AB0E-F7EC946F1782}" type="presParOf" srcId="{603A4D81-9BAA-451C-A99E-74735BA537E5}" destId="{28194FD4-111A-4FDE-A22B-F90D4656DA1D}" srcOrd="0" destOrd="0" presId="urn:microsoft.com/office/officeart/2005/8/layout/hierarchy1"/>
    <dgm:cxn modelId="{ACBDA6CA-812D-4955-8A24-641E392FDA80}" type="presParOf" srcId="{28194FD4-111A-4FDE-A22B-F90D4656DA1D}" destId="{21F6F089-FD84-42EF-88D0-495C43DD447F}" srcOrd="0" destOrd="0" presId="urn:microsoft.com/office/officeart/2005/8/layout/hierarchy1"/>
    <dgm:cxn modelId="{F94F6845-A390-41A6-8209-3D16A3A09645}" type="presParOf" srcId="{28194FD4-111A-4FDE-A22B-F90D4656DA1D}" destId="{04F6AB5A-3B85-49BC-A9EE-C2F1E28A5B34}" srcOrd="1" destOrd="0" presId="urn:microsoft.com/office/officeart/2005/8/layout/hierarchy1"/>
    <dgm:cxn modelId="{CCCDE2A7-DF0C-45AD-940F-D74594306A96}" type="presParOf" srcId="{603A4D81-9BAA-451C-A99E-74735BA537E5}" destId="{0C09B607-75BA-4EDA-9FAD-9C5E1BEB7550}" srcOrd="1" destOrd="0" presId="urn:microsoft.com/office/officeart/2005/8/layout/hierarchy1"/>
    <dgm:cxn modelId="{4F279CE0-D283-4F1A-9F22-5418E931D0A7}" type="presParOf" srcId="{0C09B607-75BA-4EDA-9FAD-9C5E1BEB7550}" destId="{B38A38FA-B0F3-4772-8311-5012D1E8D48E}" srcOrd="0" destOrd="0" presId="urn:microsoft.com/office/officeart/2005/8/layout/hierarchy1"/>
    <dgm:cxn modelId="{D24F7003-3509-4C8E-9DD4-F1C62812E6C4}" type="presParOf" srcId="{0C09B607-75BA-4EDA-9FAD-9C5E1BEB7550}" destId="{7875570E-DECE-4FAD-91B4-33FB5C3C951F}" srcOrd="1" destOrd="0" presId="urn:microsoft.com/office/officeart/2005/8/layout/hierarchy1"/>
    <dgm:cxn modelId="{B8D155C8-DF53-4947-9F32-1B187F48DC7A}" type="presParOf" srcId="{7875570E-DECE-4FAD-91B4-33FB5C3C951F}" destId="{D5A77E84-22F6-4556-BBAE-54CD3EE114A0}" srcOrd="0" destOrd="0" presId="urn:microsoft.com/office/officeart/2005/8/layout/hierarchy1"/>
    <dgm:cxn modelId="{DA381EB6-80B7-492D-AE5E-5345EE843D0F}" type="presParOf" srcId="{D5A77E84-22F6-4556-BBAE-54CD3EE114A0}" destId="{A8B75A0D-5164-4133-9CFB-6DC98DA261DA}" srcOrd="0" destOrd="0" presId="urn:microsoft.com/office/officeart/2005/8/layout/hierarchy1"/>
    <dgm:cxn modelId="{7C7EB882-2B71-40DC-9116-F9943415E337}" type="presParOf" srcId="{D5A77E84-22F6-4556-BBAE-54CD3EE114A0}" destId="{D002DD72-0FF2-405B-978D-2ACC8E46F1F7}" srcOrd="1" destOrd="0" presId="urn:microsoft.com/office/officeart/2005/8/layout/hierarchy1"/>
    <dgm:cxn modelId="{0AD89A02-59BF-4C09-9E2A-8F7DFE5695EC}" type="presParOf" srcId="{7875570E-DECE-4FAD-91B4-33FB5C3C951F}" destId="{2AEB71CE-3A55-488E-8B46-14B07CDDA55C}" srcOrd="1" destOrd="0" presId="urn:microsoft.com/office/officeart/2005/8/layout/hierarchy1"/>
    <dgm:cxn modelId="{D16D7B11-18A4-4044-8B88-44F867FD173A}" type="presParOf" srcId="{C3335A44-0E2E-4FD8-AAB6-6294AC268B30}" destId="{E4620F1C-6273-425E-8DF2-2232342965C2}" srcOrd="4" destOrd="0" presId="urn:microsoft.com/office/officeart/2005/8/layout/hierarchy1"/>
    <dgm:cxn modelId="{670D5ABE-1561-4030-9069-7DF0E9E6B5C4}" type="presParOf" srcId="{C3335A44-0E2E-4FD8-AAB6-6294AC268B30}" destId="{9183A464-0FE0-494A-A17B-36903EEC4CB8}" srcOrd="5" destOrd="0" presId="urn:microsoft.com/office/officeart/2005/8/layout/hierarchy1"/>
    <dgm:cxn modelId="{EDEBEF19-8E47-4B99-B2C6-6C2445F9CE51}" type="presParOf" srcId="{9183A464-0FE0-494A-A17B-36903EEC4CB8}" destId="{E2F21E69-E67D-4BEA-858D-5BDA4AB61736}" srcOrd="0" destOrd="0" presId="urn:microsoft.com/office/officeart/2005/8/layout/hierarchy1"/>
    <dgm:cxn modelId="{D29731A3-7609-4F71-B301-EDE56B5749E7}" type="presParOf" srcId="{E2F21E69-E67D-4BEA-858D-5BDA4AB61736}" destId="{D1261129-4A08-43BB-B9F7-C7E83E01260E}" srcOrd="0" destOrd="0" presId="urn:microsoft.com/office/officeart/2005/8/layout/hierarchy1"/>
    <dgm:cxn modelId="{E0FDB0A1-819D-4E7A-B321-276B950708CA}" type="presParOf" srcId="{E2F21E69-E67D-4BEA-858D-5BDA4AB61736}" destId="{630A5092-CA4F-4FBB-9B60-0226E17D6531}" srcOrd="1" destOrd="0" presId="urn:microsoft.com/office/officeart/2005/8/layout/hierarchy1"/>
    <dgm:cxn modelId="{BE4C1D27-7981-4F07-AED3-B3263A3899E1}" type="presParOf" srcId="{9183A464-0FE0-494A-A17B-36903EEC4CB8}" destId="{1191832F-D1BA-413E-965C-C667D8127EBC}" srcOrd="1" destOrd="0" presId="urn:microsoft.com/office/officeart/2005/8/layout/hierarchy1"/>
    <dgm:cxn modelId="{1A2AB522-AABA-4F34-9690-51EF703F76F0}" type="presParOf" srcId="{C3335A44-0E2E-4FD8-AAB6-6294AC268B30}" destId="{D8673E59-6E0C-4F55-A23C-90201DF460B2}" srcOrd="6" destOrd="0" presId="urn:microsoft.com/office/officeart/2005/8/layout/hierarchy1"/>
    <dgm:cxn modelId="{6FDBAC2D-47CB-4FDF-8530-619EC5BEC1CE}" type="presParOf" srcId="{C3335A44-0E2E-4FD8-AAB6-6294AC268B30}" destId="{B7EC9A5B-9C25-4AE0-AF34-81252491F84D}" srcOrd="7" destOrd="0" presId="urn:microsoft.com/office/officeart/2005/8/layout/hierarchy1"/>
    <dgm:cxn modelId="{DC106E9B-2BBD-41A7-9B3B-E4CCDC8973BD}" type="presParOf" srcId="{B7EC9A5B-9C25-4AE0-AF34-81252491F84D}" destId="{3882DCE7-BB44-4298-960C-BCD163330F81}" srcOrd="0" destOrd="0" presId="urn:microsoft.com/office/officeart/2005/8/layout/hierarchy1"/>
    <dgm:cxn modelId="{6464A7D2-C2FB-4203-9E00-E84403FD38E1}" type="presParOf" srcId="{3882DCE7-BB44-4298-960C-BCD163330F81}" destId="{5C4E340E-0DBA-4411-980A-0C295D8A7E78}" srcOrd="0" destOrd="0" presId="urn:microsoft.com/office/officeart/2005/8/layout/hierarchy1"/>
    <dgm:cxn modelId="{93FFCCA5-88D2-416D-B673-657DF33C21AC}" type="presParOf" srcId="{3882DCE7-BB44-4298-960C-BCD163330F81}" destId="{93C7B453-0BC3-41AE-B676-243361C9A284}" srcOrd="1" destOrd="0" presId="urn:microsoft.com/office/officeart/2005/8/layout/hierarchy1"/>
    <dgm:cxn modelId="{1C61C789-D4D0-4585-98D8-96921DB53C42}" type="presParOf" srcId="{B7EC9A5B-9C25-4AE0-AF34-81252491F84D}" destId="{FEEC0038-2FBA-4853-827C-0EE46AD8AF9E}" srcOrd="1" destOrd="0" presId="urn:microsoft.com/office/officeart/2005/8/layout/hierarchy1"/>
    <dgm:cxn modelId="{35C4AD3D-FAF9-4DBC-98F9-6D86A26901E0}" type="presParOf" srcId="{FEEC0038-2FBA-4853-827C-0EE46AD8AF9E}" destId="{709ADE0C-EDE3-4606-B1A5-C3D73DB8C52E}" srcOrd="0" destOrd="0" presId="urn:microsoft.com/office/officeart/2005/8/layout/hierarchy1"/>
    <dgm:cxn modelId="{439DB280-7C5A-4BB1-AB92-72D6B5D17D99}" type="presParOf" srcId="{FEEC0038-2FBA-4853-827C-0EE46AD8AF9E}" destId="{CB5EC1C9-68AC-43AF-99A1-894293044D17}" srcOrd="1" destOrd="0" presId="urn:microsoft.com/office/officeart/2005/8/layout/hierarchy1"/>
    <dgm:cxn modelId="{220EFD6E-3403-4324-8AD9-0F5FAFC91A5D}" type="presParOf" srcId="{CB5EC1C9-68AC-43AF-99A1-894293044D17}" destId="{FA60AF4A-22D2-4F98-BAFE-BBA5FD873B5F}" srcOrd="0" destOrd="0" presId="urn:microsoft.com/office/officeart/2005/8/layout/hierarchy1"/>
    <dgm:cxn modelId="{C88B9C12-025B-4563-9F6E-DF260916199C}" type="presParOf" srcId="{FA60AF4A-22D2-4F98-BAFE-BBA5FD873B5F}" destId="{E6C4F1CE-0214-4EF4-9F83-F205E41F9988}" srcOrd="0" destOrd="0" presId="urn:microsoft.com/office/officeart/2005/8/layout/hierarchy1"/>
    <dgm:cxn modelId="{8E6F3B36-AE0B-4D62-8DE8-FE2EC23D58BB}" type="presParOf" srcId="{FA60AF4A-22D2-4F98-BAFE-BBA5FD873B5F}" destId="{72F7A800-C469-4801-8678-3FB290A4AC32}" srcOrd="1" destOrd="0" presId="urn:microsoft.com/office/officeart/2005/8/layout/hierarchy1"/>
    <dgm:cxn modelId="{D5415398-891D-4159-A880-589BF825BAF2}" type="presParOf" srcId="{CB5EC1C9-68AC-43AF-99A1-894293044D17}" destId="{7579CC2C-570A-4129-8784-1C2C947CFCD1}" srcOrd="1" destOrd="0" presId="urn:microsoft.com/office/officeart/2005/8/layout/hierarchy1"/>
    <dgm:cxn modelId="{2EBEDC09-C93C-45C6-BEC9-83E96B538683}" type="presParOf" srcId="{C3335A44-0E2E-4FD8-AAB6-6294AC268B30}" destId="{2C5513E6-6356-40A6-A9AE-F2FCF03C70EC}" srcOrd="8" destOrd="0" presId="urn:microsoft.com/office/officeart/2005/8/layout/hierarchy1"/>
    <dgm:cxn modelId="{E005503C-463C-4D35-8220-C4A2B0D78FE4}" type="presParOf" srcId="{C3335A44-0E2E-4FD8-AAB6-6294AC268B30}" destId="{96246807-40FD-43DB-A1DD-DA3B49C2F84C}" srcOrd="9" destOrd="0" presId="urn:microsoft.com/office/officeart/2005/8/layout/hierarchy1"/>
    <dgm:cxn modelId="{2B34C07C-DE09-4E8B-A889-6D5D05E2F92C}" type="presParOf" srcId="{96246807-40FD-43DB-A1DD-DA3B49C2F84C}" destId="{BCB234E5-C46D-4CE4-BE0C-81267D46318F}" srcOrd="0" destOrd="0" presId="urn:microsoft.com/office/officeart/2005/8/layout/hierarchy1"/>
    <dgm:cxn modelId="{D6AABF08-4FB9-4687-8C04-45729AB7B98F}" type="presParOf" srcId="{BCB234E5-C46D-4CE4-BE0C-81267D46318F}" destId="{59967860-0573-4537-A4C1-256BAE9D7CC1}" srcOrd="0" destOrd="0" presId="urn:microsoft.com/office/officeart/2005/8/layout/hierarchy1"/>
    <dgm:cxn modelId="{06FCDB5A-52A7-4749-8898-FD6CC7D32B5E}" type="presParOf" srcId="{BCB234E5-C46D-4CE4-BE0C-81267D46318F}" destId="{FB0C4D91-96CC-4904-B12D-CAD12959B469}" srcOrd="1" destOrd="0" presId="urn:microsoft.com/office/officeart/2005/8/layout/hierarchy1"/>
    <dgm:cxn modelId="{33FB5ADB-0C02-4B9F-AD69-4047D5D07FF5}" type="presParOf" srcId="{96246807-40FD-43DB-A1DD-DA3B49C2F84C}" destId="{182F75C2-9016-40F2-931F-E7D6283FAF1B}" srcOrd="1" destOrd="0" presId="urn:microsoft.com/office/officeart/2005/8/layout/hierarchy1"/>
    <dgm:cxn modelId="{8477A6ED-565C-4A45-8BC9-EF6CF1A077E8}" type="presParOf" srcId="{182F75C2-9016-40F2-931F-E7D6283FAF1B}" destId="{2109F60E-B37F-456D-AF42-FC1D3D63D867}" srcOrd="0" destOrd="0" presId="urn:microsoft.com/office/officeart/2005/8/layout/hierarchy1"/>
    <dgm:cxn modelId="{D6050F7F-5D30-4415-AEF4-D646BFEE2B5B}" type="presParOf" srcId="{182F75C2-9016-40F2-931F-E7D6283FAF1B}" destId="{8B2B974E-FEAE-450B-99AC-5EBA4FF252F0}" srcOrd="1" destOrd="0" presId="urn:microsoft.com/office/officeart/2005/8/layout/hierarchy1"/>
    <dgm:cxn modelId="{9E2CB52A-A79C-46BD-8CC8-89E0C15C6886}" type="presParOf" srcId="{8B2B974E-FEAE-450B-99AC-5EBA4FF252F0}" destId="{51499197-25E9-4EE8-8EF0-E65D31B75397}" srcOrd="0" destOrd="0" presId="urn:microsoft.com/office/officeart/2005/8/layout/hierarchy1"/>
    <dgm:cxn modelId="{EC4BEC2D-73ED-4981-AD54-953480B389A1}" type="presParOf" srcId="{51499197-25E9-4EE8-8EF0-E65D31B75397}" destId="{7946DA5F-ED46-45FE-9BCA-6E9F9DBC8F81}" srcOrd="0" destOrd="0" presId="urn:microsoft.com/office/officeart/2005/8/layout/hierarchy1"/>
    <dgm:cxn modelId="{098D7FE2-8DED-4558-8CC7-6DD4241DA559}" type="presParOf" srcId="{51499197-25E9-4EE8-8EF0-E65D31B75397}" destId="{45B5C158-584B-4762-9CF1-428E374FFAEB}" srcOrd="1" destOrd="0" presId="urn:microsoft.com/office/officeart/2005/8/layout/hierarchy1"/>
    <dgm:cxn modelId="{F9E398A3-D12C-4B95-AD20-478151807208}" type="presParOf" srcId="{8B2B974E-FEAE-450B-99AC-5EBA4FF252F0}" destId="{DF7C6DAE-DF33-491E-BC28-38B721FAD6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9F60E-B37F-456D-AF42-FC1D3D63D867}">
      <dsp:nvSpPr>
        <dsp:cNvPr id="0" name=""/>
        <dsp:cNvSpPr/>
      </dsp:nvSpPr>
      <dsp:spPr>
        <a:xfrm>
          <a:off x="7252215" y="2441029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513E6-6356-40A6-A9AE-F2FCF03C70EC}">
      <dsp:nvSpPr>
        <dsp:cNvPr id="0" name=""/>
        <dsp:cNvSpPr/>
      </dsp:nvSpPr>
      <dsp:spPr>
        <a:xfrm>
          <a:off x="3988792" y="1187691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3309143" y="268303"/>
              </a:lnTo>
              <a:lnTo>
                <a:pt x="3309143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ADE0C-EDE3-4606-B1A5-C3D73DB8C52E}">
      <dsp:nvSpPr>
        <dsp:cNvPr id="0" name=""/>
        <dsp:cNvSpPr/>
      </dsp:nvSpPr>
      <dsp:spPr>
        <a:xfrm>
          <a:off x="5597644" y="2441029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3E59-6E0C-4F55-A23C-90201DF460B2}">
      <dsp:nvSpPr>
        <dsp:cNvPr id="0" name=""/>
        <dsp:cNvSpPr/>
      </dsp:nvSpPr>
      <dsp:spPr>
        <a:xfrm>
          <a:off x="3988792" y="1187691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20F1C-6273-425E-8DF2-2232342965C2}">
      <dsp:nvSpPr>
        <dsp:cNvPr id="0" name=""/>
        <dsp:cNvSpPr/>
      </dsp:nvSpPr>
      <dsp:spPr>
        <a:xfrm>
          <a:off x="3943072" y="1187691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A38FA-B0F3-4772-8311-5012D1E8D48E}">
      <dsp:nvSpPr>
        <dsp:cNvPr id="0" name=""/>
        <dsp:cNvSpPr/>
      </dsp:nvSpPr>
      <dsp:spPr>
        <a:xfrm>
          <a:off x="3943072" y="3694367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8CB06-8D86-4C1E-A8A2-7607852A0FE6}">
      <dsp:nvSpPr>
        <dsp:cNvPr id="0" name=""/>
        <dsp:cNvSpPr/>
      </dsp:nvSpPr>
      <dsp:spPr>
        <a:xfrm>
          <a:off x="2334220" y="2441029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91F6D-B353-4B8D-93DB-B81D479AD18E}">
      <dsp:nvSpPr>
        <dsp:cNvPr id="0" name=""/>
        <dsp:cNvSpPr/>
      </dsp:nvSpPr>
      <dsp:spPr>
        <a:xfrm>
          <a:off x="2288500" y="3694367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0EC7D-9D5F-4311-8AAD-9CCCD171C33A}">
      <dsp:nvSpPr>
        <dsp:cNvPr id="0" name=""/>
        <dsp:cNvSpPr/>
      </dsp:nvSpPr>
      <dsp:spPr>
        <a:xfrm>
          <a:off x="2288500" y="2441029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A0C91-6A88-4088-8710-410BC119CB47}">
      <dsp:nvSpPr>
        <dsp:cNvPr id="0" name=""/>
        <dsp:cNvSpPr/>
      </dsp:nvSpPr>
      <dsp:spPr>
        <a:xfrm>
          <a:off x="633928" y="3694367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DE9B8-A24F-48DA-94C9-D221869406FA}">
      <dsp:nvSpPr>
        <dsp:cNvPr id="0" name=""/>
        <dsp:cNvSpPr/>
      </dsp:nvSpPr>
      <dsp:spPr>
        <a:xfrm>
          <a:off x="679648" y="2441029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FCE61-0547-40B5-9DA0-D68934CC00F3}">
      <dsp:nvSpPr>
        <dsp:cNvPr id="0" name=""/>
        <dsp:cNvSpPr/>
      </dsp:nvSpPr>
      <dsp:spPr>
        <a:xfrm>
          <a:off x="2334220" y="1187691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E7616-2958-4AED-98BF-6B030DC28206}">
      <dsp:nvSpPr>
        <dsp:cNvPr id="0" name=""/>
        <dsp:cNvSpPr/>
      </dsp:nvSpPr>
      <dsp:spPr>
        <a:xfrm>
          <a:off x="679648" y="1187691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3309143" y="0"/>
              </a:moveTo>
              <a:lnTo>
                <a:pt x="3309143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60162-3694-40E1-AE17-A6BC4829C728}">
      <dsp:nvSpPr>
        <dsp:cNvPr id="0" name=""/>
        <dsp:cNvSpPr/>
      </dsp:nvSpPr>
      <dsp:spPr>
        <a:xfrm>
          <a:off x="4968975" y="34199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FFD89-DE11-4472-BE3A-DFCBCAC58EA8}">
      <dsp:nvSpPr>
        <dsp:cNvPr id="0" name=""/>
        <dsp:cNvSpPr/>
      </dsp:nvSpPr>
      <dsp:spPr>
        <a:xfrm>
          <a:off x="5119391" y="48488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登入</a:t>
          </a:r>
          <a:endParaRPr lang="zh-TW" altLang="en-US" sz="2100" kern="1200" dirty="0"/>
        </a:p>
      </dsp:txBody>
      <dsp:txXfrm>
        <a:off x="5144569" y="510064"/>
        <a:ext cx="1303384" cy="809269"/>
      </dsp:txXfrm>
    </dsp:sp>
    <dsp:sp modelId="{DFAA7F07-594B-4151-8EBB-D2EDEBBC3F99}">
      <dsp:nvSpPr>
        <dsp:cNvPr id="0" name=""/>
        <dsp:cNvSpPr/>
      </dsp:nvSpPr>
      <dsp:spPr>
        <a:xfrm>
          <a:off x="6623547" y="34199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7110D-2A71-4BF4-9676-D1F8CFC4878E}">
      <dsp:nvSpPr>
        <dsp:cNvPr id="0" name=""/>
        <dsp:cNvSpPr/>
      </dsp:nvSpPr>
      <dsp:spPr>
        <a:xfrm>
          <a:off x="6773963" y="48488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購物車</a:t>
          </a:r>
          <a:endParaRPr lang="zh-TW" altLang="en-US" sz="2100" kern="1200" dirty="0"/>
        </a:p>
      </dsp:txBody>
      <dsp:txXfrm>
        <a:off x="6799141" y="510064"/>
        <a:ext cx="1303384" cy="809269"/>
      </dsp:txXfrm>
    </dsp:sp>
    <dsp:sp modelId="{9CCC61E4-273B-4506-8D4A-F34E1D081BC2}">
      <dsp:nvSpPr>
        <dsp:cNvPr id="0" name=""/>
        <dsp:cNvSpPr/>
      </dsp:nvSpPr>
      <dsp:spPr>
        <a:xfrm>
          <a:off x="3311921" y="328066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BD867-15D4-4CDD-95CE-25EA1D0DA3D5}">
      <dsp:nvSpPr>
        <dsp:cNvPr id="0" name=""/>
        <dsp:cNvSpPr/>
      </dsp:nvSpPr>
      <dsp:spPr>
        <a:xfrm>
          <a:off x="3462337" y="470960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Home</a:t>
          </a:r>
          <a:endParaRPr lang="zh-TW" altLang="en-US" sz="2100" kern="1200" dirty="0"/>
        </a:p>
      </dsp:txBody>
      <dsp:txXfrm>
        <a:off x="3487515" y="496138"/>
        <a:ext cx="1303384" cy="809269"/>
      </dsp:txXfrm>
    </dsp:sp>
    <dsp:sp modelId="{919FEFFB-11C5-41EF-AEF9-C3CA96DE47D3}">
      <dsp:nvSpPr>
        <dsp:cNvPr id="0" name=""/>
        <dsp:cNvSpPr/>
      </dsp:nvSpPr>
      <dsp:spPr>
        <a:xfrm>
          <a:off x="2778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60CB2-8A1D-4842-8FE2-0CB05634F663}">
      <dsp:nvSpPr>
        <dsp:cNvPr id="0" name=""/>
        <dsp:cNvSpPr/>
      </dsp:nvSpPr>
      <dsp:spPr>
        <a:xfrm>
          <a:off x="153193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About us</a:t>
          </a:r>
          <a:endParaRPr lang="zh-TW" altLang="en-US" sz="2100" kern="1200" dirty="0"/>
        </a:p>
      </dsp:txBody>
      <dsp:txXfrm>
        <a:off x="178371" y="1749477"/>
        <a:ext cx="1303384" cy="809269"/>
      </dsp:txXfrm>
    </dsp:sp>
    <dsp:sp modelId="{2D34B600-85D8-415A-A862-C0455935D334}">
      <dsp:nvSpPr>
        <dsp:cNvPr id="0" name=""/>
        <dsp:cNvSpPr/>
      </dsp:nvSpPr>
      <dsp:spPr>
        <a:xfrm>
          <a:off x="1657350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1625-C0EB-48F7-86B6-10571AF1432B}">
      <dsp:nvSpPr>
        <dsp:cNvPr id="0" name=""/>
        <dsp:cNvSpPr/>
      </dsp:nvSpPr>
      <dsp:spPr>
        <a:xfrm>
          <a:off x="1807765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Product</a:t>
          </a:r>
          <a:endParaRPr lang="zh-TW" altLang="en-US" sz="2100" kern="1200" dirty="0"/>
        </a:p>
      </dsp:txBody>
      <dsp:txXfrm>
        <a:off x="1832943" y="1749477"/>
        <a:ext cx="1303384" cy="809269"/>
      </dsp:txXfrm>
    </dsp:sp>
    <dsp:sp modelId="{452271BD-164D-4DD6-8298-38E098761048}">
      <dsp:nvSpPr>
        <dsp:cNvPr id="0" name=""/>
        <dsp:cNvSpPr/>
      </dsp:nvSpPr>
      <dsp:spPr>
        <a:xfrm>
          <a:off x="2778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C5CAE-F98F-4397-B1D5-FE218FEF6096}">
      <dsp:nvSpPr>
        <dsp:cNvPr id="0" name=""/>
        <dsp:cNvSpPr/>
      </dsp:nvSpPr>
      <dsp:spPr>
        <a:xfrm>
          <a:off x="153193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護膚品</a:t>
          </a:r>
          <a:endParaRPr lang="en-US" altLang="zh-TW" sz="2100" kern="1200" dirty="0" smtClean="0"/>
        </a:p>
      </dsp:txBody>
      <dsp:txXfrm>
        <a:off x="178371" y="3002815"/>
        <a:ext cx="1303384" cy="809269"/>
      </dsp:txXfrm>
    </dsp:sp>
    <dsp:sp modelId="{C76B6CDE-5ADD-433D-9B46-AC52DFB119A5}">
      <dsp:nvSpPr>
        <dsp:cNvPr id="0" name=""/>
        <dsp:cNvSpPr/>
      </dsp:nvSpPr>
      <dsp:spPr>
        <a:xfrm>
          <a:off x="2778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1CB42-DD47-485E-B410-525A285EBE4E}">
      <dsp:nvSpPr>
        <dsp:cNvPr id="0" name=""/>
        <dsp:cNvSpPr/>
      </dsp:nvSpPr>
      <dsp:spPr>
        <a:xfrm>
          <a:off x="153193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產品頁面 </a:t>
          </a:r>
          <a:r>
            <a:rPr lang="en-US" altLang="zh-TW" sz="2100" kern="1200" dirty="0" smtClean="0"/>
            <a:t>(</a:t>
          </a:r>
          <a:r>
            <a:rPr lang="zh-TW" altLang="en-US" sz="2100" kern="1200" dirty="0" smtClean="0"/>
            <a:t>數量</a:t>
          </a:r>
          <a:r>
            <a:rPr lang="en-US" altLang="zh-TW" sz="2100" kern="1200" dirty="0" smtClean="0"/>
            <a:t>?)</a:t>
          </a:r>
          <a:endParaRPr lang="zh-TW" altLang="en-US" sz="2100" kern="1200" dirty="0"/>
        </a:p>
      </dsp:txBody>
      <dsp:txXfrm>
        <a:off x="178371" y="4256153"/>
        <a:ext cx="1303384" cy="809269"/>
      </dsp:txXfrm>
    </dsp:sp>
    <dsp:sp modelId="{5BA0EDC3-8A4D-48DC-9712-F3524EDA5636}">
      <dsp:nvSpPr>
        <dsp:cNvPr id="0" name=""/>
        <dsp:cNvSpPr/>
      </dsp:nvSpPr>
      <dsp:spPr>
        <a:xfrm>
          <a:off x="1657350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7EECA-6BF9-4505-8934-72E06CF61130}">
      <dsp:nvSpPr>
        <dsp:cNvPr id="0" name=""/>
        <dsp:cNvSpPr/>
      </dsp:nvSpPr>
      <dsp:spPr>
        <a:xfrm>
          <a:off x="1807765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生活用品</a:t>
          </a:r>
          <a:endParaRPr lang="zh-TW" altLang="en-US" sz="2100" kern="1200" dirty="0"/>
        </a:p>
      </dsp:txBody>
      <dsp:txXfrm>
        <a:off x="1832943" y="3002815"/>
        <a:ext cx="1303384" cy="809269"/>
      </dsp:txXfrm>
    </dsp:sp>
    <dsp:sp modelId="{8760C04C-9CCA-459B-8D1E-E094FF9870D4}">
      <dsp:nvSpPr>
        <dsp:cNvPr id="0" name=""/>
        <dsp:cNvSpPr/>
      </dsp:nvSpPr>
      <dsp:spPr>
        <a:xfrm>
          <a:off x="1657350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D940C-BFC6-4785-B99E-41B20C260730}">
      <dsp:nvSpPr>
        <dsp:cNvPr id="0" name=""/>
        <dsp:cNvSpPr/>
      </dsp:nvSpPr>
      <dsp:spPr>
        <a:xfrm>
          <a:off x="1807765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產品頁面 </a:t>
          </a:r>
          <a:r>
            <a:rPr lang="en-US" altLang="zh-TW" sz="2100" kern="1200" dirty="0" smtClean="0"/>
            <a:t>(</a:t>
          </a:r>
          <a:r>
            <a:rPr lang="zh-TW" altLang="en-US" sz="2100" kern="1200" dirty="0" smtClean="0"/>
            <a:t>數量</a:t>
          </a:r>
          <a:r>
            <a:rPr lang="en-US" altLang="zh-TW" sz="2100" kern="1200" dirty="0" smtClean="0"/>
            <a:t>?)</a:t>
          </a:r>
          <a:endParaRPr lang="zh-TW" altLang="en-US" sz="2100" kern="1200" dirty="0"/>
        </a:p>
      </dsp:txBody>
      <dsp:txXfrm>
        <a:off x="1832943" y="4256153"/>
        <a:ext cx="1303384" cy="809269"/>
      </dsp:txXfrm>
    </dsp:sp>
    <dsp:sp modelId="{21F6F089-FD84-42EF-88D0-495C43DD447F}">
      <dsp:nvSpPr>
        <dsp:cNvPr id="0" name=""/>
        <dsp:cNvSpPr/>
      </dsp:nvSpPr>
      <dsp:spPr>
        <a:xfrm>
          <a:off x="3311921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6AB5A-3B85-49BC-A9EE-C2F1E28A5B34}">
      <dsp:nvSpPr>
        <dsp:cNvPr id="0" name=""/>
        <dsp:cNvSpPr/>
      </dsp:nvSpPr>
      <dsp:spPr>
        <a:xfrm>
          <a:off x="3462337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配件飾物</a:t>
          </a:r>
          <a:endParaRPr lang="zh-TW" altLang="en-US" sz="2100" kern="1200" dirty="0"/>
        </a:p>
      </dsp:txBody>
      <dsp:txXfrm>
        <a:off x="3487515" y="3002815"/>
        <a:ext cx="1303384" cy="809269"/>
      </dsp:txXfrm>
    </dsp:sp>
    <dsp:sp modelId="{A8B75A0D-5164-4133-9CFB-6DC98DA261DA}">
      <dsp:nvSpPr>
        <dsp:cNvPr id="0" name=""/>
        <dsp:cNvSpPr/>
      </dsp:nvSpPr>
      <dsp:spPr>
        <a:xfrm>
          <a:off x="3311921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2DD72-0FF2-405B-978D-2ACC8E46F1F7}">
      <dsp:nvSpPr>
        <dsp:cNvPr id="0" name=""/>
        <dsp:cNvSpPr/>
      </dsp:nvSpPr>
      <dsp:spPr>
        <a:xfrm>
          <a:off x="3462337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smtClean="0"/>
            <a:t>產品頁面 </a:t>
          </a:r>
          <a:r>
            <a:rPr lang="en-US" altLang="zh-TW" sz="2100" kern="1200" smtClean="0"/>
            <a:t>(</a:t>
          </a:r>
          <a:r>
            <a:rPr lang="zh-TW" altLang="en-US" sz="2100" kern="1200" smtClean="0"/>
            <a:t>數量</a:t>
          </a:r>
          <a:r>
            <a:rPr lang="en-US" altLang="zh-TW" sz="2100" kern="1200" smtClean="0"/>
            <a:t>?)</a:t>
          </a:r>
          <a:endParaRPr lang="zh-TW" altLang="en-US" sz="2100" kern="1200" dirty="0"/>
        </a:p>
      </dsp:txBody>
      <dsp:txXfrm>
        <a:off x="3487515" y="4256153"/>
        <a:ext cx="1303384" cy="809269"/>
      </dsp:txXfrm>
    </dsp:sp>
    <dsp:sp modelId="{D1261129-4A08-43BB-B9F7-C7E83E01260E}">
      <dsp:nvSpPr>
        <dsp:cNvPr id="0" name=""/>
        <dsp:cNvSpPr/>
      </dsp:nvSpPr>
      <dsp:spPr>
        <a:xfrm>
          <a:off x="3311921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5092-CA4F-4FBB-9B60-0226E17D6531}">
      <dsp:nvSpPr>
        <dsp:cNvPr id="0" name=""/>
        <dsp:cNvSpPr/>
      </dsp:nvSpPr>
      <dsp:spPr>
        <a:xfrm>
          <a:off x="3462337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FAQ</a:t>
          </a:r>
          <a:endParaRPr lang="zh-TW" altLang="en-US" sz="2100" kern="1200" dirty="0"/>
        </a:p>
      </dsp:txBody>
      <dsp:txXfrm>
        <a:off x="3487515" y="1749477"/>
        <a:ext cx="1303384" cy="809269"/>
      </dsp:txXfrm>
    </dsp:sp>
    <dsp:sp modelId="{5C4E340E-0DBA-4411-980A-0C295D8A7E78}">
      <dsp:nvSpPr>
        <dsp:cNvPr id="0" name=""/>
        <dsp:cNvSpPr/>
      </dsp:nvSpPr>
      <dsp:spPr>
        <a:xfrm>
          <a:off x="4966493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B453-0BC3-41AE-B676-243361C9A284}">
      <dsp:nvSpPr>
        <dsp:cNvPr id="0" name=""/>
        <dsp:cNvSpPr/>
      </dsp:nvSpPr>
      <dsp:spPr>
        <a:xfrm>
          <a:off x="5116909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Contact us</a:t>
          </a:r>
          <a:endParaRPr lang="zh-TW" altLang="en-US" sz="2100" kern="1200" dirty="0"/>
        </a:p>
      </dsp:txBody>
      <dsp:txXfrm>
        <a:off x="5142087" y="1749477"/>
        <a:ext cx="1303384" cy="809269"/>
      </dsp:txXfrm>
    </dsp:sp>
    <dsp:sp modelId="{E6C4F1CE-0214-4EF4-9F83-F205E41F9988}">
      <dsp:nvSpPr>
        <dsp:cNvPr id="0" name=""/>
        <dsp:cNvSpPr/>
      </dsp:nvSpPr>
      <dsp:spPr>
        <a:xfrm>
          <a:off x="4966493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7A800-C469-4801-8678-3FB290A4AC32}">
      <dsp:nvSpPr>
        <dsp:cNvPr id="0" name=""/>
        <dsp:cNvSpPr/>
      </dsp:nvSpPr>
      <dsp:spPr>
        <a:xfrm>
          <a:off x="5116909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/>
            <a:t>Location</a:t>
          </a:r>
        </a:p>
      </dsp:txBody>
      <dsp:txXfrm>
        <a:off x="5142087" y="3002815"/>
        <a:ext cx="1303384" cy="809269"/>
      </dsp:txXfrm>
    </dsp:sp>
    <dsp:sp modelId="{59967860-0573-4537-A4C1-256BAE9D7CC1}">
      <dsp:nvSpPr>
        <dsp:cNvPr id="0" name=""/>
        <dsp:cNvSpPr/>
      </dsp:nvSpPr>
      <dsp:spPr>
        <a:xfrm>
          <a:off x="6621065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C4D91-96CC-4904-B12D-CAD12959B469}">
      <dsp:nvSpPr>
        <dsp:cNvPr id="0" name=""/>
        <dsp:cNvSpPr/>
      </dsp:nvSpPr>
      <dsp:spPr>
        <a:xfrm>
          <a:off x="6771481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100" kern="1200" dirty="0" smtClean="0"/>
            <a:t>條款及細則</a:t>
          </a:r>
          <a:endParaRPr lang="zh-TW" altLang="en-US" sz="2100" kern="1200" dirty="0"/>
        </a:p>
      </dsp:txBody>
      <dsp:txXfrm>
        <a:off x="6796659" y="1749477"/>
        <a:ext cx="1303384" cy="809269"/>
      </dsp:txXfrm>
    </dsp:sp>
    <dsp:sp modelId="{7946DA5F-ED46-45FE-9BCA-6E9F9DBC8F81}">
      <dsp:nvSpPr>
        <dsp:cNvPr id="0" name=""/>
        <dsp:cNvSpPr/>
      </dsp:nvSpPr>
      <dsp:spPr>
        <a:xfrm>
          <a:off x="6621065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5C158-584B-4762-9CF1-428E374FFAEB}">
      <dsp:nvSpPr>
        <dsp:cNvPr id="0" name=""/>
        <dsp:cNvSpPr/>
      </dsp:nvSpPr>
      <dsp:spPr>
        <a:xfrm>
          <a:off x="6771481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個人資料私隱政策</a:t>
          </a:r>
          <a:endParaRPr lang="zh-TW" altLang="en-US" sz="2100" kern="1200" dirty="0"/>
        </a:p>
      </dsp:txBody>
      <dsp:txXfrm>
        <a:off x="6796659" y="3002815"/>
        <a:ext cx="1303384" cy="80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C317-4940-46B7-AC11-15D1BCDAB303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64A8-0326-40EB-AF09-57A7A5C2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165466038"/>
              </p:ext>
            </p:extLst>
          </p:nvPr>
        </p:nvGraphicFramePr>
        <p:xfrm>
          <a:off x="2194839" y="5818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1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</cp:revision>
  <dcterms:created xsi:type="dcterms:W3CDTF">2021-07-08T07:36:49Z</dcterms:created>
  <dcterms:modified xsi:type="dcterms:W3CDTF">2021-07-08T07:53:36Z</dcterms:modified>
</cp:coreProperties>
</file>