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9c61d92b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b9c61d92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b9c61d92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b9c61d92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b9c61d92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b9c61d92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9c61d92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b9c61d9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9c61d92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b9c61d9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b9c61d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b9c61d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b9c61d9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b9c61d9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b9c61d9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b9c61d9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b9c61d92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b9c61d92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b9c61d92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b9c61d92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b9c61d92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b9c61d92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1850" y="208625"/>
            <a:ext cx="55527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/>
              <a:t>Soutenance du projet 2D</a:t>
            </a:r>
            <a:endParaRPr sz="3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50200" y="2014650"/>
            <a:ext cx="46560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Faire un jeu sur Unity sans coder.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Voici mon avancée :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2743650" y="663025"/>
            <a:ext cx="36567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/>
              <a:t>Niveau 3 - Sortie</a:t>
            </a:r>
            <a:endParaRPr sz="2000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38" y="1503925"/>
            <a:ext cx="7654127" cy="33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 du projet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63" y="1452975"/>
            <a:ext cx="679936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Difficulté rencontrée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l’ensemble pas de grande difficulté, je peux quand même citer 2 petits obstacles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L’affichage de la vie du personnage ne se mettait pas à jour mais le personnage perdait bien de la vie, un </a:t>
            </a:r>
            <a:r>
              <a:rPr lang="fr"/>
              <a:t>paramètre</a:t>
            </a:r>
            <a:r>
              <a:rPr lang="fr"/>
              <a:t> dans le composant “damageable” du personnage devait être modifié.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Le menu pause </a:t>
            </a:r>
            <a:r>
              <a:rPr lang="fr"/>
              <a:t>n'était</a:t>
            </a:r>
            <a:r>
              <a:rPr lang="fr"/>
              <a:t> pas utilisable, j’ai dû avoir l’aide du formateur pour savoir qu’il fallait ajouter un “Event System” ce qui a réglé mon problème.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847950" y="198100"/>
            <a:ext cx="7448100" cy="14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Sommaire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11700" y="2141875"/>
            <a:ext cx="8520600" cy="22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Objectif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Prise en main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Début du Projet et phase de test 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Reboot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Fin du projet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Difficulté rencontrée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2550" y="4229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Objectif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516775"/>
            <a:ext cx="8520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highlight>
                  <a:schemeClr val="dk1"/>
                </a:highlight>
              </a:rPr>
              <a:t>Le but du projet consiste en la création d'un jeu vidéo 2D, à partir d'une base existante.</a:t>
            </a:r>
            <a:endParaRPr sz="1300">
              <a:highlight>
                <a:schemeClr val="dk1"/>
              </a:highlight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25" y="2189300"/>
            <a:ext cx="85497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02000" y="445025"/>
            <a:ext cx="873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/>
              <a:t>Prise en main</a:t>
            </a:r>
            <a:endParaRPr sz="302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888" y="1333350"/>
            <a:ext cx="5158525" cy="11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80337"/>
            <a:ext cx="8839200" cy="103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13851"/>
            <a:ext cx="8839199" cy="9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52550" y="7070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Début du projet / Phase de test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2200"/>
            <a:ext cx="383857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575" y="2362200"/>
            <a:ext cx="53054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488" y="2668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Reboot</a:t>
            </a:r>
            <a:endParaRPr sz="35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15875"/>
            <a:ext cx="7038901" cy="337558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type="title"/>
          </p:nvPr>
        </p:nvSpPr>
        <p:spPr>
          <a:xfrm>
            <a:off x="3184788" y="1180975"/>
            <a:ext cx="3264300" cy="5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/>
              <a:t>Menu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2743650" y="663025"/>
            <a:ext cx="36567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/>
              <a:t>Tutoriel</a:t>
            </a:r>
            <a:endParaRPr sz="20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6475"/>
            <a:ext cx="8839201" cy="2179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2743650" y="663025"/>
            <a:ext cx="36567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/>
              <a:t>Niveau 1 - Entrée</a:t>
            </a:r>
            <a:endParaRPr sz="20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5075"/>
            <a:ext cx="8839199" cy="307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743650" y="663025"/>
            <a:ext cx="36567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/>
              <a:t>Niveau 2 - Intérieur</a:t>
            </a:r>
            <a:endParaRPr sz="20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50" y="1576775"/>
            <a:ext cx="7852295" cy="33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