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6" r:id="rId5"/>
    <p:sldId id="267" r:id="rId6"/>
    <p:sldId id="265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728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0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7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0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5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11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6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52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6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BB4D-E648-4C2A-88D3-BA9C1B81339F}" type="datetimeFigureOut">
              <a:rPr lang="zh-TW" altLang="en-US" smtClean="0"/>
              <a:t>2022/1/26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5991-1D99-4F39-850C-ADEC05B5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97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92888" cy="5400600"/>
          </a:xfrm>
        </p:spPr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3265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台科大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Plug-and-Play 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無人搬運車模擬系統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功能介紹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79512" y="1124744"/>
            <a:ext cx="86409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增加功能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於路徑上顯示實際距離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對站點及路徑新增資訊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縮放功能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演示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影片示範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92888" cy="5400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3265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台科大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_Plug-and-Play 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無人搬運車模擬系統</a:t>
            </a:r>
          </a:p>
        </p:txBody>
      </p:sp>
      <p:pic>
        <p:nvPicPr>
          <p:cNvPr id="5123" name="Picture 3" descr="C:\Users\user\Desktop\Vi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55877"/>
            <a:ext cx="6771155" cy="457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9B8B5DE-0C4A-41FA-83E5-39513085C8D5}"/>
              </a:ext>
            </a:extLst>
          </p:cNvPr>
          <p:cNvSpPr txBox="1"/>
          <p:nvPr/>
        </p:nvSpPr>
        <p:spPr>
          <a:xfrm>
            <a:off x="5952825" y="855876"/>
            <a:ext cx="316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針對需求做比實際比例大小修改</a:t>
            </a: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E64A3FA2-D64E-4BCA-953B-0E7319D93B2C}"/>
              </a:ext>
            </a:extLst>
          </p:cNvPr>
          <p:cNvSpPr/>
          <p:nvPr/>
        </p:nvSpPr>
        <p:spPr>
          <a:xfrm>
            <a:off x="5994126" y="785730"/>
            <a:ext cx="3080777" cy="1055243"/>
          </a:xfrm>
          <a:prstGeom prst="frame">
            <a:avLst>
              <a:gd name="adj1" fmla="val 3630"/>
            </a:avLst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2" name="Picture 2" descr="C:\Users\user\Desktop\介面2.png">
            <a:extLst>
              <a:ext uri="{FF2B5EF4-FFF2-40B4-BE49-F238E27FC236}">
                <a16:creationId xmlns:a16="http://schemas.microsoft.com/office/drawing/2014/main" id="{FBE9DB46-2296-4227-B54E-4476B8984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" y="3331445"/>
            <a:ext cx="5702831" cy="352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D4AF79-5E25-4DE7-8276-2AD8D5B4D915}"/>
              </a:ext>
            </a:extLst>
          </p:cNvPr>
          <p:cNvSpPr txBox="1"/>
          <p:nvPr/>
        </p:nvSpPr>
        <p:spPr>
          <a:xfrm>
            <a:off x="4951244" y="78573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介面二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012FEA-A7D7-4042-93C2-C98F418CB7DC}"/>
              </a:ext>
            </a:extLst>
          </p:cNvPr>
          <p:cNvSpPr txBox="1"/>
          <p:nvPr/>
        </p:nvSpPr>
        <p:spPr>
          <a:xfrm>
            <a:off x="2286948" y="371703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介面一</a:t>
            </a:r>
          </a:p>
        </p:txBody>
      </p:sp>
    </p:spTree>
    <p:extLst>
      <p:ext uri="{BB962C8B-B14F-4D97-AF65-F5344CB8AC3E}">
        <p14:creationId xmlns:p14="http://schemas.microsoft.com/office/powerpoint/2010/main" val="196860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無人搬運車模擬系統</a:t>
            </a:r>
            <a:r>
              <a:rPr lang="en-US" altLang="zh-TW" sz="3100" dirty="0">
                <a:ea typeface="標楷體" panose="03000509000000000000" pitchFamily="65" charset="-120"/>
              </a:rPr>
              <a:t>_</a:t>
            </a:r>
            <a:r>
              <a:rPr lang="zh-TW" altLang="en-US" sz="3100" dirty="0">
                <a:ea typeface="標楷體" panose="03000509000000000000" pitchFamily="65" charset="-120"/>
              </a:rPr>
              <a:t>介面一</a:t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52E957-3C57-4F80-8696-2C865715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0" y="1275784"/>
            <a:ext cx="8616280" cy="53224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7DF2551-0654-4E3A-A320-D0F765CDCF82}"/>
              </a:ext>
            </a:extLst>
          </p:cNvPr>
          <p:cNvSpPr txBox="1"/>
          <p:nvPr/>
        </p:nvSpPr>
        <p:spPr>
          <a:xfrm>
            <a:off x="5796136" y="414908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←</a:t>
            </a: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於路徑上顯示</a:t>
            </a:r>
            <a:endParaRPr lang="en-US" altLang="zh-TW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實際距離</a:t>
            </a:r>
          </a:p>
        </p:txBody>
      </p:sp>
    </p:spTree>
    <p:extLst>
      <p:ext uri="{BB962C8B-B14F-4D97-AF65-F5344CB8AC3E}">
        <p14:creationId xmlns:p14="http://schemas.microsoft.com/office/powerpoint/2010/main" val="271997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無人搬運車模擬系統</a:t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41EEA3-BF53-4EFD-A327-874FAEC1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5"/>
            <a:ext cx="9144000" cy="564917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39B91ED-5BEB-4FE1-81BC-90CCBE1FFBA2}"/>
              </a:ext>
            </a:extLst>
          </p:cNvPr>
          <p:cNvSpPr txBox="1"/>
          <p:nvPr/>
        </p:nvSpPr>
        <p:spPr>
          <a:xfrm>
            <a:off x="5868144" y="367726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←</a:t>
            </a: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右鍵點擊站點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B9684A-27CA-4023-A801-E351D0073334}"/>
              </a:ext>
            </a:extLst>
          </p:cNvPr>
          <p:cNvSpPr txBox="1"/>
          <p:nvPr/>
        </p:nvSpPr>
        <p:spPr>
          <a:xfrm>
            <a:off x="482621" y="256490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可輸入站點資訊</a:t>
            </a:r>
          </a:p>
        </p:txBody>
      </p:sp>
    </p:spTree>
    <p:extLst>
      <p:ext uri="{BB962C8B-B14F-4D97-AF65-F5344CB8AC3E}">
        <p14:creationId xmlns:p14="http://schemas.microsoft.com/office/powerpoint/2010/main" val="60658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372A3AA-8E40-401E-BC7D-8CEFFBDE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" y="908407"/>
            <a:ext cx="9144000" cy="56601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無人搬運車模擬系統</a:t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9B91ED-5BEB-4FE1-81BC-90CCBE1FFBA2}"/>
              </a:ext>
            </a:extLst>
          </p:cNvPr>
          <p:cNvSpPr txBox="1"/>
          <p:nvPr/>
        </p:nvSpPr>
        <p:spPr>
          <a:xfrm>
            <a:off x="5724128" y="422108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←</a:t>
            </a: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右鍵點擊路線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B9684A-27CA-4023-A801-E351D0073334}"/>
              </a:ext>
            </a:extLst>
          </p:cNvPr>
          <p:cNvSpPr txBox="1"/>
          <p:nvPr/>
        </p:nvSpPr>
        <p:spPr>
          <a:xfrm>
            <a:off x="971600" y="278092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可輸入路線資訊</a:t>
            </a:r>
          </a:p>
        </p:txBody>
      </p:sp>
    </p:spTree>
    <p:extLst>
      <p:ext uri="{BB962C8B-B14F-4D97-AF65-F5344CB8AC3E}">
        <p14:creationId xmlns:p14="http://schemas.microsoft.com/office/powerpoint/2010/main" val="110859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2DB328A-64A2-4C4D-97A3-5D11E39C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809"/>
            <a:ext cx="6788131" cy="53209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97B5001-26D8-4DC2-9955-01F66171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457809"/>
            <a:ext cx="6564195" cy="49401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46C742-CB78-4E12-9333-83637CC5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5507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zh-TW" altLang="en-US" sz="3100" dirty="0">
                <a:ea typeface="標楷體" panose="03000509000000000000" pitchFamily="65" charset="-120"/>
              </a:rPr>
              <a:t>台科大</a:t>
            </a:r>
            <a:r>
              <a:rPr lang="en-US" altLang="zh-TW" sz="3100" dirty="0">
                <a:ea typeface="標楷體" panose="03000509000000000000" pitchFamily="65" charset="-120"/>
              </a:rPr>
              <a:t>_Plug-and-Play </a:t>
            </a:r>
            <a:r>
              <a:rPr lang="zh-TW" altLang="en-US" sz="3100" dirty="0">
                <a:ea typeface="標楷體" panose="03000509000000000000" pitchFamily="65" charset="-120"/>
              </a:rPr>
              <a:t>無人搬運車模擬系統</a:t>
            </a:r>
            <a:br>
              <a:rPr lang="zh-TW" altLang="en-US" dirty="0"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ADDEF5-B17B-4C0E-8E30-4FE764898A87}"/>
              </a:ext>
            </a:extLst>
          </p:cNvPr>
          <p:cNvSpPr txBox="1"/>
          <p:nvPr/>
        </p:nvSpPr>
        <p:spPr>
          <a:xfrm>
            <a:off x="1043608" y="101810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畫面放大前</a:t>
            </a: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88D4434B-183C-43C8-BD6D-26B82F21C29D}"/>
              </a:ext>
            </a:extLst>
          </p:cNvPr>
          <p:cNvSpPr/>
          <p:nvPr/>
        </p:nvSpPr>
        <p:spPr>
          <a:xfrm>
            <a:off x="1535444" y="2132856"/>
            <a:ext cx="643100" cy="2253472"/>
          </a:xfrm>
          <a:prstGeom prst="frame">
            <a:avLst>
              <a:gd name="adj1" fmla="val 363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80CAF575-B227-422C-9419-F9113E71848E}"/>
              </a:ext>
            </a:extLst>
          </p:cNvPr>
          <p:cNvSpPr/>
          <p:nvPr/>
        </p:nvSpPr>
        <p:spPr>
          <a:xfrm>
            <a:off x="6643906" y="3048564"/>
            <a:ext cx="643100" cy="3243929"/>
          </a:xfrm>
          <a:prstGeom prst="frame">
            <a:avLst>
              <a:gd name="adj1" fmla="val 363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6B8431-521A-4754-BB98-E1C1E78235C3}"/>
              </a:ext>
            </a:extLst>
          </p:cNvPr>
          <p:cNvSpPr txBox="1"/>
          <p:nvPr/>
        </p:nvSpPr>
        <p:spPr>
          <a:xfrm>
            <a:off x="6300192" y="101810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畫面放大後</a:t>
            </a:r>
          </a:p>
        </p:txBody>
      </p:sp>
    </p:spTree>
    <p:extLst>
      <p:ext uri="{BB962C8B-B14F-4D97-AF65-F5344CB8AC3E}">
        <p14:creationId xmlns:p14="http://schemas.microsoft.com/office/powerpoint/2010/main" val="135239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139</Words>
  <Application>Microsoft Office PowerPoint</Application>
  <PresentationFormat>如螢幕大小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Wingdings</vt:lpstr>
      <vt:lpstr>Office 佈景主題</vt:lpstr>
      <vt:lpstr>PowerPoint 簡報</vt:lpstr>
      <vt:lpstr>PowerPoint 簡報</vt:lpstr>
      <vt:lpstr>台科大_Plug-and-Play 無人搬運車模擬系統_介面一 </vt:lpstr>
      <vt:lpstr>台科大_Plug-and-Play 無人搬運車模擬系統 </vt:lpstr>
      <vt:lpstr>台科大_Plug-and-Play 無人搬運車模擬系統 </vt:lpstr>
      <vt:lpstr>台科大_Plug-and-Play 無人搬運車模擬系統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高麒翔</cp:lastModifiedBy>
  <cp:revision>26</cp:revision>
  <dcterms:created xsi:type="dcterms:W3CDTF">2021-12-28T14:55:20Z</dcterms:created>
  <dcterms:modified xsi:type="dcterms:W3CDTF">2022-01-26T05:51:05Z</dcterms:modified>
</cp:coreProperties>
</file>