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728" autoAdjust="0"/>
  </p:normalViewPr>
  <p:slideViewPr>
    <p:cSldViewPr>
      <p:cViewPr varScale="1">
        <p:scale>
          <a:sx n="107" d="100"/>
          <a:sy n="107" d="100"/>
        </p:scale>
        <p:origin x="17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0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7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0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39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2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75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5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11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66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52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6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BB4D-E648-4C2A-88D3-BA9C1B81339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97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92888" cy="5400600"/>
          </a:xfrm>
        </p:spPr>
        <p:txBody>
          <a:bodyPr/>
          <a:lstStyle/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5536" y="332656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台科大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Plug-and-Play 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無人搬運車模擬系統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功能介紹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51520" y="980728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增加功能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新增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DWG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檔匯入、存取為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JPG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檔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將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JPG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作為匯入成為派車模擬系統之地圖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地圖比例換算及參數存取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介面介紹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介面一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(DWG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檔匯入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介面二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地圖比例及參數調整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介面三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輸出圖片匯入至原本派車系統地圖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介面演示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影片示範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3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92888" cy="5400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5536" y="332656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台科大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_Plug-and-Play 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無人搬運車模擬系統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介面一</a:t>
            </a:r>
          </a:p>
        </p:txBody>
      </p:sp>
      <p:pic>
        <p:nvPicPr>
          <p:cNvPr id="2050" name="Picture 2" descr="C:\Users\user\Desktop\dwgchapte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89" y="1113329"/>
            <a:ext cx="7826551" cy="493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6D6CADB-DA0E-4EDD-AA96-04831FD4DF4F}"/>
              </a:ext>
            </a:extLst>
          </p:cNvPr>
          <p:cNvSpPr txBox="1"/>
          <p:nvPr/>
        </p:nvSpPr>
        <p:spPr>
          <a:xfrm>
            <a:off x="705889" y="1916832"/>
            <a:ext cx="2376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加入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DWG</a:t>
            </a:r>
            <a:r>
              <a:rPr lang="zh-TW" altLang="en-US" sz="1600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檔於介面顯示</a:t>
            </a:r>
          </a:p>
        </p:txBody>
      </p:sp>
      <p:pic>
        <p:nvPicPr>
          <p:cNvPr id="9" name="Picture 2" descr="C:\Users\user\Desktop\dwgchapter_2.png">
            <a:extLst>
              <a:ext uri="{FF2B5EF4-FFF2-40B4-BE49-F238E27FC236}">
                <a16:creationId xmlns:a16="http://schemas.microsoft.com/office/drawing/2014/main" id="{DD36D3A2-72D5-48F9-8DDE-AA69E9C41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12714" r="29070" b="13541"/>
          <a:stretch/>
        </p:blipFill>
        <p:spPr bwMode="auto">
          <a:xfrm>
            <a:off x="5701807" y="3434592"/>
            <a:ext cx="2736304" cy="288555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8198CC4-CF30-422D-9BEC-80F547449AF1}"/>
              </a:ext>
            </a:extLst>
          </p:cNvPr>
          <p:cNvSpPr txBox="1"/>
          <p:nvPr/>
        </p:nvSpPr>
        <p:spPr>
          <a:xfrm>
            <a:off x="5682172" y="2491821"/>
            <a:ext cx="2844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將原始</a:t>
            </a:r>
            <a:r>
              <a:rPr lang="en-US" altLang="zh-TW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DWG</a:t>
            </a:r>
            <a:r>
              <a:rPr lang="zh-TW" altLang="en-US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出圖為</a:t>
            </a:r>
            <a:r>
              <a:rPr lang="en-US" altLang="zh-TW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JPG</a:t>
            </a:r>
            <a:r>
              <a:rPr lang="zh-TW" altLang="en-US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檔，圖片尺寸統一採用</a:t>
            </a:r>
            <a:r>
              <a:rPr lang="en-US" altLang="zh-TW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1600*1280(pixel*pixel)</a:t>
            </a:r>
            <a:endParaRPr lang="zh-TW" altLang="en-US" dirty="0">
              <a:solidFill>
                <a:srgbClr val="FF0000"/>
              </a:solidFill>
              <a:latin typeface="+mj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860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92888" cy="5400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5536" y="332656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台科大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_Plug-and-Play 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無人搬運車模擬系統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介面二</a:t>
            </a:r>
          </a:p>
        </p:txBody>
      </p:sp>
      <p:pic>
        <p:nvPicPr>
          <p:cNvPr id="5123" name="Picture 3" descr="C:\Users\user\Desktop\View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55877"/>
            <a:ext cx="8859387" cy="598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9B8B5DE-0C4A-41FA-83E5-39513085C8D5}"/>
              </a:ext>
            </a:extLst>
          </p:cNvPr>
          <p:cNvSpPr txBox="1"/>
          <p:nvPr/>
        </p:nvSpPr>
        <p:spPr>
          <a:xfrm>
            <a:off x="5441068" y="935850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針對需求做比實際比例大小修改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6B7FEB-9F9D-46A4-8448-325581EBABD4}"/>
              </a:ext>
            </a:extLst>
          </p:cNvPr>
          <p:cNvSpPr txBox="1"/>
          <p:nvPr/>
        </p:nvSpPr>
        <p:spPr>
          <a:xfrm>
            <a:off x="1835696" y="1668674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針對實際需求地圖大小做窗選，並存取圖片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3EF3E2-55DC-47F1-A82C-307B2FED2E53}"/>
              </a:ext>
            </a:extLst>
          </p:cNvPr>
          <p:cNvSpPr txBox="1"/>
          <p:nvPr/>
        </p:nvSpPr>
        <p:spPr>
          <a:xfrm>
            <a:off x="6732240" y="4293096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窗選介面可作微幅調整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B6B0F8-7787-47B4-B608-CB42B7B4479A}"/>
              </a:ext>
            </a:extLst>
          </p:cNvPr>
          <p:cNvSpPr txBox="1"/>
          <p:nvPr/>
        </p:nvSpPr>
        <p:spPr>
          <a:xfrm>
            <a:off x="6583006" y="307860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存取選取需求參數及比例</a:t>
            </a:r>
          </a:p>
        </p:txBody>
      </p:sp>
    </p:spTree>
    <p:extLst>
      <p:ext uri="{BB962C8B-B14F-4D97-AF65-F5344CB8AC3E}">
        <p14:creationId xmlns:p14="http://schemas.microsoft.com/office/powerpoint/2010/main" val="196860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6C742-CB78-4E12-9333-83637CC5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5507"/>
            <a:ext cx="8229600" cy="685801"/>
          </a:xfrm>
        </p:spPr>
        <p:txBody>
          <a:bodyPr>
            <a:normAutofit fontScale="90000"/>
          </a:bodyPr>
          <a:lstStyle/>
          <a:p>
            <a:r>
              <a:rPr lang="zh-TW" altLang="en-US" sz="3100" dirty="0">
                <a:ea typeface="標楷體" panose="03000509000000000000" pitchFamily="65" charset="-120"/>
              </a:rPr>
              <a:t>台科大</a:t>
            </a:r>
            <a:r>
              <a:rPr lang="en-US" altLang="zh-TW" sz="3100" dirty="0">
                <a:ea typeface="標楷體" panose="03000509000000000000" pitchFamily="65" charset="-120"/>
              </a:rPr>
              <a:t>_Plug-and-Play </a:t>
            </a:r>
            <a:r>
              <a:rPr lang="zh-TW" altLang="en-US" sz="3100" dirty="0">
                <a:ea typeface="標楷體" panose="03000509000000000000" pitchFamily="65" charset="-120"/>
              </a:rPr>
              <a:t>無人搬運車模擬系統</a:t>
            </a:r>
            <a:r>
              <a:rPr lang="en-US" altLang="zh-TW" sz="3100" dirty="0">
                <a:ea typeface="標楷體" panose="03000509000000000000" pitchFamily="65" charset="-120"/>
              </a:rPr>
              <a:t>_</a:t>
            </a:r>
            <a:r>
              <a:rPr lang="zh-TW" altLang="en-US" sz="3100" dirty="0">
                <a:ea typeface="標楷體" panose="03000509000000000000" pitchFamily="65" charset="-120"/>
              </a:rPr>
              <a:t>介面三</a:t>
            </a:r>
            <a:br>
              <a:rPr lang="zh-TW" altLang="en-US" dirty="0">
                <a:ea typeface="標楷體" panose="03000509000000000000" pitchFamily="65" charset="-120"/>
              </a:rPr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00F658-7763-4C62-B279-C6145EA66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32" y="908407"/>
            <a:ext cx="8424733" cy="521775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4762882-151B-4EF3-8B15-FAEEF6605CD3}"/>
              </a:ext>
            </a:extLst>
          </p:cNvPr>
          <p:cNvSpPr txBox="1"/>
          <p:nvPr/>
        </p:nvSpPr>
        <p:spPr>
          <a:xfrm>
            <a:off x="2402173" y="594959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於派車系統主程式上匯入剛剛擷取的地圖</a:t>
            </a:r>
          </a:p>
        </p:txBody>
      </p:sp>
    </p:spTree>
    <p:extLst>
      <p:ext uri="{BB962C8B-B14F-4D97-AF65-F5344CB8AC3E}">
        <p14:creationId xmlns:p14="http://schemas.microsoft.com/office/powerpoint/2010/main" val="3642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186</Words>
  <Application>Microsoft Office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Wingdings</vt:lpstr>
      <vt:lpstr>Office 佈景主題</vt:lpstr>
      <vt:lpstr>PowerPoint 簡報</vt:lpstr>
      <vt:lpstr>PowerPoint 簡報</vt:lpstr>
      <vt:lpstr>PowerPoint 簡報</vt:lpstr>
      <vt:lpstr>台科大_Plug-and-Play 無人搬運車模擬系統_介面三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yuyin huang</cp:lastModifiedBy>
  <cp:revision>13</cp:revision>
  <dcterms:created xsi:type="dcterms:W3CDTF">2021-12-28T14:55:20Z</dcterms:created>
  <dcterms:modified xsi:type="dcterms:W3CDTF">2021-12-29T04:21:55Z</dcterms:modified>
</cp:coreProperties>
</file>