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58" r:id="rId3"/>
    <p:sldId id="259" r:id="rId4"/>
    <p:sldId id="264" r:id="rId5"/>
    <p:sldId id="267" r:id="rId6"/>
    <p:sldId id="263" r:id="rId7"/>
    <p:sldId id="268" r:id="rId8"/>
    <p:sldId id="266" r:id="rId9"/>
  </p:sldIdLst>
  <p:sldSz cx="12192000" cy="6858000"/>
  <p:notesSz cx="12192000" cy="6858000"/>
  <p:defaultTextStyle>
    <a:defPPr>
      <a:defRPr lang="en-US"/>
    </a:defPPr>
    <a:lvl1pPr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2939">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3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1DBE5D-E312-4B21-9E5E-1AE7C8B9E3E7}">
  <a:tblStyle styleId="{491DBE5D-E312-4B21-9E5E-1AE7C8B9E3E7}" styleName="Table_0">
    <a:wholeTbl>
      <a:tcTxStyle b="off" i="off">
        <a:font>
          <a:latin typeface="Arial"/>
          <a:ea typeface="Arial"/>
          <a:cs typeface="Aria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dk1">
              <a:alpha val="20000"/>
            </a:schemeClr>
          </a:solidFill>
        </a:fill>
      </a:tcStyle>
    </a:band1H>
    <a:band2H>
      <a:tcTxStyle b="off" i="off"/>
      <a:tcStyle>
        <a:tcBdr/>
      </a:tcStyle>
    </a:band2H>
    <a:band1V>
      <a:tcTxStyle b="off" i="off"/>
      <a:tcStyle>
        <a:tcBdr/>
        <a:fill>
          <a:solidFill>
            <a:schemeClr val="dk1">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25400" cap="flat" cmpd="sng">
              <a:solidFill>
                <a:schemeClr val="dk1"/>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260" y="236"/>
      </p:cViewPr>
      <p:guideLst>
        <p:guide orient="horz" pos="2939"/>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gesh m" userId="5714385882f96ce3" providerId="LiveId" clId="{E80CF536-E821-4F52-91D2-C0E4F659C228}"/>
    <pc:docChg chg="undo custSel addSld modSld">
      <pc:chgData name="yogesh m" userId="5714385882f96ce3" providerId="LiveId" clId="{E80CF536-E821-4F52-91D2-C0E4F659C228}" dt="2024-09-14T04:58:58.391" v="92" actId="1076"/>
      <pc:docMkLst>
        <pc:docMk/>
      </pc:docMkLst>
      <pc:sldChg chg="modSp mod">
        <pc:chgData name="yogesh m" userId="5714385882f96ce3" providerId="LiveId" clId="{E80CF536-E821-4F52-91D2-C0E4F659C228}" dt="2024-09-13T10:51:13.758" v="79" actId="12"/>
        <pc:sldMkLst>
          <pc:docMk/>
          <pc:sldMk cId="0" sldId="263"/>
        </pc:sldMkLst>
        <pc:spChg chg="mod">
          <ac:chgData name="yogesh m" userId="5714385882f96ce3" providerId="LiveId" clId="{E80CF536-E821-4F52-91D2-C0E4F659C228}" dt="2024-09-13T10:51:13.758" v="79" actId="12"/>
          <ac:spMkLst>
            <pc:docMk/>
            <pc:sldMk cId="0" sldId="263"/>
            <ac:spMk id="11268" creationId="{2319E793-0790-4A40-DC73-2A3EF4B91E02}"/>
          </ac:spMkLst>
        </pc:spChg>
      </pc:sldChg>
      <pc:sldChg chg="modSp mod">
        <pc:chgData name="yogesh m" userId="5714385882f96ce3" providerId="LiveId" clId="{E80CF536-E821-4F52-91D2-C0E4F659C228}" dt="2024-09-13T10:49:44.262" v="70" actId="113"/>
        <pc:sldMkLst>
          <pc:docMk/>
          <pc:sldMk cId="0" sldId="264"/>
        </pc:sldMkLst>
        <pc:spChg chg="mod">
          <ac:chgData name="yogesh m" userId="5714385882f96ce3" providerId="LiveId" clId="{E80CF536-E821-4F52-91D2-C0E4F659C228}" dt="2024-09-13T10:49:44.262" v="70" actId="113"/>
          <ac:spMkLst>
            <pc:docMk/>
            <pc:sldMk cId="0" sldId="264"/>
            <ac:spMk id="10244" creationId="{0817A685-6833-8114-7D21-B32CE7AD8979}"/>
          </ac:spMkLst>
        </pc:spChg>
      </pc:sldChg>
      <pc:sldChg chg="modSp">
        <pc:chgData name="yogesh m" userId="5714385882f96ce3" providerId="LiveId" clId="{E80CF536-E821-4F52-91D2-C0E4F659C228}" dt="2024-09-14T04:58:58.391" v="92" actId="1076"/>
        <pc:sldMkLst>
          <pc:docMk/>
          <pc:sldMk cId="0" sldId="266"/>
        </pc:sldMkLst>
        <pc:spChg chg="mod">
          <ac:chgData name="yogesh m" userId="5714385882f96ce3" providerId="LiveId" clId="{E80CF536-E821-4F52-91D2-C0E4F659C228}" dt="2024-09-14T04:58:58.391" v="92" actId="1076"/>
          <ac:spMkLst>
            <pc:docMk/>
            <pc:sldMk cId="0" sldId="266"/>
            <ac:spMk id="14338" creationId="{A04D6535-3127-4D41-65C6-95F99C2DBFC4}"/>
          </ac:spMkLst>
        </pc:spChg>
      </pc:sldChg>
      <pc:sldChg chg="addSp delSp modSp new mod">
        <pc:chgData name="yogesh m" userId="5714385882f96ce3" providerId="LiveId" clId="{E80CF536-E821-4F52-91D2-C0E4F659C228}" dt="2024-09-13T10:45:30.203" v="67" actId="478"/>
        <pc:sldMkLst>
          <pc:docMk/>
          <pc:sldMk cId="2650466514" sldId="267"/>
        </pc:sldMkLst>
        <pc:spChg chg="del">
          <ac:chgData name="yogesh m" userId="5714385882f96ce3" providerId="LiveId" clId="{E80CF536-E821-4F52-91D2-C0E4F659C228}" dt="2024-09-13T10:45:30.203" v="67" actId="478"/>
          <ac:spMkLst>
            <pc:docMk/>
            <pc:sldMk cId="2650466514" sldId="267"/>
            <ac:spMk id="3" creationId="{DE38651E-F3A1-A688-0DED-181F74F4CDC7}"/>
          </ac:spMkLst>
        </pc:spChg>
        <pc:spChg chg="add mod">
          <ac:chgData name="yogesh m" userId="5714385882f96ce3" providerId="LiveId" clId="{E80CF536-E821-4F52-91D2-C0E4F659C228}" dt="2024-09-13T10:41:00.462" v="63" actId="20577"/>
          <ac:spMkLst>
            <pc:docMk/>
            <pc:sldMk cId="2650466514" sldId="267"/>
            <ac:spMk id="6" creationId="{95AC7159-1FB0-E350-DE6B-F3801F56324B}"/>
          </ac:spMkLst>
        </pc:spChg>
        <pc:picChg chg="add mod">
          <ac:chgData name="yogesh m" userId="5714385882f96ce3" providerId="LiveId" clId="{E80CF536-E821-4F52-91D2-C0E4F659C228}" dt="2024-09-13T10:45:24" v="66" actId="14100"/>
          <ac:picMkLst>
            <pc:docMk/>
            <pc:sldMk cId="2650466514" sldId="267"/>
            <ac:picMk id="5" creationId="{A365B594-422B-32F7-5DBE-194F2BA42940}"/>
          </ac:picMkLst>
        </pc:picChg>
      </pc:sldChg>
      <pc:sldChg chg="addSp modSp new mod">
        <pc:chgData name="yogesh m" userId="5714385882f96ce3" providerId="LiveId" clId="{E80CF536-E821-4F52-91D2-C0E4F659C228}" dt="2024-09-14T04:58:20.871" v="90" actId="1076"/>
        <pc:sldMkLst>
          <pc:docMk/>
          <pc:sldMk cId="3339926039" sldId="268"/>
        </pc:sldMkLst>
        <pc:spChg chg="mod">
          <ac:chgData name="yogesh m" userId="5714385882f96ce3" providerId="LiveId" clId="{E80CF536-E821-4F52-91D2-C0E4F659C228}" dt="2024-09-14T04:57:42.396" v="86" actId="20577"/>
          <ac:spMkLst>
            <pc:docMk/>
            <pc:sldMk cId="3339926039" sldId="268"/>
            <ac:spMk id="2" creationId="{8995F97E-CED6-48DF-E24C-25A5C789606F}"/>
          </ac:spMkLst>
        </pc:spChg>
        <pc:picChg chg="add mod modCrop">
          <ac:chgData name="yogesh m" userId="5714385882f96ce3" providerId="LiveId" clId="{E80CF536-E821-4F52-91D2-C0E4F659C228}" dt="2024-09-14T04:58:20.871" v="90" actId="1076"/>
          <ac:picMkLst>
            <pc:docMk/>
            <pc:sldMk cId="3339926039" sldId="268"/>
            <ac:picMk id="5" creationId="{46ED83B4-6670-B729-410A-9FFC35EF10B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Google Shape;3;n">
            <a:extLst>
              <a:ext uri="{FF2B5EF4-FFF2-40B4-BE49-F238E27FC236}">
                <a16:creationId xmlns:a16="http://schemas.microsoft.com/office/drawing/2014/main" id="{C069E1A3-405B-F55B-03E7-FFD3F2E0AE70}"/>
              </a:ext>
            </a:extLst>
          </p:cNvPr>
          <p:cNvSpPr>
            <a:spLocks noGrp="1" noRot="1" noChangeAspect="1"/>
          </p:cNvSpPr>
          <p:nvPr>
            <p:ph type="sldImg" idx="2"/>
          </p:nvPr>
        </p:nvSpPr>
        <p:spPr bwMode="auto">
          <a:xfrm>
            <a:off x="2032000" y="514350"/>
            <a:ext cx="8129588" cy="2571750"/>
          </a:xfrm>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w="9525">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sp>
      <p:sp>
        <p:nvSpPr>
          <p:cNvPr id="15363" name="Google Shape;4;n">
            <a:extLst>
              <a:ext uri="{FF2B5EF4-FFF2-40B4-BE49-F238E27FC236}">
                <a16:creationId xmlns:a16="http://schemas.microsoft.com/office/drawing/2014/main" id="{20014210-E4CD-AA99-8864-5334B109AC07}"/>
              </a:ext>
            </a:extLst>
          </p:cNvPr>
          <p:cNvSpPr txBox="1">
            <a:spLocks noGrp="1"/>
          </p:cNvSpPr>
          <p:nvPr>
            <p:ph type="body" idx="1"/>
          </p:nvPr>
        </p:nvSpPr>
        <p:spPr bwMode="auto">
          <a:xfrm>
            <a:off x="1219200" y="3257550"/>
            <a:ext cx="97536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L="457200" indent="-2984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386" name="Google Shape;41;p1:notes">
            <a:extLst>
              <a:ext uri="{FF2B5EF4-FFF2-40B4-BE49-F238E27FC236}">
                <a16:creationId xmlns:a16="http://schemas.microsoft.com/office/drawing/2014/main" id="{DABBA5D4-1B25-21EB-4CF6-9D6F735BD3D1}"/>
              </a:ext>
            </a:extLst>
          </p:cNvPr>
          <p:cNvSpPr txBox="1">
            <a:spLocks noGrp="1"/>
          </p:cNvSpPr>
          <p:nvPr>
            <p:ph type="body" idx="1"/>
          </p:nvPr>
        </p:nvSpPr>
        <p:spPr>
          <a:noFill/>
          <a:ln/>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16387" name="Google Shape;42;p1:notes">
            <a:extLst>
              <a:ext uri="{FF2B5EF4-FFF2-40B4-BE49-F238E27FC236}">
                <a16:creationId xmlns:a16="http://schemas.microsoft.com/office/drawing/2014/main" id="{FFAB1C54-7489-A646-0538-372681E1695A}"/>
              </a:ext>
            </a:extLst>
          </p:cNvPr>
          <p:cNvSpPr>
            <a:spLocks noGrp="1" noRot="1" noChangeAspect="1" noTextEdit="1"/>
          </p:cNvSpPr>
          <p:nvPr>
            <p:ph type="sldImg" idx="2"/>
          </p:nvPr>
        </p:nvSpPr>
        <p:spPr>
          <a:xfrm>
            <a:off x="3810000" y="514350"/>
            <a:ext cx="4573588" cy="2571750"/>
          </a:xfrm>
          <a:noFill/>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8434" name="Google Shape;63;p5:notes">
            <a:extLst>
              <a:ext uri="{FF2B5EF4-FFF2-40B4-BE49-F238E27FC236}">
                <a16:creationId xmlns:a16="http://schemas.microsoft.com/office/drawing/2014/main" id="{29BE2A47-4AE0-A0D2-27D4-82481CF2D1EB}"/>
              </a:ext>
            </a:extLst>
          </p:cNvPr>
          <p:cNvSpPr txBox="1">
            <a:spLocks noGrp="1"/>
          </p:cNvSpPr>
          <p:nvPr>
            <p:ph type="body" idx="1"/>
          </p:nvPr>
        </p:nvSpPr>
        <p:spPr>
          <a:noFill/>
          <a:ln/>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18435" name="Google Shape;64;p5:notes">
            <a:extLst>
              <a:ext uri="{FF2B5EF4-FFF2-40B4-BE49-F238E27FC236}">
                <a16:creationId xmlns:a16="http://schemas.microsoft.com/office/drawing/2014/main" id="{605CCE57-3C46-87DB-B3DE-2A39CA728AFD}"/>
              </a:ext>
            </a:extLst>
          </p:cNvPr>
          <p:cNvSpPr>
            <a:spLocks noGrp="1" noRot="1" noChangeAspect="1" noTextEdit="1"/>
          </p:cNvSpPr>
          <p:nvPr>
            <p:ph type="sldImg" idx="2"/>
          </p:nvPr>
        </p:nvSpPr>
        <p:spPr>
          <a:xfrm>
            <a:off x="3810000" y="514350"/>
            <a:ext cx="4573588" cy="2571750"/>
          </a:xfrm>
          <a:noFill/>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458" name="Google Shape;70;g2588bb4af59_0_6:notes">
            <a:extLst>
              <a:ext uri="{FF2B5EF4-FFF2-40B4-BE49-F238E27FC236}">
                <a16:creationId xmlns:a16="http://schemas.microsoft.com/office/drawing/2014/main" id="{E36DC631-C4E8-6E20-2C4C-FA8BAF4C751B}"/>
              </a:ext>
            </a:extLst>
          </p:cNvPr>
          <p:cNvSpPr txBox="1">
            <a:spLocks noGrp="1"/>
          </p:cNvSpPr>
          <p:nvPr>
            <p:ph type="body" idx="1"/>
          </p:nvPr>
        </p:nvSpPr>
        <p:spPr>
          <a:noFill/>
          <a:ln/>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19459" name="Google Shape;71;g2588bb4af59_0_6:notes">
            <a:extLst>
              <a:ext uri="{FF2B5EF4-FFF2-40B4-BE49-F238E27FC236}">
                <a16:creationId xmlns:a16="http://schemas.microsoft.com/office/drawing/2014/main" id="{8AF942A2-5DD0-C282-629B-A9443B2449A6}"/>
              </a:ext>
            </a:extLst>
          </p:cNvPr>
          <p:cNvSpPr>
            <a:spLocks noGrp="1" noRot="1" noChangeAspect="1" noTextEdit="1"/>
          </p:cNvSpPr>
          <p:nvPr>
            <p:ph type="sldImg" idx="2"/>
          </p:nvPr>
        </p:nvSpPr>
        <p:spPr>
          <a:xfrm>
            <a:off x="3810000" y="514350"/>
            <a:ext cx="4573588" cy="2571750"/>
          </a:xfrm>
          <a:noFill/>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Google Shape;103;p8:notes">
            <a:extLst>
              <a:ext uri="{FF2B5EF4-FFF2-40B4-BE49-F238E27FC236}">
                <a16:creationId xmlns:a16="http://schemas.microsoft.com/office/drawing/2014/main" id="{AD9AD845-B845-AB24-532C-B55768985609}"/>
              </a:ext>
            </a:extLst>
          </p:cNvPr>
          <p:cNvSpPr txBox="1">
            <a:spLocks noGrp="1"/>
          </p:cNvSpPr>
          <p:nvPr>
            <p:ph type="body" idx="1"/>
          </p:nvPr>
        </p:nvSpPr>
        <p:spPr>
          <a:noFill/>
          <a:ln/>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24579" name="Google Shape;104;p8:notes">
            <a:extLst>
              <a:ext uri="{FF2B5EF4-FFF2-40B4-BE49-F238E27FC236}">
                <a16:creationId xmlns:a16="http://schemas.microsoft.com/office/drawing/2014/main" id="{1BE900B1-921A-2446-F985-08CF58A0AC40}"/>
              </a:ext>
            </a:extLst>
          </p:cNvPr>
          <p:cNvSpPr>
            <a:spLocks noGrp="1" noRot="1" noChangeAspect="1" noTextEdit="1"/>
          </p:cNvSpPr>
          <p:nvPr>
            <p:ph type="sldImg" idx="2"/>
          </p:nvPr>
        </p:nvSpPr>
        <p:spPr>
          <a:xfrm>
            <a:off x="3810000" y="514350"/>
            <a:ext cx="4573588" cy="2571750"/>
          </a:xfrm>
          <a:noFill/>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602" name="Google Shape;95;p7:notes">
            <a:extLst>
              <a:ext uri="{FF2B5EF4-FFF2-40B4-BE49-F238E27FC236}">
                <a16:creationId xmlns:a16="http://schemas.microsoft.com/office/drawing/2014/main" id="{52AF7D10-B70A-88DC-409E-D541B491C2B9}"/>
              </a:ext>
            </a:extLst>
          </p:cNvPr>
          <p:cNvSpPr txBox="1">
            <a:spLocks noGrp="1"/>
          </p:cNvSpPr>
          <p:nvPr>
            <p:ph type="body" idx="1"/>
          </p:nvPr>
        </p:nvSpPr>
        <p:spPr>
          <a:noFill/>
          <a:ln/>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25603" name="Google Shape;96;p7:notes">
            <a:extLst>
              <a:ext uri="{FF2B5EF4-FFF2-40B4-BE49-F238E27FC236}">
                <a16:creationId xmlns:a16="http://schemas.microsoft.com/office/drawing/2014/main" id="{62AFCAD9-AD1D-8E83-161E-ADF54808C1AE}"/>
              </a:ext>
            </a:extLst>
          </p:cNvPr>
          <p:cNvSpPr>
            <a:spLocks noGrp="1" noRot="1" noChangeAspect="1" noTextEdit="1"/>
          </p:cNvSpPr>
          <p:nvPr>
            <p:ph type="sldImg" idx="2"/>
          </p:nvPr>
        </p:nvSpPr>
        <p:spPr>
          <a:xfrm>
            <a:off x="3810000" y="514350"/>
            <a:ext cx="4573588" cy="2571750"/>
          </a:xfrm>
          <a:noFill/>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674" name="Google Shape;117;p10:notes">
            <a:extLst>
              <a:ext uri="{FF2B5EF4-FFF2-40B4-BE49-F238E27FC236}">
                <a16:creationId xmlns:a16="http://schemas.microsoft.com/office/drawing/2014/main" id="{A53ADFE0-998C-5631-F594-3FCB3C65DAF7}"/>
              </a:ext>
            </a:extLst>
          </p:cNvPr>
          <p:cNvSpPr txBox="1">
            <a:spLocks noGrp="1"/>
          </p:cNvSpPr>
          <p:nvPr>
            <p:ph type="body" idx="1"/>
          </p:nvPr>
        </p:nvSpPr>
        <p:spPr>
          <a:noFill/>
          <a:ln/>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28675" name="Google Shape;118;p10:notes">
            <a:extLst>
              <a:ext uri="{FF2B5EF4-FFF2-40B4-BE49-F238E27FC236}">
                <a16:creationId xmlns:a16="http://schemas.microsoft.com/office/drawing/2014/main" id="{D3B32ADA-6599-3ADA-97DC-DBCF829E95C9}"/>
              </a:ext>
            </a:extLst>
          </p:cNvPr>
          <p:cNvSpPr>
            <a:spLocks noGrp="1" noRot="1" noChangeAspect="1" noTextEdit="1"/>
          </p:cNvSpPr>
          <p:nvPr>
            <p:ph type="sldImg" idx="2"/>
          </p:nvPr>
        </p:nvSpPr>
        <p:spPr>
          <a:xfrm>
            <a:off x="3810000" y="514350"/>
            <a:ext cx="4573588" cy="2571750"/>
          </a:xfrm>
          <a:noFill/>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2"/>
        <p:cNvGrpSpPr/>
        <p:nvPr/>
      </p:nvGrpSpPr>
      <p:grpSpPr>
        <a:xfrm>
          <a:off x="0" y="0"/>
          <a:ext cx="0" cy="0"/>
          <a:chOff x="0" y="0"/>
          <a:chExt cx="0" cy="0"/>
        </a:xfrm>
      </p:grpSpPr>
      <p:sp>
        <p:nvSpPr>
          <p:cNvPr id="13" name="Google Shape;13;p12"/>
          <p:cNvSpPr txBox="1">
            <a:spLocks noGrp="1"/>
          </p:cNvSpPr>
          <p:nvPr>
            <p:ph type="title"/>
          </p:nvPr>
        </p:nvSpPr>
        <p:spPr>
          <a:xfrm>
            <a:off x="3670591" y="1934454"/>
            <a:ext cx="4850817" cy="1000760"/>
          </a:xfrm>
          <a:prstGeom prst="rect">
            <a:avLst/>
          </a:prstGeom>
          <a:noFill/>
          <a:ln>
            <a:noFill/>
          </a:ln>
        </p:spPr>
        <p:txBody>
          <a:bodyPr spcFirstLastPara="1"/>
          <a:lstStyle>
            <a:lvl1pPr lvl="0" algn="l">
              <a:lnSpc>
                <a:spcPct val="100000"/>
              </a:lnSpc>
              <a:spcBef>
                <a:spcPts val="0"/>
              </a:spcBef>
              <a:spcAft>
                <a:spcPts val="0"/>
              </a:spcAft>
              <a:buSzPts val="1400"/>
              <a:buNone/>
              <a:defRPr sz="6400" b="0" i="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12"/>
          <p:cNvSpPr txBox="1">
            <a:spLocks noGrp="1"/>
          </p:cNvSpPr>
          <p:nvPr>
            <p:ph type="body" idx="1"/>
          </p:nvPr>
        </p:nvSpPr>
        <p:spPr>
          <a:xfrm>
            <a:off x="1322908" y="2227490"/>
            <a:ext cx="9546183" cy="1701800"/>
          </a:xfrm>
          <a:prstGeom prst="rect">
            <a:avLst/>
          </a:prstGeom>
          <a:noFill/>
          <a:ln>
            <a:noFill/>
          </a:ln>
        </p:spPr>
        <p:txBody>
          <a:bodyPr spcFirstLastPara="1"/>
          <a:lstStyle>
            <a:lvl1pPr marL="457200" lvl="0" indent="-228600" algn="l">
              <a:lnSpc>
                <a:spcPct val="100000"/>
              </a:lnSpc>
              <a:spcBef>
                <a:spcPts val="0"/>
              </a:spcBef>
              <a:spcAft>
                <a:spcPts val="0"/>
              </a:spcAft>
              <a:buSzPts val="1400"/>
              <a:buNone/>
              <a:defRPr sz="2000" b="0" i="0">
                <a:solidFill>
                  <a:schemeClr val="dk1"/>
                </a:solidFill>
                <a:latin typeface="Times New Roman"/>
                <a:ea typeface="Times New Roman"/>
                <a:cs typeface="Times New Roman"/>
                <a:sym typeface="Times New Roman"/>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 name="Google Shape;9;p11">
            <a:extLst>
              <a:ext uri="{FF2B5EF4-FFF2-40B4-BE49-F238E27FC236}">
                <a16:creationId xmlns:a16="http://schemas.microsoft.com/office/drawing/2014/main" id="{51726582-163F-225C-2F46-C91B552794BE}"/>
              </a:ext>
            </a:extLst>
          </p:cNvPr>
          <p:cNvSpPr txBox="1">
            <a:spLocks noGrp="1"/>
          </p:cNvSpPr>
          <p:nvPr>
            <p:ph type="ftr" idx="12"/>
          </p:nvPr>
        </p:nvSpPr>
        <p:spPr>
          <a:ln/>
        </p:spPr>
        <p:txBody>
          <a:bodyPr/>
          <a:lstStyle>
            <a:lvl1pPr>
              <a:defRPr/>
            </a:lvl1pPr>
          </a:lstStyle>
          <a:p>
            <a:endParaRPr lang="en-US" altLang="en-US"/>
          </a:p>
        </p:txBody>
      </p:sp>
      <p:sp>
        <p:nvSpPr>
          <p:cNvPr id="3" name="Google Shape;10;p11">
            <a:extLst>
              <a:ext uri="{FF2B5EF4-FFF2-40B4-BE49-F238E27FC236}">
                <a16:creationId xmlns:a16="http://schemas.microsoft.com/office/drawing/2014/main" id="{07BF4102-66BE-24AE-D758-3F516BF33545}"/>
              </a:ext>
            </a:extLst>
          </p:cNvPr>
          <p:cNvSpPr txBox="1">
            <a:spLocks noGrp="1"/>
          </p:cNvSpPr>
          <p:nvPr>
            <p:ph type="dt" idx="13"/>
          </p:nvPr>
        </p:nvSpPr>
        <p:spPr>
          <a:ln/>
        </p:spPr>
        <p:txBody>
          <a:bodyPr/>
          <a:lstStyle>
            <a:lvl1pPr>
              <a:defRPr/>
            </a:lvl1pPr>
          </a:lstStyle>
          <a:p>
            <a:endParaRPr lang="en-US" altLang="en-US"/>
          </a:p>
        </p:txBody>
      </p:sp>
      <p:sp>
        <p:nvSpPr>
          <p:cNvPr id="4" name="Google Shape;11;p11">
            <a:extLst>
              <a:ext uri="{FF2B5EF4-FFF2-40B4-BE49-F238E27FC236}">
                <a16:creationId xmlns:a16="http://schemas.microsoft.com/office/drawing/2014/main" id="{AF594E32-90B6-D2A3-7DC1-9E67F1ED4DE1}"/>
              </a:ext>
            </a:extLst>
          </p:cNvPr>
          <p:cNvSpPr txBox="1">
            <a:spLocks noGrp="1"/>
          </p:cNvSpPr>
          <p:nvPr>
            <p:ph type="sldNum" idx="14"/>
          </p:nvPr>
        </p:nvSpPr>
        <p:spPr>
          <a:ln/>
        </p:spPr>
        <p:txBody>
          <a:bodyPr/>
          <a:lstStyle>
            <a:lvl1pPr>
              <a:defRPr/>
            </a:lvl1pPr>
          </a:lstStyle>
          <a:p>
            <a:fld id="{B1C85EE3-0434-4298-A41D-18DEA55D0F91}" type="slidenum">
              <a:rPr lang="en-US" altLang="en-US"/>
              <a:pPr/>
              <a:t>‹#›</a:t>
            </a:fld>
            <a:endParaRPr lang="en-US" altLang="en-US"/>
          </a:p>
        </p:txBody>
      </p:sp>
    </p:spTree>
    <p:extLst>
      <p:ext uri="{BB962C8B-B14F-4D97-AF65-F5344CB8AC3E}">
        <p14:creationId xmlns:p14="http://schemas.microsoft.com/office/powerpoint/2010/main" val="1150310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8"/>
        <p:cNvGrpSpPr/>
        <p:nvPr/>
      </p:nvGrpSpPr>
      <p:grpSpPr>
        <a:xfrm>
          <a:off x="0" y="0"/>
          <a:ext cx="0" cy="0"/>
          <a:chOff x="0" y="0"/>
          <a:chExt cx="0" cy="0"/>
        </a:xfrm>
      </p:grpSpPr>
      <p:sp>
        <p:nvSpPr>
          <p:cNvPr id="19" name="Google Shape;19;p13"/>
          <p:cNvSpPr txBox="1">
            <a:spLocks noGrp="1"/>
          </p:cNvSpPr>
          <p:nvPr>
            <p:ph type="title"/>
          </p:nvPr>
        </p:nvSpPr>
        <p:spPr>
          <a:xfrm>
            <a:off x="3670591" y="1934454"/>
            <a:ext cx="4850817" cy="1000760"/>
          </a:xfrm>
          <a:prstGeom prst="rect">
            <a:avLst/>
          </a:prstGeom>
          <a:noFill/>
          <a:ln>
            <a:noFill/>
          </a:ln>
        </p:spPr>
        <p:txBody>
          <a:bodyPr spcFirstLastPara="1"/>
          <a:lstStyle>
            <a:lvl1pPr lvl="0" algn="l">
              <a:lnSpc>
                <a:spcPct val="100000"/>
              </a:lnSpc>
              <a:spcBef>
                <a:spcPts val="0"/>
              </a:spcBef>
              <a:spcAft>
                <a:spcPts val="0"/>
              </a:spcAft>
              <a:buSzPts val="1400"/>
              <a:buNone/>
              <a:defRPr sz="6400" b="0" i="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 name="Google Shape;9;p11">
            <a:extLst>
              <a:ext uri="{FF2B5EF4-FFF2-40B4-BE49-F238E27FC236}">
                <a16:creationId xmlns:a16="http://schemas.microsoft.com/office/drawing/2014/main" id="{DF58F66A-7D2E-BAC9-19A0-01DFCAB0DFDE}"/>
              </a:ext>
            </a:extLst>
          </p:cNvPr>
          <p:cNvSpPr txBox="1">
            <a:spLocks noGrp="1"/>
          </p:cNvSpPr>
          <p:nvPr>
            <p:ph type="ftr" idx="12"/>
          </p:nvPr>
        </p:nvSpPr>
        <p:spPr>
          <a:ln/>
        </p:spPr>
        <p:txBody>
          <a:bodyPr/>
          <a:lstStyle>
            <a:lvl1pPr>
              <a:defRPr/>
            </a:lvl1pPr>
          </a:lstStyle>
          <a:p>
            <a:endParaRPr lang="en-US" altLang="en-US"/>
          </a:p>
        </p:txBody>
      </p:sp>
      <p:sp>
        <p:nvSpPr>
          <p:cNvPr id="3" name="Google Shape;10;p11">
            <a:extLst>
              <a:ext uri="{FF2B5EF4-FFF2-40B4-BE49-F238E27FC236}">
                <a16:creationId xmlns:a16="http://schemas.microsoft.com/office/drawing/2014/main" id="{F83E2337-F320-4B0B-63E9-3E3E516E43EE}"/>
              </a:ext>
            </a:extLst>
          </p:cNvPr>
          <p:cNvSpPr txBox="1">
            <a:spLocks noGrp="1"/>
          </p:cNvSpPr>
          <p:nvPr>
            <p:ph type="dt" idx="13"/>
          </p:nvPr>
        </p:nvSpPr>
        <p:spPr>
          <a:ln/>
        </p:spPr>
        <p:txBody>
          <a:bodyPr/>
          <a:lstStyle>
            <a:lvl1pPr>
              <a:defRPr/>
            </a:lvl1pPr>
          </a:lstStyle>
          <a:p>
            <a:endParaRPr lang="en-US" altLang="en-US"/>
          </a:p>
        </p:txBody>
      </p:sp>
      <p:sp>
        <p:nvSpPr>
          <p:cNvPr id="4" name="Google Shape;11;p11">
            <a:extLst>
              <a:ext uri="{FF2B5EF4-FFF2-40B4-BE49-F238E27FC236}">
                <a16:creationId xmlns:a16="http://schemas.microsoft.com/office/drawing/2014/main" id="{F8373CE6-8DF7-177E-B411-2D7F42B16100}"/>
              </a:ext>
            </a:extLst>
          </p:cNvPr>
          <p:cNvSpPr txBox="1">
            <a:spLocks noGrp="1"/>
          </p:cNvSpPr>
          <p:nvPr>
            <p:ph type="sldNum" idx="14"/>
          </p:nvPr>
        </p:nvSpPr>
        <p:spPr>
          <a:ln/>
        </p:spPr>
        <p:txBody>
          <a:bodyPr/>
          <a:lstStyle>
            <a:lvl1pPr>
              <a:defRPr/>
            </a:lvl1pPr>
          </a:lstStyle>
          <a:p>
            <a:fld id="{347C2B5C-3A9B-4623-B7DB-6B7D1029D611}" type="slidenum">
              <a:rPr lang="en-US" altLang="en-US"/>
              <a:pPr/>
              <a:t>‹#›</a:t>
            </a:fld>
            <a:endParaRPr lang="en-US" altLang="en-US"/>
          </a:p>
        </p:txBody>
      </p:sp>
    </p:spTree>
    <p:extLst>
      <p:ext uri="{BB962C8B-B14F-4D97-AF65-F5344CB8AC3E}">
        <p14:creationId xmlns:p14="http://schemas.microsoft.com/office/powerpoint/2010/main" val="97928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3"/>
        <p:cNvGrpSpPr/>
        <p:nvPr/>
      </p:nvGrpSpPr>
      <p:grpSpPr>
        <a:xfrm>
          <a:off x="0" y="0"/>
          <a:ext cx="0" cy="0"/>
          <a:chOff x="0" y="0"/>
          <a:chExt cx="0" cy="0"/>
        </a:xfrm>
      </p:grpSpPr>
      <p:sp>
        <p:nvSpPr>
          <p:cNvPr id="24" name="Google Shape;24;p14"/>
          <p:cNvSpPr txBox="1">
            <a:spLocks noGrp="1"/>
          </p:cNvSpPr>
          <p:nvPr>
            <p:ph type="ctrTitle"/>
          </p:nvPr>
        </p:nvSpPr>
        <p:spPr>
          <a:xfrm>
            <a:off x="914400" y="2125980"/>
            <a:ext cx="10363200" cy="1440180"/>
          </a:xfrm>
          <a:prstGeom prst="rect">
            <a:avLst/>
          </a:prstGeom>
          <a:noFill/>
          <a:ln>
            <a:noFill/>
          </a:ln>
        </p:spPr>
        <p:txBody>
          <a:bodyPr spcFirstLastPara="1"/>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4"/>
          <p:cNvSpPr txBox="1">
            <a:spLocks noGrp="1"/>
          </p:cNvSpPr>
          <p:nvPr>
            <p:ph type="subTitle" idx="1"/>
          </p:nvPr>
        </p:nvSpPr>
        <p:spPr>
          <a:xfrm>
            <a:off x="1828800" y="3840480"/>
            <a:ext cx="8534400" cy="1714500"/>
          </a:xfrm>
          <a:prstGeom prst="rect">
            <a:avLst/>
          </a:prstGeom>
          <a:noFill/>
          <a:ln>
            <a:noFill/>
          </a:ln>
        </p:spPr>
        <p:txBody>
          <a:bodyPr spcFirstLastPara="1"/>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 name="Google Shape;9;p11">
            <a:extLst>
              <a:ext uri="{FF2B5EF4-FFF2-40B4-BE49-F238E27FC236}">
                <a16:creationId xmlns:a16="http://schemas.microsoft.com/office/drawing/2014/main" id="{B13A5914-3007-9553-D327-34EC33ABD26E}"/>
              </a:ext>
            </a:extLst>
          </p:cNvPr>
          <p:cNvSpPr txBox="1">
            <a:spLocks noGrp="1"/>
          </p:cNvSpPr>
          <p:nvPr>
            <p:ph type="ftr" idx="12"/>
          </p:nvPr>
        </p:nvSpPr>
        <p:spPr>
          <a:ln/>
        </p:spPr>
        <p:txBody>
          <a:bodyPr/>
          <a:lstStyle>
            <a:lvl1pPr>
              <a:defRPr/>
            </a:lvl1pPr>
          </a:lstStyle>
          <a:p>
            <a:endParaRPr lang="en-US" altLang="en-US"/>
          </a:p>
        </p:txBody>
      </p:sp>
      <p:sp>
        <p:nvSpPr>
          <p:cNvPr id="3" name="Google Shape;10;p11">
            <a:extLst>
              <a:ext uri="{FF2B5EF4-FFF2-40B4-BE49-F238E27FC236}">
                <a16:creationId xmlns:a16="http://schemas.microsoft.com/office/drawing/2014/main" id="{5CA72842-AEFE-9B27-42EF-55B0AC2E4A32}"/>
              </a:ext>
            </a:extLst>
          </p:cNvPr>
          <p:cNvSpPr txBox="1">
            <a:spLocks noGrp="1"/>
          </p:cNvSpPr>
          <p:nvPr>
            <p:ph type="dt" idx="13"/>
          </p:nvPr>
        </p:nvSpPr>
        <p:spPr>
          <a:ln/>
        </p:spPr>
        <p:txBody>
          <a:bodyPr/>
          <a:lstStyle>
            <a:lvl1pPr>
              <a:defRPr/>
            </a:lvl1pPr>
          </a:lstStyle>
          <a:p>
            <a:endParaRPr lang="en-US" altLang="en-US"/>
          </a:p>
        </p:txBody>
      </p:sp>
      <p:sp>
        <p:nvSpPr>
          <p:cNvPr id="4" name="Google Shape;11;p11">
            <a:extLst>
              <a:ext uri="{FF2B5EF4-FFF2-40B4-BE49-F238E27FC236}">
                <a16:creationId xmlns:a16="http://schemas.microsoft.com/office/drawing/2014/main" id="{B685D000-9D3C-E613-8F1D-6F11D137128F}"/>
              </a:ext>
            </a:extLst>
          </p:cNvPr>
          <p:cNvSpPr txBox="1">
            <a:spLocks noGrp="1"/>
          </p:cNvSpPr>
          <p:nvPr>
            <p:ph type="sldNum" idx="14"/>
          </p:nvPr>
        </p:nvSpPr>
        <p:spPr>
          <a:ln/>
        </p:spPr>
        <p:txBody>
          <a:bodyPr/>
          <a:lstStyle>
            <a:lvl1pPr>
              <a:defRPr/>
            </a:lvl1pPr>
          </a:lstStyle>
          <a:p>
            <a:fld id="{3F720326-3C52-420A-B921-D7144D770AC8}" type="slidenum">
              <a:rPr lang="en-US" altLang="en-US"/>
              <a:pPr/>
              <a:t>‹#›</a:t>
            </a:fld>
            <a:endParaRPr lang="en-US" altLang="en-US"/>
          </a:p>
        </p:txBody>
      </p:sp>
    </p:spTree>
    <p:extLst>
      <p:ext uri="{BB962C8B-B14F-4D97-AF65-F5344CB8AC3E}">
        <p14:creationId xmlns:p14="http://schemas.microsoft.com/office/powerpoint/2010/main" val="52519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3670591" y="1934454"/>
            <a:ext cx="4850817" cy="1000760"/>
          </a:xfrm>
          <a:prstGeom prst="rect">
            <a:avLst/>
          </a:prstGeom>
          <a:noFill/>
          <a:ln>
            <a:noFill/>
          </a:ln>
        </p:spPr>
        <p:txBody>
          <a:bodyPr spcFirstLastPara="1"/>
          <a:lstStyle>
            <a:lvl1pPr lvl="0" algn="l">
              <a:lnSpc>
                <a:spcPct val="100000"/>
              </a:lnSpc>
              <a:spcBef>
                <a:spcPts val="0"/>
              </a:spcBef>
              <a:spcAft>
                <a:spcPts val="0"/>
              </a:spcAft>
              <a:buSzPts val="1400"/>
              <a:buNone/>
              <a:defRPr sz="6400" b="0" i="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body" idx="1"/>
          </p:nvPr>
        </p:nvSpPr>
        <p:spPr>
          <a:xfrm>
            <a:off x="609600" y="1577340"/>
            <a:ext cx="5303520" cy="4526280"/>
          </a:xfrm>
          <a:prstGeom prst="rect">
            <a:avLst/>
          </a:prstGeom>
          <a:noFill/>
          <a:ln>
            <a:noFill/>
          </a:ln>
        </p:spPr>
        <p:txBody>
          <a:bodyPr spcFirstLastPara="1"/>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2" name="Google Shape;32;p15"/>
          <p:cNvSpPr txBox="1">
            <a:spLocks noGrp="1"/>
          </p:cNvSpPr>
          <p:nvPr>
            <p:ph type="body" idx="2"/>
          </p:nvPr>
        </p:nvSpPr>
        <p:spPr>
          <a:xfrm>
            <a:off x="6278880" y="1577340"/>
            <a:ext cx="5303520" cy="4526280"/>
          </a:xfrm>
          <a:prstGeom prst="rect">
            <a:avLst/>
          </a:prstGeom>
          <a:noFill/>
          <a:ln>
            <a:noFill/>
          </a:ln>
        </p:spPr>
        <p:txBody>
          <a:bodyPr spcFirstLastPara="1"/>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 name="Google Shape;9;p11">
            <a:extLst>
              <a:ext uri="{FF2B5EF4-FFF2-40B4-BE49-F238E27FC236}">
                <a16:creationId xmlns:a16="http://schemas.microsoft.com/office/drawing/2014/main" id="{777A3F6B-55EC-B422-24A5-2F6FF1548D98}"/>
              </a:ext>
            </a:extLst>
          </p:cNvPr>
          <p:cNvSpPr txBox="1">
            <a:spLocks noGrp="1"/>
          </p:cNvSpPr>
          <p:nvPr>
            <p:ph type="ftr" idx="12"/>
          </p:nvPr>
        </p:nvSpPr>
        <p:spPr>
          <a:ln/>
        </p:spPr>
        <p:txBody>
          <a:bodyPr/>
          <a:lstStyle>
            <a:lvl1pPr>
              <a:defRPr/>
            </a:lvl1pPr>
          </a:lstStyle>
          <a:p>
            <a:endParaRPr lang="en-US" altLang="en-US"/>
          </a:p>
        </p:txBody>
      </p:sp>
      <p:sp>
        <p:nvSpPr>
          <p:cNvPr id="3" name="Google Shape;10;p11">
            <a:extLst>
              <a:ext uri="{FF2B5EF4-FFF2-40B4-BE49-F238E27FC236}">
                <a16:creationId xmlns:a16="http://schemas.microsoft.com/office/drawing/2014/main" id="{67D8503F-102C-FEBE-0C7B-5F84B83D0D31}"/>
              </a:ext>
            </a:extLst>
          </p:cNvPr>
          <p:cNvSpPr txBox="1">
            <a:spLocks noGrp="1"/>
          </p:cNvSpPr>
          <p:nvPr>
            <p:ph type="dt" idx="13"/>
          </p:nvPr>
        </p:nvSpPr>
        <p:spPr>
          <a:ln/>
        </p:spPr>
        <p:txBody>
          <a:bodyPr/>
          <a:lstStyle>
            <a:lvl1pPr>
              <a:defRPr/>
            </a:lvl1pPr>
          </a:lstStyle>
          <a:p>
            <a:endParaRPr lang="en-US" altLang="en-US"/>
          </a:p>
        </p:txBody>
      </p:sp>
      <p:sp>
        <p:nvSpPr>
          <p:cNvPr id="4" name="Google Shape;11;p11">
            <a:extLst>
              <a:ext uri="{FF2B5EF4-FFF2-40B4-BE49-F238E27FC236}">
                <a16:creationId xmlns:a16="http://schemas.microsoft.com/office/drawing/2014/main" id="{C7827956-2B4B-CB6C-5B5E-ED9B6909A34B}"/>
              </a:ext>
            </a:extLst>
          </p:cNvPr>
          <p:cNvSpPr txBox="1">
            <a:spLocks noGrp="1"/>
          </p:cNvSpPr>
          <p:nvPr>
            <p:ph type="sldNum" idx="14"/>
          </p:nvPr>
        </p:nvSpPr>
        <p:spPr>
          <a:ln/>
        </p:spPr>
        <p:txBody>
          <a:bodyPr/>
          <a:lstStyle>
            <a:lvl1pPr>
              <a:defRPr/>
            </a:lvl1pPr>
          </a:lstStyle>
          <a:p>
            <a:fld id="{9D861238-0095-4785-BD25-E3273986DC44}" type="slidenum">
              <a:rPr lang="en-US" altLang="en-US"/>
              <a:pPr/>
              <a:t>‹#›</a:t>
            </a:fld>
            <a:endParaRPr lang="en-US" altLang="en-US"/>
          </a:p>
        </p:txBody>
      </p:sp>
    </p:spTree>
    <p:extLst>
      <p:ext uri="{BB962C8B-B14F-4D97-AF65-F5344CB8AC3E}">
        <p14:creationId xmlns:p14="http://schemas.microsoft.com/office/powerpoint/2010/main" val="990487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6"/>
        <p:cNvGrpSpPr/>
        <p:nvPr/>
      </p:nvGrpSpPr>
      <p:grpSpPr>
        <a:xfrm>
          <a:off x="0" y="0"/>
          <a:ext cx="0" cy="0"/>
          <a:chOff x="0" y="0"/>
          <a:chExt cx="0" cy="0"/>
        </a:xfrm>
      </p:grpSpPr>
      <p:sp>
        <p:nvSpPr>
          <p:cNvPr id="2" name="Google Shape;9;p11">
            <a:extLst>
              <a:ext uri="{FF2B5EF4-FFF2-40B4-BE49-F238E27FC236}">
                <a16:creationId xmlns:a16="http://schemas.microsoft.com/office/drawing/2014/main" id="{92D84A3F-C44C-4630-2B48-BC06DF824E90}"/>
              </a:ext>
            </a:extLst>
          </p:cNvPr>
          <p:cNvSpPr txBox="1">
            <a:spLocks noGrp="1"/>
          </p:cNvSpPr>
          <p:nvPr>
            <p:ph type="ftr" idx="12"/>
          </p:nvPr>
        </p:nvSpPr>
        <p:spPr>
          <a:ln/>
        </p:spPr>
        <p:txBody>
          <a:bodyPr/>
          <a:lstStyle>
            <a:lvl1pPr>
              <a:defRPr/>
            </a:lvl1pPr>
          </a:lstStyle>
          <a:p>
            <a:endParaRPr lang="en-US" altLang="en-US"/>
          </a:p>
        </p:txBody>
      </p:sp>
      <p:sp>
        <p:nvSpPr>
          <p:cNvPr id="3" name="Google Shape;10;p11">
            <a:extLst>
              <a:ext uri="{FF2B5EF4-FFF2-40B4-BE49-F238E27FC236}">
                <a16:creationId xmlns:a16="http://schemas.microsoft.com/office/drawing/2014/main" id="{E6D68E2E-56F6-BC68-8D5F-90D82684B939}"/>
              </a:ext>
            </a:extLst>
          </p:cNvPr>
          <p:cNvSpPr txBox="1">
            <a:spLocks noGrp="1"/>
          </p:cNvSpPr>
          <p:nvPr>
            <p:ph type="dt" idx="13"/>
          </p:nvPr>
        </p:nvSpPr>
        <p:spPr>
          <a:ln/>
        </p:spPr>
        <p:txBody>
          <a:bodyPr/>
          <a:lstStyle>
            <a:lvl1pPr>
              <a:defRPr/>
            </a:lvl1pPr>
          </a:lstStyle>
          <a:p>
            <a:endParaRPr lang="en-US" altLang="en-US"/>
          </a:p>
        </p:txBody>
      </p:sp>
      <p:sp>
        <p:nvSpPr>
          <p:cNvPr id="4" name="Google Shape;11;p11">
            <a:extLst>
              <a:ext uri="{FF2B5EF4-FFF2-40B4-BE49-F238E27FC236}">
                <a16:creationId xmlns:a16="http://schemas.microsoft.com/office/drawing/2014/main" id="{FE4D427E-88DB-9B5F-C5CF-72E08B368A91}"/>
              </a:ext>
            </a:extLst>
          </p:cNvPr>
          <p:cNvSpPr txBox="1">
            <a:spLocks noGrp="1"/>
          </p:cNvSpPr>
          <p:nvPr>
            <p:ph type="sldNum" idx="14"/>
          </p:nvPr>
        </p:nvSpPr>
        <p:spPr>
          <a:ln/>
        </p:spPr>
        <p:txBody>
          <a:bodyPr/>
          <a:lstStyle>
            <a:lvl1pPr>
              <a:defRPr/>
            </a:lvl1pPr>
          </a:lstStyle>
          <a:p>
            <a:fld id="{D38BA542-183E-456D-AC21-FEEDDBB3464A}" type="slidenum">
              <a:rPr lang="en-US" altLang="en-US"/>
              <a:pPr/>
              <a:t>‹#›</a:t>
            </a:fld>
            <a:endParaRPr lang="en-US" altLang="en-US"/>
          </a:p>
        </p:txBody>
      </p:sp>
    </p:spTree>
    <p:extLst>
      <p:ext uri="{BB962C8B-B14F-4D97-AF65-F5344CB8AC3E}">
        <p14:creationId xmlns:p14="http://schemas.microsoft.com/office/powerpoint/2010/main" val="4837982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Google Shape;6;p11">
            <a:extLst>
              <a:ext uri="{FF2B5EF4-FFF2-40B4-BE49-F238E27FC236}">
                <a16:creationId xmlns:a16="http://schemas.microsoft.com/office/drawing/2014/main" id="{10E28F08-F58D-685D-2773-8E38B07061EC}"/>
              </a:ext>
            </a:extLst>
          </p:cNvPr>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Google Shape;7;p11">
            <a:extLst>
              <a:ext uri="{FF2B5EF4-FFF2-40B4-BE49-F238E27FC236}">
                <a16:creationId xmlns:a16="http://schemas.microsoft.com/office/drawing/2014/main" id="{B6A27270-9C94-C838-6D45-DEAB1B1AC57E}"/>
              </a:ext>
            </a:extLst>
          </p:cNvPr>
          <p:cNvSpPr txBox="1">
            <a:spLocks noGrp="1"/>
          </p:cNvSpPr>
          <p:nvPr>
            <p:ph type="title"/>
          </p:nvPr>
        </p:nvSpPr>
        <p:spPr bwMode="auto">
          <a:xfrm>
            <a:off x="3670300" y="1935163"/>
            <a:ext cx="48514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sym typeface="Arial" panose="020B0604020202020204" pitchFamily="34" charset="0"/>
            </a:endParaRPr>
          </a:p>
        </p:txBody>
      </p:sp>
      <p:sp>
        <p:nvSpPr>
          <p:cNvPr id="1028" name="Google Shape;8;p11">
            <a:extLst>
              <a:ext uri="{FF2B5EF4-FFF2-40B4-BE49-F238E27FC236}">
                <a16:creationId xmlns:a16="http://schemas.microsoft.com/office/drawing/2014/main" id="{09381200-FFDE-E45B-C731-83D6606C8560}"/>
              </a:ext>
            </a:extLst>
          </p:cNvPr>
          <p:cNvSpPr txBox="1">
            <a:spLocks noGrp="1"/>
          </p:cNvSpPr>
          <p:nvPr>
            <p:ph type="body" idx="1"/>
          </p:nvPr>
        </p:nvSpPr>
        <p:spPr bwMode="auto">
          <a:xfrm>
            <a:off x="1322388" y="2227263"/>
            <a:ext cx="9547225"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sym typeface="Arial" panose="020B0604020202020204" pitchFamily="34" charset="0"/>
            </a:endParaRPr>
          </a:p>
        </p:txBody>
      </p:sp>
      <p:sp>
        <p:nvSpPr>
          <p:cNvPr id="1029" name="Google Shape;9;p11">
            <a:extLst>
              <a:ext uri="{FF2B5EF4-FFF2-40B4-BE49-F238E27FC236}">
                <a16:creationId xmlns:a16="http://schemas.microsoft.com/office/drawing/2014/main" id="{4D3EB0D4-A676-EF28-5664-10FD9CD4CF02}"/>
              </a:ext>
            </a:extLst>
          </p:cNvPr>
          <p:cNvSpPr txBox="1">
            <a:spLocks noGrp="1"/>
          </p:cNvSpPr>
          <p:nvPr>
            <p:ph type="ftr" idx="11"/>
          </p:nvPr>
        </p:nvSpPr>
        <p:spPr bwMode="auto">
          <a:xfrm>
            <a:off x="4144963" y="6378575"/>
            <a:ext cx="39020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ctr">
              <a:buClr>
                <a:srgbClr val="000000"/>
              </a:buClr>
              <a:buSzPts val="1400"/>
              <a:buFont typeface="Arial" panose="020B0604020202020204" pitchFamily="34" charset="0"/>
              <a:buNone/>
              <a:defRPr sz="1800">
                <a:solidFill>
                  <a:srgbClr val="888888"/>
                </a:solidFill>
                <a:latin typeface="Calibri" panose="020F0502020204030204" pitchFamily="34" charset="0"/>
                <a:cs typeface="Calibri" panose="020F0502020204030204" pitchFamily="34" charset="0"/>
                <a:sym typeface="Calibri" panose="020F0502020204030204" pitchFamily="34" charset="0"/>
              </a:defRPr>
            </a:lvl1pPr>
          </a:lstStyle>
          <a:p>
            <a:endParaRPr lang="en-US" altLang="en-US"/>
          </a:p>
        </p:txBody>
      </p:sp>
      <p:sp>
        <p:nvSpPr>
          <p:cNvPr id="1030" name="Google Shape;10;p11">
            <a:extLst>
              <a:ext uri="{FF2B5EF4-FFF2-40B4-BE49-F238E27FC236}">
                <a16:creationId xmlns:a16="http://schemas.microsoft.com/office/drawing/2014/main" id="{8CE49E10-2868-DA66-519C-1CD683976927}"/>
              </a:ext>
            </a:extLst>
          </p:cNvPr>
          <p:cNvSpPr txBox="1">
            <a:spLocks noGrp="1"/>
          </p:cNvSpPr>
          <p:nvPr>
            <p:ph type="dt" idx="10"/>
          </p:nvPr>
        </p:nvSpPr>
        <p:spPr bwMode="auto">
          <a:xfrm>
            <a:off x="609600" y="6378575"/>
            <a:ext cx="28035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buClr>
                <a:srgbClr val="000000"/>
              </a:buClr>
              <a:buSzPts val="1400"/>
              <a:buFont typeface="Arial" panose="020B0604020202020204" pitchFamily="34" charset="0"/>
              <a:buNone/>
              <a:defRPr sz="1800">
                <a:solidFill>
                  <a:srgbClr val="888888"/>
                </a:solidFill>
                <a:latin typeface="Calibri" panose="020F0502020204030204" pitchFamily="34" charset="0"/>
                <a:cs typeface="Calibri" panose="020F0502020204030204" pitchFamily="34" charset="0"/>
                <a:sym typeface="Calibri" panose="020F0502020204030204" pitchFamily="34" charset="0"/>
              </a:defRPr>
            </a:lvl1pPr>
          </a:lstStyle>
          <a:p>
            <a:endParaRPr lang="en-US" altLang="en-US"/>
          </a:p>
        </p:txBody>
      </p:sp>
      <p:sp>
        <p:nvSpPr>
          <p:cNvPr id="1031" name="Google Shape;11;p11">
            <a:extLst>
              <a:ext uri="{FF2B5EF4-FFF2-40B4-BE49-F238E27FC236}">
                <a16:creationId xmlns:a16="http://schemas.microsoft.com/office/drawing/2014/main" id="{3D6DFAFA-1781-94C6-35D3-D0B48E8FB0B7}"/>
              </a:ext>
            </a:extLst>
          </p:cNvPr>
          <p:cNvSpPr txBox="1">
            <a:spLocks noGrp="1"/>
          </p:cNvSpPr>
          <p:nvPr>
            <p:ph type="sldNum" idx="12"/>
          </p:nvPr>
        </p:nvSpPr>
        <p:spPr bwMode="auto">
          <a:xfrm>
            <a:off x="11034713" y="6515100"/>
            <a:ext cx="2444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nSpc>
                <a:spcPct val="116000"/>
              </a:lnSpc>
              <a:buClr>
                <a:srgbClr val="000000"/>
              </a:buClr>
              <a:buSzPts val="1800"/>
              <a:buFont typeface="Arial" panose="020B0604020202020204" pitchFamily="34" charset="0"/>
              <a:buNone/>
              <a:defRPr sz="1800"/>
            </a:lvl1pPr>
          </a:lstStyle>
          <a:p>
            <a:fld id="{FA9F4C0D-0B77-422A-AADB-8A7BD7A3EB60}" type="slidenum">
              <a:rPr lang="en-US" altLang="en-US"/>
              <a:pPr/>
              <a:t>‹#›</a:t>
            </a:fld>
            <a:endParaRPr lang="en-US" alt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342900" indent="-3429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Google Shape;44;p1">
            <a:extLst>
              <a:ext uri="{FF2B5EF4-FFF2-40B4-BE49-F238E27FC236}">
                <a16:creationId xmlns:a16="http://schemas.microsoft.com/office/drawing/2014/main" id="{F554FA06-E1A0-6B59-0E5B-8B83496C08E7}"/>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Google Shape;45;p1">
            <a:extLst>
              <a:ext uri="{FF2B5EF4-FFF2-40B4-BE49-F238E27FC236}">
                <a16:creationId xmlns:a16="http://schemas.microsoft.com/office/drawing/2014/main" id="{05483E68-E06E-B6AD-B1F9-FC9F20847E48}"/>
              </a:ext>
            </a:extLst>
          </p:cNvPr>
          <p:cNvSpPr txBox="1">
            <a:spLocks noChangeArrowheads="1"/>
          </p:cNvSpPr>
          <p:nvPr/>
        </p:nvSpPr>
        <p:spPr bwMode="auto">
          <a:xfrm>
            <a:off x="2937048" y="594897"/>
            <a:ext cx="8431212" cy="1859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3065463" indent="-30543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ts val="2400"/>
            </a:pPr>
            <a:r>
              <a:rPr lang="en-US" altLang="en-US" sz="2400" dirty="0">
                <a:solidFill>
                  <a:srgbClr val="FF0000"/>
                </a:solidFill>
              </a:rPr>
              <a:t>DEPARTMENT OF ELECTRONICS AND COMMUNICATION  ENGINEERING</a:t>
            </a:r>
          </a:p>
          <a:p>
            <a:pPr eaLnBrk="1" hangingPunct="1">
              <a:buSzPts val="2400"/>
            </a:pPr>
            <a:endParaRPr lang="en-US" altLang="en-US" sz="2400" dirty="0">
              <a:solidFill>
                <a:srgbClr val="FF0000"/>
              </a:solidFill>
            </a:endParaRPr>
          </a:p>
          <a:p>
            <a:pPr algn="ctr" eaLnBrk="1" hangingPunct="1">
              <a:buSzPts val="2400"/>
            </a:pPr>
            <a:r>
              <a:rPr lang="en-US" altLang="en-US" sz="2400" b="1" dirty="0"/>
              <a:t>ECE HACKATHON’24</a:t>
            </a:r>
          </a:p>
          <a:p>
            <a:pPr eaLnBrk="1" hangingPunct="1">
              <a:buSzPts val="2400"/>
            </a:pPr>
            <a:endParaRPr lang="en-US" altLang="en-US" sz="2400" dirty="0">
              <a:solidFill>
                <a:srgbClr val="FF0000"/>
              </a:solidFill>
            </a:endParaRPr>
          </a:p>
        </p:txBody>
      </p:sp>
      <p:grpSp>
        <p:nvGrpSpPr>
          <p:cNvPr id="2052" name="Google Shape;46;p1">
            <a:extLst>
              <a:ext uri="{FF2B5EF4-FFF2-40B4-BE49-F238E27FC236}">
                <a16:creationId xmlns:a16="http://schemas.microsoft.com/office/drawing/2014/main" id="{CBC37D53-9DFF-3675-6440-B745D06DE928}"/>
              </a:ext>
            </a:extLst>
          </p:cNvPr>
          <p:cNvGrpSpPr>
            <a:grpSpLocks/>
          </p:cNvGrpSpPr>
          <p:nvPr/>
        </p:nvGrpSpPr>
        <p:grpSpPr bwMode="auto">
          <a:xfrm>
            <a:off x="179388" y="1336675"/>
            <a:ext cx="1708150" cy="5092700"/>
            <a:chOff x="190553" y="1212849"/>
            <a:chExt cx="1813556" cy="5206028"/>
          </a:xfrm>
        </p:grpSpPr>
        <p:pic>
          <p:nvPicPr>
            <p:cNvPr id="2059" name="Google Shape;47;p1">
              <a:extLst>
                <a:ext uri="{FF2B5EF4-FFF2-40B4-BE49-F238E27FC236}">
                  <a16:creationId xmlns:a16="http://schemas.microsoft.com/office/drawing/2014/main" id="{6570DA06-92F6-AC8F-CB5D-16615C96D3D2}"/>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861" y="1212849"/>
              <a:ext cx="1374248" cy="1066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0" name="Google Shape;48;p1">
              <a:extLst>
                <a:ext uri="{FF2B5EF4-FFF2-40B4-BE49-F238E27FC236}">
                  <a16:creationId xmlns:a16="http://schemas.microsoft.com/office/drawing/2014/main" id="{72F8417C-D036-18E1-0FD5-D98026AB1DF8}"/>
                </a:ext>
              </a:extLst>
            </p:cNvPr>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53" y="4840809"/>
              <a:ext cx="1098142" cy="1578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53" name="Google Shape;49;p1">
            <a:extLst>
              <a:ext uri="{FF2B5EF4-FFF2-40B4-BE49-F238E27FC236}">
                <a16:creationId xmlns:a16="http://schemas.microsoft.com/office/drawing/2014/main" id="{7A273C53-97DF-938A-9E37-2CADE18631F0}"/>
              </a:ext>
            </a:extLst>
          </p:cNvPr>
          <p:cNvSpPr txBox="1">
            <a:spLocks noChangeArrowheads="1"/>
          </p:cNvSpPr>
          <p:nvPr/>
        </p:nvSpPr>
        <p:spPr bwMode="auto">
          <a:xfrm>
            <a:off x="2485819" y="4381520"/>
            <a:ext cx="3822700" cy="1674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spAutoFit/>
          </a:bodyPr>
          <a:lstStyle>
            <a:lvl1pPr marL="127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ts val="1800"/>
            </a:pPr>
            <a:r>
              <a:rPr lang="en-US" altLang="en-US" sz="1800" b="1" dirty="0"/>
              <a:t>PRESENTED BY</a:t>
            </a:r>
          </a:p>
          <a:p>
            <a:pPr eaLnBrk="1" hangingPunct="1">
              <a:buSzPts val="1800"/>
            </a:pPr>
            <a:endParaRPr lang="en-US" altLang="en-US" sz="1800" dirty="0"/>
          </a:p>
          <a:p>
            <a:pPr eaLnBrk="1" hangingPunct="1">
              <a:buSzPts val="1800"/>
            </a:pPr>
            <a:r>
              <a:rPr lang="en-US" altLang="en-US" sz="1800" dirty="0"/>
              <a:t>SURIYA PRAKASH T A - 22ECR206</a:t>
            </a:r>
          </a:p>
          <a:p>
            <a:pPr eaLnBrk="1" hangingPunct="1">
              <a:buSzPts val="1800"/>
            </a:pPr>
            <a:r>
              <a:rPr lang="en-US" altLang="en-US" sz="1800" dirty="0"/>
              <a:t>YOGESH M – 22ECR244</a:t>
            </a:r>
          </a:p>
          <a:p>
            <a:pPr eaLnBrk="1" hangingPunct="1">
              <a:buSzPts val="1800"/>
            </a:pPr>
            <a:r>
              <a:rPr lang="en-US" altLang="en-US" sz="1800" dirty="0"/>
              <a:t>YOKITH SURYA M – 22ECR268 </a:t>
            </a:r>
          </a:p>
          <a:p>
            <a:pPr eaLnBrk="1" hangingPunct="1">
              <a:buSzPts val="1800"/>
            </a:pPr>
            <a:endParaRPr lang="en-US" altLang="en-US" sz="1800" dirty="0"/>
          </a:p>
        </p:txBody>
      </p:sp>
      <p:sp>
        <p:nvSpPr>
          <p:cNvPr id="2054" name="Google Shape;50;p1">
            <a:extLst>
              <a:ext uri="{FF2B5EF4-FFF2-40B4-BE49-F238E27FC236}">
                <a16:creationId xmlns:a16="http://schemas.microsoft.com/office/drawing/2014/main" id="{A19A0061-9DAC-9B0F-85B0-7C5F525E6749}"/>
              </a:ext>
            </a:extLst>
          </p:cNvPr>
          <p:cNvSpPr txBox="1">
            <a:spLocks noChangeArrowheads="1"/>
          </p:cNvSpPr>
          <p:nvPr/>
        </p:nvSpPr>
        <p:spPr bwMode="auto">
          <a:xfrm>
            <a:off x="10844213" y="6507163"/>
            <a:ext cx="393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81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ct val="116000"/>
              </a:lnSpc>
              <a:buSzPts val="1800"/>
            </a:pPr>
            <a:fld id="{B94C9532-C617-40D4-82BA-FA6BA8940A30}" type="slidenum">
              <a:rPr lang="en-US" altLang="en-US" sz="1800"/>
              <a:pPr eaLnBrk="1" hangingPunct="1">
                <a:lnSpc>
                  <a:spcPct val="116000"/>
                </a:lnSpc>
                <a:buSzPts val="1800"/>
              </a:pPr>
              <a:t>1</a:t>
            </a:fld>
            <a:endParaRPr lang="en-US" altLang="en-US" sz="1800"/>
          </a:p>
        </p:txBody>
      </p:sp>
      <p:sp>
        <p:nvSpPr>
          <p:cNvPr id="53" name="Google Shape;53;p1">
            <a:extLst>
              <a:ext uri="{FF2B5EF4-FFF2-40B4-BE49-F238E27FC236}">
                <a16:creationId xmlns:a16="http://schemas.microsoft.com/office/drawing/2014/main" id="{19634CD4-F387-6FD0-008F-01010D5EFE91}"/>
              </a:ext>
            </a:extLst>
          </p:cNvPr>
          <p:cNvSpPr txBox="1"/>
          <p:nvPr/>
        </p:nvSpPr>
        <p:spPr>
          <a:xfrm>
            <a:off x="8401050" y="4811379"/>
            <a:ext cx="3611562" cy="846137"/>
          </a:xfrm>
          <a:prstGeom prst="rect">
            <a:avLst/>
          </a:prstGeom>
          <a:noFill/>
          <a:ln>
            <a:noFill/>
          </a:ln>
        </p:spPr>
        <p:txBody>
          <a:bodyPr spcFirstLastPara="1" lIns="0" tIns="12700" rIns="0" bIns="0"/>
          <a:lstStyle/>
          <a:p>
            <a:pPr marL="12700" fontAlgn="auto">
              <a:spcBef>
                <a:spcPts val="0"/>
              </a:spcBef>
              <a:spcAft>
                <a:spcPts val="0"/>
              </a:spcAft>
              <a:buClr>
                <a:srgbClr val="000000"/>
              </a:buClr>
              <a:buSzPts val="1800"/>
              <a:buFont typeface="Arial"/>
              <a:buNone/>
              <a:defRPr/>
            </a:pPr>
            <a:r>
              <a:rPr lang="en-US" sz="1800" b="1" kern="0" dirty="0">
                <a:solidFill>
                  <a:schemeClr val="dk1"/>
                </a:solidFill>
                <a:latin typeface="Arial"/>
                <a:ea typeface="Arial"/>
                <a:cs typeface="Arial"/>
                <a:sym typeface="Arial"/>
              </a:rPr>
              <a:t> GUIDED BY</a:t>
            </a:r>
          </a:p>
          <a:p>
            <a:pPr marL="12700" fontAlgn="auto">
              <a:spcBef>
                <a:spcPts val="0"/>
              </a:spcBef>
              <a:spcAft>
                <a:spcPts val="0"/>
              </a:spcAft>
              <a:buClr>
                <a:srgbClr val="000000"/>
              </a:buClr>
              <a:buSzPts val="1800"/>
              <a:buFont typeface="Arial"/>
              <a:buNone/>
              <a:defRPr/>
            </a:pPr>
            <a:endParaRPr sz="1800" kern="0" dirty="0">
              <a:solidFill>
                <a:schemeClr val="dk1"/>
              </a:solidFill>
              <a:latin typeface="Arial"/>
              <a:ea typeface="Arial"/>
              <a:cs typeface="Arial"/>
              <a:sym typeface="Arial"/>
            </a:endParaRPr>
          </a:p>
          <a:p>
            <a:pPr marL="68580" fontAlgn="auto">
              <a:spcBef>
                <a:spcPts val="0"/>
              </a:spcBef>
              <a:spcAft>
                <a:spcPts val="0"/>
              </a:spcAft>
              <a:buClr>
                <a:srgbClr val="000000"/>
              </a:buClr>
              <a:buSzPts val="1800"/>
              <a:buFont typeface="Arial"/>
              <a:buNone/>
              <a:defRPr/>
            </a:pPr>
            <a:r>
              <a:rPr lang="en-US" sz="1800" kern="0" dirty="0">
                <a:solidFill>
                  <a:schemeClr val="dk1"/>
                </a:solidFill>
                <a:latin typeface="Arial"/>
                <a:ea typeface="Arial"/>
                <a:cs typeface="Arial"/>
                <a:sym typeface="Arial"/>
              </a:rPr>
              <a:t>MAHESWARAN S</a:t>
            </a:r>
            <a:endParaRPr sz="1800" kern="0" dirty="0">
              <a:solidFill>
                <a:schemeClr val="dk1"/>
              </a:solidFill>
              <a:latin typeface="Arial"/>
              <a:ea typeface="Arial"/>
              <a:cs typeface="Arial"/>
              <a:sym typeface="Arial"/>
            </a:endParaRPr>
          </a:p>
          <a:p>
            <a:pPr marL="68580" fontAlgn="auto">
              <a:spcBef>
                <a:spcPts val="0"/>
              </a:spcBef>
              <a:spcAft>
                <a:spcPts val="0"/>
              </a:spcAft>
              <a:buClr>
                <a:srgbClr val="000000"/>
              </a:buClr>
              <a:buSzPts val="1800"/>
              <a:buFont typeface="Arial"/>
              <a:buNone/>
              <a:defRPr/>
            </a:pPr>
            <a:r>
              <a:rPr lang="en-US" sz="1800" kern="0" dirty="0">
                <a:solidFill>
                  <a:schemeClr val="dk1"/>
                </a:solidFill>
                <a:latin typeface="Arial"/>
                <a:ea typeface="Arial"/>
                <a:cs typeface="Arial"/>
                <a:sym typeface="Arial"/>
              </a:rPr>
              <a:t>ASSOCIATE PROFESSOR , ECE</a:t>
            </a:r>
            <a:endParaRPr sz="1800" kern="0" dirty="0">
              <a:solidFill>
                <a:schemeClr val="dk1"/>
              </a:solidFill>
              <a:latin typeface="Arial"/>
              <a:ea typeface="Arial"/>
              <a:cs typeface="Arial"/>
              <a:sym typeface="Arial"/>
            </a:endParaRPr>
          </a:p>
        </p:txBody>
      </p:sp>
      <p:sp>
        <p:nvSpPr>
          <p:cNvPr id="2058" name="Google Shape;54;p1">
            <a:extLst>
              <a:ext uri="{FF2B5EF4-FFF2-40B4-BE49-F238E27FC236}">
                <a16:creationId xmlns:a16="http://schemas.microsoft.com/office/drawing/2014/main" id="{E8376C58-EC9D-2726-3F9C-A7F10224E786}"/>
              </a:ext>
            </a:extLst>
          </p:cNvPr>
          <p:cNvSpPr txBox="1">
            <a:spLocks noGrp="1"/>
          </p:cNvSpPr>
          <p:nvPr>
            <p:ph type="title"/>
          </p:nvPr>
        </p:nvSpPr>
        <p:spPr>
          <a:xfrm>
            <a:off x="2646363" y="2572210"/>
            <a:ext cx="8197850" cy="997709"/>
          </a:xfrm>
        </p:spPr>
        <p:txBody>
          <a:bodyPr tIns="12700"/>
          <a:lstStyle/>
          <a:p>
            <a:pPr marL="12700" algn="ctr" eaLnBrk="1" hangingPunct="1">
              <a:spcBef>
                <a:spcPct val="0"/>
              </a:spcBef>
              <a:spcAft>
                <a:spcPct val="0"/>
              </a:spcAft>
            </a:pPr>
            <a:r>
              <a:rPr lang="en-US" sz="3200" b="1" i="0" dirty="0">
                <a:solidFill>
                  <a:srgbClr val="0B5394"/>
                </a:solidFill>
                <a:effectLst/>
                <a:latin typeface="Times New Roman" panose="02020603050405020304" pitchFamily="18" charset="0"/>
                <a:cs typeface="Times New Roman" panose="02020603050405020304" pitchFamily="18" charset="0"/>
              </a:rPr>
              <a:t>Voice-Controlled Mobile Robot for Task Execution</a:t>
            </a:r>
            <a:endParaRPr lang="en-US" altLang="en-US" sz="3200" dirty="0">
              <a:solidFill>
                <a:srgbClr val="0B5394"/>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Google Shape;66;p5">
            <a:extLst>
              <a:ext uri="{FF2B5EF4-FFF2-40B4-BE49-F238E27FC236}">
                <a16:creationId xmlns:a16="http://schemas.microsoft.com/office/drawing/2014/main" id="{5EB3B1C3-A4EE-3DB9-21AC-5A1B4FD78507}"/>
              </a:ext>
            </a:extLst>
          </p:cNvPr>
          <p:cNvSpPr txBox="1">
            <a:spLocks noGrp="1"/>
          </p:cNvSpPr>
          <p:nvPr>
            <p:ph type="title"/>
          </p:nvPr>
        </p:nvSpPr>
        <p:spPr>
          <a:xfrm>
            <a:off x="3668713" y="561975"/>
            <a:ext cx="5133975" cy="504825"/>
          </a:xfrm>
        </p:spPr>
        <p:txBody>
          <a:bodyPr tIns="12700"/>
          <a:lstStyle/>
          <a:p>
            <a:pPr marL="12700" eaLnBrk="1" hangingPunct="1">
              <a:spcBef>
                <a:spcPct val="0"/>
              </a:spcBef>
              <a:spcAft>
                <a:spcPct val="0"/>
              </a:spcAft>
            </a:pPr>
            <a:r>
              <a:rPr lang="en-US" altLang="en-US" sz="3200">
                <a:solidFill>
                  <a:srgbClr val="FF0000"/>
                </a:solidFill>
                <a:latin typeface="Arial" panose="020B0604020202020204" pitchFamily="34" charset="0"/>
                <a:cs typeface="Arial" panose="020B0604020202020204" pitchFamily="34" charset="0"/>
                <a:sym typeface="Arial" panose="020B0604020202020204" pitchFamily="34" charset="0"/>
              </a:rPr>
              <a:t>PROBLEM STATEMENT</a:t>
            </a:r>
          </a:p>
        </p:txBody>
      </p:sp>
      <p:sp>
        <p:nvSpPr>
          <p:cNvPr id="4099" name="Google Shape;67;p5">
            <a:extLst>
              <a:ext uri="{FF2B5EF4-FFF2-40B4-BE49-F238E27FC236}">
                <a16:creationId xmlns:a16="http://schemas.microsoft.com/office/drawing/2014/main" id="{A71C00B2-8DD0-40DD-25CC-CAD117DC2683}"/>
              </a:ext>
            </a:extLst>
          </p:cNvPr>
          <p:cNvSpPr txBox="1">
            <a:spLocks noChangeArrowheads="1"/>
          </p:cNvSpPr>
          <p:nvPr/>
        </p:nvSpPr>
        <p:spPr bwMode="auto">
          <a:xfrm>
            <a:off x="10937875" y="6515100"/>
            <a:ext cx="3000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81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ct val="116000"/>
              </a:lnSpc>
              <a:buSzPts val="1800"/>
            </a:pPr>
            <a:fld id="{9214E94E-57F7-4D30-A908-FF1B959FEA39}" type="slidenum">
              <a:rPr lang="en-US" altLang="en-US" sz="1800"/>
              <a:pPr eaLnBrk="1" hangingPunct="1">
                <a:lnSpc>
                  <a:spcPct val="116000"/>
                </a:lnSpc>
                <a:buSzPts val="1800"/>
              </a:pPr>
              <a:t>2</a:t>
            </a:fld>
            <a:endParaRPr lang="en-US" altLang="en-US" sz="1800"/>
          </a:p>
        </p:txBody>
      </p:sp>
      <p:sp>
        <p:nvSpPr>
          <p:cNvPr id="4100" name="Google Shape;68;p5">
            <a:extLst>
              <a:ext uri="{FF2B5EF4-FFF2-40B4-BE49-F238E27FC236}">
                <a16:creationId xmlns:a16="http://schemas.microsoft.com/office/drawing/2014/main" id="{95BD6250-1E7B-6425-36F3-04E1EDD58A6B}"/>
              </a:ext>
            </a:extLst>
          </p:cNvPr>
          <p:cNvSpPr txBox="1">
            <a:spLocks noChangeArrowheads="1"/>
          </p:cNvSpPr>
          <p:nvPr/>
        </p:nvSpPr>
        <p:spPr bwMode="auto">
          <a:xfrm>
            <a:off x="751115" y="1569130"/>
            <a:ext cx="10689770" cy="4726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lstStyle>
            <a:lvl1pPr marL="538163" indent="-4381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SzPts val="1400"/>
            </a:pPr>
            <a:r>
              <a:rPr lang="en-US" altLang="en-US" sz="2500" b="1" dirty="0"/>
              <a:t>     PROBLEM STATEMENT DOMAIN</a:t>
            </a:r>
            <a:r>
              <a:rPr lang="en-US" altLang="en-US" sz="2500" dirty="0"/>
              <a:t>: </a:t>
            </a:r>
            <a:r>
              <a:rPr lang="en-US" altLang="en-US" sz="2800" dirty="0">
                <a:latin typeface="Segoe UI" panose="020B0502040204020203" pitchFamily="34" charset="0"/>
              </a:rPr>
              <a:t>E</a:t>
            </a:r>
            <a:r>
              <a:rPr lang="en-US" sz="2800" i="0" dirty="0">
                <a:solidFill>
                  <a:srgbClr val="000000"/>
                </a:solidFill>
                <a:effectLst/>
                <a:latin typeface="Segoe UI" panose="020B0502040204020203" pitchFamily="34" charset="0"/>
              </a:rPr>
              <a:t>mbedded &amp; IOT</a:t>
            </a:r>
            <a:endParaRPr lang="en-US" altLang="en-US" sz="2800" dirty="0"/>
          </a:p>
          <a:p>
            <a:pPr eaLnBrk="1" hangingPunct="1">
              <a:buSzPts val="1400"/>
            </a:pPr>
            <a:r>
              <a:rPr lang="en-US" altLang="en-US" sz="2500" b="1" dirty="0"/>
              <a:t>     PROBLEM STATEMENT ID</a:t>
            </a:r>
            <a:r>
              <a:rPr lang="en-US" altLang="en-US" sz="2500" dirty="0"/>
              <a:t>: </a:t>
            </a:r>
            <a:r>
              <a:rPr lang="en-US" sz="2400" i="0" dirty="0">
                <a:solidFill>
                  <a:srgbClr val="000000"/>
                </a:solidFill>
                <a:effectLst/>
                <a:latin typeface="Arial" panose="020B0604020202020204" pitchFamily="34" charset="0"/>
              </a:rPr>
              <a:t>EEI002</a:t>
            </a:r>
          </a:p>
          <a:p>
            <a:pPr eaLnBrk="1" hangingPunct="1">
              <a:buSzPts val="1400"/>
            </a:pPr>
            <a:endParaRPr lang="en-US" sz="2400" i="0" dirty="0">
              <a:solidFill>
                <a:srgbClr val="000000"/>
              </a:solidFill>
              <a:effectLst/>
              <a:latin typeface="Arial" panose="020B0604020202020204" pitchFamily="34" charset="0"/>
            </a:endParaRPr>
          </a:p>
          <a:p>
            <a:pPr eaLnBrk="1" hangingPunct="1">
              <a:buSzPts val="1400"/>
            </a:pPr>
            <a:r>
              <a:rPr lang="en-US" sz="2400" b="0" i="0" dirty="0">
                <a:solidFill>
                  <a:srgbClr val="000000"/>
                </a:solidFill>
                <a:effectLst/>
                <a:latin typeface="Arial" panose="020B0604020202020204" pitchFamily="34" charset="0"/>
              </a:rPr>
              <a:t>             This project focuses on designing a robot that can move and perform tasks based on voice commands. Equipped with a microcontroller and a voice recognition module, the robot will interpret spoken instructions and translate them into precise movements. It will be capable of navigating various environments, responding to directional commands, and executing specific actions as instructed by the user. The project aims to integrate robust motor control and reliable voice recognition to create an interactive and responsive robotic system</a:t>
            </a:r>
            <a:r>
              <a:rPr lang="en-US" sz="3200" b="0" i="0" dirty="0">
                <a:solidFill>
                  <a:srgbClr val="000000"/>
                </a:solidFill>
                <a:effectLst/>
                <a:latin typeface="Arial" panose="020B0604020202020204" pitchFamily="34" charset="0"/>
              </a:rPr>
              <a:t>.</a:t>
            </a:r>
            <a:endParaRPr lang="en-US"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Google Shape;73;g2588bb4af59_0_6">
            <a:extLst>
              <a:ext uri="{FF2B5EF4-FFF2-40B4-BE49-F238E27FC236}">
                <a16:creationId xmlns:a16="http://schemas.microsoft.com/office/drawing/2014/main" id="{FF0645EF-82C1-4279-04F0-DF620944532E}"/>
              </a:ext>
            </a:extLst>
          </p:cNvPr>
          <p:cNvSpPr txBox="1">
            <a:spLocks noGrp="1"/>
          </p:cNvSpPr>
          <p:nvPr>
            <p:ph type="title"/>
          </p:nvPr>
        </p:nvSpPr>
        <p:spPr>
          <a:xfrm>
            <a:off x="5426075" y="528638"/>
            <a:ext cx="2276475" cy="504825"/>
          </a:xfrm>
        </p:spPr>
        <p:txBody>
          <a:bodyPr tIns="12700"/>
          <a:lstStyle/>
          <a:p>
            <a:pPr marL="12700" eaLnBrk="1" hangingPunct="1">
              <a:spcBef>
                <a:spcPct val="0"/>
              </a:spcBef>
              <a:spcAft>
                <a:spcPct val="0"/>
              </a:spcAft>
            </a:pPr>
            <a:r>
              <a:rPr lang="en-US" altLang="en-US" sz="3200">
                <a:solidFill>
                  <a:srgbClr val="FF0000"/>
                </a:solidFill>
                <a:latin typeface="Arial" panose="020B0604020202020204" pitchFamily="34" charset="0"/>
                <a:cs typeface="Arial" panose="020B0604020202020204" pitchFamily="34" charset="0"/>
                <a:sym typeface="Arial" panose="020B0604020202020204" pitchFamily="34" charset="0"/>
              </a:rPr>
              <a:t>OBJECTIVE</a:t>
            </a:r>
            <a:endParaRPr lang="en-US" altLang="en-US" sz="32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5123" name="Google Shape;74;g2588bb4af59_0_6">
            <a:extLst>
              <a:ext uri="{FF2B5EF4-FFF2-40B4-BE49-F238E27FC236}">
                <a16:creationId xmlns:a16="http://schemas.microsoft.com/office/drawing/2014/main" id="{3B5CD068-2459-75F2-803F-6E38F39CAB23}"/>
              </a:ext>
            </a:extLst>
          </p:cNvPr>
          <p:cNvSpPr txBox="1">
            <a:spLocks noChangeArrowheads="1"/>
          </p:cNvSpPr>
          <p:nvPr/>
        </p:nvSpPr>
        <p:spPr bwMode="auto">
          <a:xfrm>
            <a:off x="10937875" y="6515100"/>
            <a:ext cx="3000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81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ct val="116000"/>
              </a:lnSpc>
              <a:buSzPts val="1800"/>
            </a:pPr>
            <a:fld id="{F4BA164C-4E84-423B-A1BF-8AAC855AB653}" type="slidenum">
              <a:rPr lang="en-US" altLang="en-US" sz="1800"/>
              <a:pPr eaLnBrk="1" hangingPunct="1">
                <a:lnSpc>
                  <a:spcPct val="116000"/>
                </a:lnSpc>
                <a:buSzPts val="1800"/>
              </a:pPr>
              <a:t>3</a:t>
            </a:fld>
            <a:endParaRPr lang="en-US" altLang="en-US" sz="1800"/>
          </a:p>
        </p:txBody>
      </p:sp>
      <p:sp>
        <p:nvSpPr>
          <p:cNvPr id="5124" name="Google Shape;75;g2588bb4af59_0_6">
            <a:extLst>
              <a:ext uri="{FF2B5EF4-FFF2-40B4-BE49-F238E27FC236}">
                <a16:creationId xmlns:a16="http://schemas.microsoft.com/office/drawing/2014/main" id="{645A7FC5-69C5-9865-19E9-D03BA96763D8}"/>
              </a:ext>
            </a:extLst>
          </p:cNvPr>
          <p:cNvSpPr txBox="1">
            <a:spLocks noChangeArrowheads="1"/>
          </p:cNvSpPr>
          <p:nvPr/>
        </p:nvSpPr>
        <p:spPr bwMode="auto">
          <a:xfrm>
            <a:off x="631371" y="1545770"/>
            <a:ext cx="11341554" cy="4596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lstStyle>
            <a:lvl1pPr marL="538163" indent="-4381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eaLnBrk="1" hangingPunct="1">
              <a:buSzPts val="1400"/>
            </a:pPr>
            <a:r>
              <a:rPr lang="en-US" altLang="en-US" sz="2500" dirty="0"/>
              <a:t>            The objective of this project is to design and develop a robot that can accurately respond to </a:t>
            </a:r>
            <a:r>
              <a:rPr lang="en-US" altLang="en-US" sz="2500" b="1" dirty="0"/>
              <a:t>voice commands</a:t>
            </a:r>
            <a:r>
              <a:rPr lang="en-US" altLang="en-US" sz="2500" dirty="0"/>
              <a:t>, providing an interactive and intuitive user experience. By integrating advanced voice recognition technology with robust motor control, the robot will be able to interpret spoken instructions and execute precise movements, such as navigating in different directions and performing specific actions like  </a:t>
            </a:r>
            <a:r>
              <a:rPr lang="en-US" altLang="en-US" sz="2500" b="1" dirty="0"/>
              <a:t>picking up </a:t>
            </a:r>
            <a:r>
              <a:rPr lang="en-US" altLang="en-US" sz="2500" dirty="0"/>
              <a:t>objects. The robot will be designed to operate autonomously in various environments, responding to user commands reliably. This project aims to showcase the seamless integration of voice control and microcontroller programming, creating a responsive robotic system with potential real-world applications.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Google Shape;106;p8">
            <a:extLst>
              <a:ext uri="{FF2B5EF4-FFF2-40B4-BE49-F238E27FC236}">
                <a16:creationId xmlns:a16="http://schemas.microsoft.com/office/drawing/2014/main" id="{025CED8F-60D4-94F2-943E-3F481A158CB3}"/>
              </a:ext>
            </a:extLst>
          </p:cNvPr>
          <p:cNvSpPr txBox="1">
            <a:spLocks noGrp="1"/>
          </p:cNvSpPr>
          <p:nvPr>
            <p:ph type="title"/>
          </p:nvPr>
        </p:nvSpPr>
        <p:spPr>
          <a:xfrm>
            <a:off x="3668713" y="561975"/>
            <a:ext cx="5133975" cy="506413"/>
          </a:xfrm>
        </p:spPr>
        <p:txBody>
          <a:bodyPr tIns="12700"/>
          <a:lstStyle/>
          <a:p>
            <a:pPr marL="12700" algn="ctr" eaLnBrk="1" hangingPunct="1">
              <a:spcBef>
                <a:spcPct val="0"/>
              </a:spcBef>
              <a:spcAft>
                <a:spcPct val="0"/>
              </a:spcAft>
            </a:pPr>
            <a:r>
              <a:rPr lang="en-US" altLang="en-US" sz="3200" dirty="0">
                <a:solidFill>
                  <a:srgbClr val="FF0000"/>
                </a:solidFill>
                <a:latin typeface="Arial" panose="020B0604020202020204" pitchFamily="34" charset="0"/>
                <a:cs typeface="Arial" panose="020B0604020202020204" pitchFamily="34" charset="0"/>
                <a:sym typeface="Arial" panose="020B0604020202020204" pitchFamily="34" charset="0"/>
              </a:rPr>
              <a:t>SOLUTION</a:t>
            </a:r>
          </a:p>
        </p:txBody>
      </p:sp>
      <p:sp>
        <p:nvSpPr>
          <p:cNvPr id="10243" name="Google Shape;107;p8">
            <a:extLst>
              <a:ext uri="{FF2B5EF4-FFF2-40B4-BE49-F238E27FC236}">
                <a16:creationId xmlns:a16="http://schemas.microsoft.com/office/drawing/2014/main" id="{91EAC869-08D8-0BE4-0955-A3BF642FBDC9}"/>
              </a:ext>
            </a:extLst>
          </p:cNvPr>
          <p:cNvSpPr txBox="1">
            <a:spLocks noChangeArrowheads="1"/>
          </p:cNvSpPr>
          <p:nvPr/>
        </p:nvSpPr>
        <p:spPr bwMode="auto">
          <a:xfrm>
            <a:off x="10937875" y="6515100"/>
            <a:ext cx="30003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81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ct val="116000"/>
              </a:lnSpc>
              <a:buSzPts val="1800"/>
            </a:pPr>
            <a:fld id="{0CB3F851-980E-4098-9B3C-BDA44F69A950}" type="slidenum">
              <a:rPr lang="en-US" altLang="en-US" sz="1800"/>
              <a:pPr eaLnBrk="1" hangingPunct="1">
                <a:lnSpc>
                  <a:spcPct val="116000"/>
                </a:lnSpc>
                <a:buSzPts val="1800"/>
              </a:pPr>
              <a:t>4</a:t>
            </a:fld>
            <a:endParaRPr lang="en-US" altLang="en-US" sz="1800"/>
          </a:p>
        </p:txBody>
      </p:sp>
      <p:sp>
        <p:nvSpPr>
          <p:cNvPr id="10244" name="Google Shape;108;p8">
            <a:extLst>
              <a:ext uri="{FF2B5EF4-FFF2-40B4-BE49-F238E27FC236}">
                <a16:creationId xmlns:a16="http://schemas.microsoft.com/office/drawing/2014/main" id="{0817A685-6833-8114-7D21-B32CE7AD8979}"/>
              </a:ext>
            </a:extLst>
          </p:cNvPr>
          <p:cNvSpPr txBox="1">
            <a:spLocks noChangeArrowheads="1"/>
          </p:cNvSpPr>
          <p:nvPr/>
        </p:nvSpPr>
        <p:spPr bwMode="auto">
          <a:xfrm>
            <a:off x="794658" y="1439863"/>
            <a:ext cx="11243356" cy="4971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700" rIns="0" bIns="0"/>
          <a:lstStyle>
            <a:lvl1pPr marL="538163" indent="-4381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eaLnBrk="1" hangingPunct="1">
              <a:buSzPts val="1400"/>
            </a:pPr>
            <a:r>
              <a:rPr lang="en-US" sz="2400" dirty="0"/>
              <a:t>     The solution for this project involves integrating the robot with Google Alexa through Wi-Fi, enabling global control via voice commands. The robot will be equipped with a servo mechanism for precise object picking and placement, and it will also be integrated with </a:t>
            </a:r>
            <a:r>
              <a:rPr lang="en-US" sz="2400" b="1" dirty="0"/>
              <a:t>Google Maps </a:t>
            </a:r>
            <a:r>
              <a:rPr lang="en-US" sz="2400" dirty="0"/>
              <a:t>for autonomous navigation to specified locations. Additionally, the robot will feature a </a:t>
            </a:r>
            <a:r>
              <a:rPr lang="en-US" sz="2400" b="1" dirty="0"/>
              <a:t>camera</a:t>
            </a:r>
            <a:r>
              <a:rPr lang="en-US" sz="2400" dirty="0"/>
              <a:t> to identify the correct path and move autonomously, ensuring accurate route following. Ultrasonic sensors will be employed to detect and avoid obstacles, enhancing the robot's ability to navigate complex environments. This combination of voice control, object handling, autonomous navigation, and obstacle avoidance will create a highly interactive and intelligent robotic system capable of performing tasks in various real-world scenarios</a:t>
            </a:r>
            <a:r>
              <a:rPr lang="en-US" sz="2800" dirty="0"/>
              <a:t>.</a:t>
            </a:r>
            <a:endParaRPr lang="en-US" altLang="en-US" sz="2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F6FE1-5960-A7BF-230C-7E428E67E6E7}"/>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A365B594-422B-32F7-5DBE-194F2BA42940}"/>
              </a:ext>
            </a:extLst>
          </p:cNvPr>
          <p:cNvPicPr>
            <a:picLocks noChangeAspect="1"/>
          </p:cNvPicPr>
          <p:nvPr/>
        </p:nvPicPr>
        <p:blipFill>
          <a:blip r:embed="rId2"/>
          <a:stretch>
            <a:fillRect/>
          </a:stretch>
        </p:blipFill>
        <p:spPr>
          <a:xfrm>
            <a:off x="1676400" y="1295400"/>
            <a:ext cx="9602788" cy="5141460"/>
          </a:xfrm>
          <a:prstGeom prst="rect">
            <a:avLst/>
          </a:prstGeom>
        </p:spPr>
      </p:pic>
      <p:sp>
        <p:nvSpPr>
          <p:cNvPr id="6" name="TextBox 5">
            <a:extLst>
              <a:ext uri="{FF2B5EF4-FFF2-40B4-BE49-F238E27FC236}">
                <a16:creationId xmlns:a16="http://schemas.microsoft.com/office/drawing/2014/main" id="{95AC7159-1FB0-E350-DE6B-F3801F56324B}"/>
              </a:ext>
            </a:extLst>
          </p:cNvPr>
          <p:cNvSpPr txBox="1"/>
          <p:nvPr/>
        </p:nvSpPr>
        <p:spPr>
          <a:xfrm>
            <a:off x="2057399" y="337458"/>
            <a:ext cx="6639638" cy="646331"/>
          </a:xfrm>
          <a:prstGeom prst="rect">
            <a:avLst/>
          </a:prstGeom>
          <a:noFill/>
        </p:spPr>
        <p:txBody>
          <a:bodyPr wrap="none" rtlCol="0">
            <a:spAutoFit/>
          </a:bodyPr>
          <a:lstStyle/>
          <a:p>
            <a:r>
              <a:rPr lang="en-US" sz="3600" dirty="0"/>
              <a:t>                  CIRCUIT DIAGRAM</a:t>
            </a:r>
          </a:p>
        </p:txBody>
      </p:sp>
    </p:spTree>
    <p:extLst>
      <p:ext uri="{BB962C8B-B14F-4D97-AF65-F5344CB8AC3E}">
        <p14:creationId xmlns:p14="http://schemas.microsoft.com/office/powerpoint/2010/main" val="2650466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Google Shape;98;p7">
            <a:extLst>
              <a:ext uri="{FF2B5EF4-FFF2-40B4-BE49-F238E27FC236}">
                <a16:creationId xmlns:a16="http://schemas.microsoft.com/office/drawing/2014/main" id="{B63034CD-A928-E6A0-94FB-19BE213C3104}"/>
              </a:ext>
            </a:extLst>
          </p:cNvPr>
          <p:cNvSpPr txBox="1">
            <a:spLocks noGrp="1"/>
          </p:cNvSpPr>
          <p:nvPr>
            <p:ph type="title"/>
          </p:nvPr>
        </p:nvSpPr>
        <p:spPr>
          <a:xfrm>
            <a:off x="2903538" y="1058863"/>
            <a:ext cx="6635750" cy="566737"/>
          </a:xfrm>
        </p:spPr>
        <p:txBody>
          <a:bodyPr tIns="12700"/>
          <a:lstStyle/>
          <a:p>
            <a:pPr marL="12700" algn="ctr" eaLnBrk="1" hangingPunct="1">
              <a:spcBef>
                <a:spcPct val="0"/>
              </a:spcBef>
              <a:spcAft>
                <a:spcPct val="0"/>
              </a:spcAft>
            </a:pPr>
            <a:r>
              <a:rPr lang="en-US" altLang="en-US" sz="3600">
                <a:solidFill>
                  <a:srgbClr val="FF0000"/>
                </a:solidFill>
                <a:latin typeface="Arial" panose="020B0604020202020204" pitchFamily="34" charset="0"/>
                <a:cs typeface="Arial" panose="020B0604020202020204" pitchFamily="34" charset="0"/>
                <a:sym typeface="Arial" panose="020B0604020202020204" pitchFamily="34" charset="0"/>
              </a:rPr>
              <a:t>TECHNOLOGY AND TOOLS </a:t>
            </a:r>
          </a:p>
        </p:txBody>
      </p:sp>
      <p:sp>
        <p:nvSpPr>
          <p:cNvPr id="11267" name="Google Shape;99;p7">
            <a:extLst>
              <a:ext uri="{FF2B5EF4-FFF2-40B4-BE49-F238E27FC236}">
                <a16:creationId xmlns:a16="http://schemas.microsoft.com/office/drawing/2014/main" id="{4D30C9CC-933A-EA6F-72FF-A89514CE1EE6}"/>
              </a:ext>
            </a:extLst>
          </p:cNvPr>
          <p:cNvSpPr txBox="1">
            <a:spLocks noChangeArrowheads="1"/>
          </p:cNvSpPr>
          <p:nvPr/>
        </p:nvSpPr>
        <p:spPr bwMode="auto">
          <a:xfrm>
            <a:off x="11585575" y="6515100"/>
            <a:ext cx="152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ct val="116000"/>
              </a:lnSpc>
              <a:buSzPts val="1800"/>
            </a:pPr>
            <a:endParaRPr lang="en-US" altLang="en-US" sz="1800"/>
          </a:p>
        </p:txBody>
      </p:sp>
      <p:sp>
        <p:nvSpPr>
          <p:cNvPr id="11268" name="Google Shape;100;p7">
            <a:extLst>
              <a:ext uri="{FF2B5EF4-FFF2-40B4-BE49-F238E27FC236}">
                <a16:creationId xmlns:a16="http://schemas.microsoft.com/office/drawing/2014/main" id="{2319E793-0790-4A40-DC73-2A3EF4B91E02}"/>
              </a:ext>
            </a:extLst>
          </p:cNvPr>
          <p:cNvSpPr txBox="1">
            <a:spLocks noGrp="1"/>
          </p:cNvSpPr>
          <p:nvPr>
            <p:ph type="body" idx="1"/>
          </p:nvPr>
        </p:nvSpPr>
        <p:spPr>
          <a:xfrm>
            <a:off x="1322387" y="1976891"/>
            <a:ext cx="9547225" cy="3706143"/>
          </a:xfrm>
        </p:spPr>
        <p:txBody>
          <a:bodyPr tIns="12700"/>
          <a:lstStyle/>
          <a:p>
            <a:pPr marL="571500" indent="-342900" eaLnBrk="1" hangingPunct="1">
              <a:spcBef>
                <a:spcPct val="0"/>
              </a:spcBef>
              <a:spcAft>
                <a:spcPct val="0"/>
              </a:spcAft>
              <a:buFont typeface="Arial" panose="020B0604020202020204" pitchFamily="34" charset="0"/>
              <a:buChar char="•"/>
            </a:pPr>
            <a:r>
              <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Python For Backend Control</a:t>
            </a:r>
          </a:p>
          <a:p>
            <a:pPr marL="571500" indent="-342900" eaLnBrk="1" hangingPunct="1">
              <a:spcBef>
                <a:spcPct val="0"/>
              </a:spcBef>
              <a:spcAft>
                <a:spcPct val="0"/>
              </a:spcAft>
              <a:buFont typeface="Arial" panose="020B0604020202020204" pitchFamily="34" charset="0"/>
              <a:buChar char="•"/>
            </a:pPr>
            <a:r>
              <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Computer Vision</a:t>
            </a:r>
          </a:p>
          <a:p>
            <a:pPr marL="571500" indent="-342900" eaLnBrk="1" hangingPunct="1">
              <a:spcBef>
                <a:spcPct val="0"/>
              </a:spcBef>
              <a:spcAft>
                <a:spcPct val="0"/>
              </a:spcAft>
              <a:buFont typeface="Arial" panose="020B0604020202020204" pitchFamily="34" charset="0"/>
              <a:buChar char="•"/>
            </a:pPr>
            <a:r>
              <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Google Cloud / Alexa</a:t>
            </a:r>
          </a:p>
          <a:p>
            <a:pPr marL="571500" indent="-342900" eaLnBrk="1" hangingPunct="1">
              <a:spcBef>
                <a:spcPct val="0"/>
              </a:spcBef>
              <a:spcAft>
                <a:spcPct val="0"/>
              </a:spcAft>
              <a:buFont typeface="Arial" panose="020B0604020202020204" pitchFamily="34" charset="0"/>
              <a:buChar char="•"/>
            </a:pPr>
            <a:r>
              <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L293d Motor Driver</a:t>
            </a:r>
          </a:p>
          <a:p>
            <a:pPr marL="571500" indent="-342900" eaLnBrk="1" hangingPunct="1">
              <a:spcBef>
                <a:spcPct val="0"/>
              </a:spcBef>
              <a:spcAft>
                <a:spcPct val="0"/>
              </a:spcAft>
              <a:buFont typeface="Arial" panose="020B0604020202020204" pitchFamily="34" charset="0"/>
              <a:buChar char="•"/>
            </a:pPr>
            <a:r>
              <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Ultrasonic sensor </a:t>
            </a:r>
          </a:p>
          <a:p>
            <a:pPr marL="571500" indent="-342900" eaLnBrk="1" hangingPunct="1">
              <a:spcBef>
                <a:spcPct val="0"/>
              </a:spcBef>
              <a:spcAft>
                <a:spcPct val="0"/>
              </a:spcAft>
              <a:buFont typeface="Arial" panose="020B0604020202020204" pitchFamily="34" charset="0"/>
              <a:buChar char="•"/>
            </a:pPr>
            <a:r>
              <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Google Map API</a:t>
            </a:r>
          </a:p>
          <a:p>
            <a:pPr marL="571500" indent="-342900" eaLnBrk="1" hangingPunct="1">
              <a:spcBef>
                <a:spcPct val="0"/>
              </a:spcBef>
              <a:spcAft>
                <a:spcPct val="0"/>
              </a:spcAft>
              <a:buFont typeface="Arial" panose="020B0604020202020204" pitchFamily="34" charset="0"/>
              <a:buChar char="•"/>
            </a:pPr>
            <a:r>
              <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Geared wheels</a:t>
            </a:r>
          </a:p>
          <a:p>
            <a:pPr marL="571500" indent="-342900" eaLnBrk="1" hangingPunct="1">
              <a:spcBef>
                <a:spcPct val="0"/>
              </a:spcBef>
              <a:spcAft>
                <a:spcPct val="0"/>
              </a:spcAft>
              <a:buFont typeface="Arial" panose="020B0604020202020204" pitchFamily="34" charset="0"/>
              <a:buChar char="•"/>
            </a:pPr>
            <a:r>
              <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Servo motors</a:t>
            </a:r>
          </a:p>
          <a:p>
            <a:pPr marL="571500" indent="-342900" eaLnBrk="1" hangingPunct="1">
              <a:spcBef>
                <a:spcPct val="0"/>
              </a:spcBef>
              <a:spcAft>
                <a:spcPct val="0"/>
              </a:spcAft>
              <a:buFont typeface="Arial" panose="020B0604020202020204" pitchFamily="34" charset="0"/>
              <a:buChar char="•"/>
            </a:pPr>
            <a:r>
              <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Esp32</a:t>
            </a:r>
          </a:p>
          <a:p>
            <a:pPr marL="571500" indent="-342900" eaLnBrk="1" hangingPunct="1">
              <a:spcBef>
                <a:spcPct val="0"/>
              </a:spcBef>
              <a:spcAft>
                <a:spcPct val="0"/>
              </a:spcAft>
              <a:buFont typeface="Arial" panose="020B0604020202020204" pitchFamily="34" charset="0"/>
              <a:buChar char="•"/>
            </a:pPr>
            <a:r>
              <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Offline Voice Recognition Module</a:t>
            </a:r>
          </a:p>
          <a:p>
            <a:pPr marL="571500" indent="-342900" eaLnBrk="1" hangingPunct="1">
              <a:spcBef>
                <a:spcPct val="0"/>
              </a:spcBef>
              <a:spcAft>
                <a:spcPct val="0"/>
              </a:spcAft>
              <a:buFont typeface="Arial" panose="020B0604020202020204" pitchFamily="34" charset="0"/>
              <a:buChar char="•"/>
            </a:pPr>
            <a:r>
              <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BRU speakers</a:t>
            </a:r>
          </a:p>
          <a:p>
            <a:pPr marL="571500" indent="-342900" eaLnBrk="1" hangingPunct="1">
              <a:spcBef>
                <a:spcPct val="0"/>
              </a:spcBef>
              <a:spcAft>
                <a:spcPct val="0"/>
              </a:spcAft>
              <a:buFont typeface="Arial" panose="020B0604020202020204" pitchFamily="34" charset="0"/>
              <a:buChar char="•"/>
            </a:pPr>
            <a:r>
              <a:rPr lang="en-US" altLang="en-US"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Camera</a:t>
            </a:r>
          </a:p>
        </p:txBody>
      </p:sp>
      <p:sp>
        <p:nvSpPr>
          <p:cNvPr id="11269" name="Google Shape;101;p7">
            <a:extLst>
              <a:ext uri="{FF2B5EF4-FFF2-40B4-BE49-F238E27FC236}">
                <a16:creationId xmlns:a16="http://schemas.microsoft.com/office/drawing/2014/main" id="{FAE6EC56-1E99-7854-452F-654F56EEA90D}"/>
              </a:ext>
            </a:extLst>
          </p:cNvPr>
          <p:cNvSpPr>
            <a:spLocks noGrp="1"/>
          </p:cNvSpPr>
          <p:nvPr>
            <p:ph type="sldNum" sz="quarter" idx="14"/>
          </p:nvPr>
        </p:nvSpPr>
        <p:spPr>
          <a:xfrm>
            <a:off x="11034713" y="6515100"/>
            <a:ext cx="244475" cy="276225"/>
          </a:xfrm>
          <a:noFill/>
        </p:spPr>
        <p:txBody>
          <a:bodyPr/>
          <a:lstStyle>
            <a:lvl1pPr marL="381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3C3D9877-4082-43E8-A959-C0082AB9CA59}" type="slidenum">
              <a:rPr lang="en-US" altLang="en-US" sz="1800"/>
              <a:pPr eaLnBrk="1" hangingPunct="1"/>
              <a:t>6</a:t>
            </a:fld>
            <a:endParaRPr lang="en-US" alt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5F97E-CED6-48DF-E24C-25A5C789606F}"/>
              </a:ext>
            </a:extLst>
          </p:cNvPr>
          <p:cNvSpPr>
            <a:spLocks noGrp="1"/>
          </p:cNvSpPr>
          <p:nvPr>
            <p:ph type="title"/>
          </p:nvPr>
        </p:nvSpPr>
        <p:spPr/>
        <p:txBody>
          <a:bodyPr/>
          <a:lstStyle/>
          <a:p>
            <a:r>
              <a:rPr lang="en-US" dirty="0"/>
              <a:t> </a:t>
            </a:r>
          </a:p>
        </p:txBody>
      </p:sp>
      <p:sp>
        <p:nvSpPr>
          <p:cNvPr id="3" name="Slide Number Placeholder 2">
            <a:extLst>
              <a:ext uri="{FF2B5EF4-FFF2-40B4-BE49-F238E27FC236}">
                <a16:creationId xmlns:a16="http://schemas.microsoft.com/office/drawing/2014/main" id="{92FD86F2-2110-79CA-38CA-2E2D0D0C35A0}"/>
              </a:ext>
            </a:extLst>
          </p:cNvPr>
          <p:cNvSpPr>
            <a:spLocks noGrp="1"/>
          </p:cNvSpPr>
          <p:nvPr>
            <p:ph type="sldNum" idx="14"/>
          </p:nvPr>
        </p:nvSpPr>
        <p:spPr/>
        <p:txBody>
          <a:bodyPr/>
          <a:lstStyle/>
          <a:p>
            <a:fld id="{347C2B5C-3A9B-4623-B7DB-6B7D1029D611}" type="slidenum">
              <a:rPr lang="en-US" altLang="en-US" smtClean="0"/>
              <a:pPr/>
              <a:t>7</a:t>
            </a:fld>
            <a:endParaRPr lang="en-US" altLang="en-US"/>
          </a:p>
        </p:txBody>
      </p:sp>
      <p:pic>
        <p:nvPicPr>
          <p:cNvPr id="5" name="Picture 4">
            <a:extLst>
              <a:ext uri="{FF2B5EF4-FFF2-40B4-BE49-F238E27FC236}">
                <a16:creationId xmlns:a16="http://schemas.microsoft.com/office/drawing/2014/main" id="{46ED83B4-6670-B729-410A-9FFC35EF10BA}"/>
              </a:ext>
            </a:extLst>
          </p:cNvPr>
          <p:cNvPicPr>
            <a:picLocks noChangeAspect="1"/>
          </p:cNvPicPr>
          <p:nvPr/>
        </p:nvPicPr>
        <p:blipFill>
          <a:blip r:embed="rId2"/>
          <a:srcRect l="5126" t="12381" r="-5126" b="10159"/>
          <a:stretch/>
        </p:blipFill>
        <p:spPr>
          <a:xfrm>
            <a:off x="2755900" y="-707397"/>
            <a:ext cx="7823200" cy="7688970"/>
          </a:xfrm>
          <a:prstGeom prst="rect">
            <a:avLst/>
          </a:prstGeom>
        </p:spPr>
      </p:pic>
    </p:spTree>
    <p:extLst>
      <p:ext uri="{BB962C8B-B14F-4D97-AF65-F5344CB8AC3E}">
        <p14:creationId xmlns:p14="http://schemas.microsoft.com/office/powerpoint/2010/main" val="3339926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Google Shape;120;p10">
            <a:extLst>
              <a:ext uri="{FF2B5EF4-FFF2-40B4-BE49-F238E27FC236}">
                <a16:creationId xmlns:a16="http://schemas.microsoft.com/office/drawing/2014/main" id="{A04D6535-3127-4D41-65C6-95F99C2DBFC4}"/>
              </a:ext>
            </a:extLst>
          </p:cNvPr>
          <p:cNvSpPr txBox="1">
            <a:spLocks noGrp="1"/>
          </p:cNvSpPr>
          <p:nvPr>
            <p:ph type="title"/>
          </p:nvPr>
        </p:nvSpPr>
        <p:spPr>
          <a:xfrm>
            <a:off x="1371601" y="2882900"/>
            <a:ext cx="9742488" cy="1639888"/>
          </a:xfrm>
        </p:spPr>
        <p:txBody>
          <a:bodyPr tIns="12700"/>
          <a:lstStyle/>
          <a:p>
            <a:pPr marL="120650" algn="ctr" eaLnBrk="1" hangingPunct="1">
              <a:spcBef>
                <a:spcPct val="0"/>
              </a:spcBef>
              <a:spcAft>
                <a:spcPct val="0"/>
              </a:spcAft>
            </a:pPr>
            <a:r>
              <a:rPr lang="en-US" altLang="en-US" dirty="0">
                <a:solidFill>
                  <a:srgbClr val="FF0000"/>
                </a:solidFill>
                <a:latin typeface="Arial" panose="020B0604020202020204" pitchFamily="34" charset="0"/>
                <a:cs typeface="Arial" panose="020B0604020202020204" pitchFamily="34" charset="0"/>
                <a:sym typeface="Arial" panose="020B0604020202020204" pitchFamily="34" charset="0"/>
              </a:rPr>
              <a:t>THANK YOU</a:t>
            </a:r>
          </a:p>
        </p:txBody>
      </p:sp>
      <p:sp>
        <p:nvSpPr>
          <p:cNvPr id="14339" name="Google Shape;121;p10">
            <a:extLst>
              <a:ext uri="{FF2B5EF4-FFF2-40B4-BE49-F238E27FC236}">
                <a16:creationId xmlns:a16="http://schemas.microsoft.com/office/drawing/2014/main" id="{2D3812A2-6EE6-A636-0107-3FD4DB2A9CC3}"/>
              </a:ext>
            </a:extLst>
          </p:cNvPr>
          <p:cNvSpPr>
            <a:spLocks noGrp="1"/>
          </p:cNvSpPr>
          <p:nvPr>
            <p:ph type="sldNum" sz="quarter" idx="14"/>
          </p:nvPr>
        </p:nvSpPr>
        <p:spPr>
          <a:xfrm>
            <a:off x="10714038" y="6515100"/>
            <a:ext cx="565150" cy="276225"/>
          </a:xfrm>
          <a:noFill/>
        </p:spPr>
        <p:txBody>
          <a:bodyPr/>
          <a:lstStyle>
            <a:lvl1pPr marL="381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5BB7AFCA-F00D-42D4-B920-9734D1E8AE5E}" type="slidenum">
              <a:rPr lang="en-US" altLang="en-US" sz="1800"/>
              <a:pPr eaLnBrk="1" hangingPunct="1"/>
              <a:t>8</a:t>
            </a:fld>
            <a:endParaRPr lang="en-US" altLang="en-US" sz="18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433</Words>
  <Application>Microsoft Office PowerPoint</Application>
  <PresentationFormat>Widescreen</PresentationFormat>
  <Paragraphs>45</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Segoe UI</vt:lpstr>
      <vt:lpstr>Times New Roman</vt:lpstr>
      <vt:lpstr>Office Theme</vt:lpstr>
      <vt:lpstr>Voice-Controlled Mobile Robot for Task Execution</vt:lpstr>
      <vt:lpstr>PROBLEM STATEMENT</vt:lpstr>
      <vt:lpstr>OBJECTIVE</vt:lpstr>
      <vt:lpstr>SOLUTION</vt:lpstr>
      <vt:lpstr>PowerPoint Presentation</vt:lpstr>
      <vt:lpstr>TECHNOLOGY AND TOOLS </vt:lpstr>
      <vt:lpst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NK</dc:creator>
  <cp:lastModifiedBy>yogesh m</cp:lastModifiedBy>
  <cp:revision>8</cp:revision>
  <dcterms:created xsi:type="dcterms:W3CDTF">2023-02-03T06:11:18Z</dcterms:created>
  <dcterms:modified xsi:type="dcterms:W3CDTF">2024-09-14T04:59:02Z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ICV">
    <vt:lpwstr>CCA21B7555E24D3FB40348EB3CE2AD24</vt:lpwstr>
  </property>
  <property fmtid="{D5CDD505-2E9C-101B-9397-08002B2CF9AE}" pid="4" name="KSOProductBuildVer">
    <vt:lpwstr>1033-11.2.0.11440</vt:lpwstr>
  </property>
</Properties>
</file>