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88" r:id="rId2"/>
  </p:sldMasterIdLst>
  <p:notesMasterIdLst>
    <p:notesMasterId r:id="rId28"/>
  </p:notesMasterIdLst>
  <p:handoutMasterIdLst>
    <p:handoutMasterId r:id="rId29"/>
  </p:handoutMasterIdLst>
  <p:sldIdLst>
    <p:sldId id="3288" r:id="rId3"/>
    <p:sldId id="3297" r:id="rId4"/>
    <p:sldId id="3298" r:id="rId5"/>
    <p:sldId id="3307" r:id="rId6"/>
    <p:sldId id="3299" r:id="rId7"/>
    <p:sldId id="3310" r:id="rId8"/>
    <p:sldId id="3308" r:id="rId9"/>
    <p:sldId id="3302" r:id="rId10"/>
    <p:sldId id="3291" r:id="rId11"/>
    <p:sldId id="3258" r:id="rId12"/>
    <p:sldId id="3300" r:id="rId13"/>
    <p:sldId id="3306" r:id="rId14"/>
    <p:sldId id="3309" r:id="rId15"/>
    <p:sldId id="3292" r:id="rId16"/>
    <p:sldId id="3303" r:id="rId17"/>
    <p:sldId id="3301" r:id="rId18"/>
    <p:sldId id="3305" r:id="rId19"/>
    <p:sldId id="3314" r:id="rId20"/>
    <p:sldId id="3293" r:id="rId21"/>
    <p:sldId id="3304" r:id="rId22"/>
    <p:sldId id="3311" r:id="rId23"/>
    <p:sldId id="3312" r:id="rId24"/>
    <p:sldId id="3313" r:id="rId25"/>
    <p:sldId id="3296" r:id="rId26"/>
    <p:sldId id="3315" r:id="rId27"/>
  </p:sldIdLst>
  <p:sldSz cx="9145588" cy="5145088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233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67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4" autoAdjust="0"/>
    <p:restoredTop sz="92986" autoAdjust="0"/>
  </p:normalViewPr>
  <p:slideViewPr>
    <p:cSldViewPr>
      <p:cViewPr varScale="1">
        <p:scale>
          <a:sx n="78" d="100"/>
          <a:sy n="78" d="100"/>
        </p:scale>
        <p:origin x="-102" y="-1572"/>
      </p:cViewPr>
      <p:guideLst>
        <p:guide orient="horz" pos="328"/>
        <p:guide orient="horz" pos="4183"/>
        <p:guide orient="horz" pos="233"/>
        <p:guide orient="horz" pos="2976"/>
        <p:guide pos="4050"/>
        <p:guide pos="7588"/>
        <p:guide pos="376"/>
        <p:guide pos="1350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74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3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7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7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3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7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9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085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55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8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6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4286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6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8" y="3306196"/>
            <a:ext cx="777375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8" y="2180708"/>
            <a:ext cx="777375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1" y="1200521"/>
            <a:ext cx="4039301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7" y="1200521"/>
            <a:ext cx="4039301" cy="3395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3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5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1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04852"/>
            <a:ext cx="3008835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04851"/>
            <a:ext cx="5112638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076659"/>
            <a:ext cx="3008835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8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1"/>
            <a:ext cx="5487353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46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20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1" y="206043"/>
            <a:ext cx="2057757" cy="43899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1" y="206043"/>
            <a:ext cx="6020845" cy="43899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196489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858256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completion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606858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Successful project presentation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57176"/>
            <a:ext cx="1138979" cy="269309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265159" y="465139"/>
            <a:ext cx="1209313" cy="207753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pPr defTabSz="685795"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plan for next yea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257176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1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2" tIns="32516" rIns="65032" bIns="325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1598314"/>
            <a:ext cx="777375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2915550"/>
            <a:ext cx="6401912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1" r:id="rId6"/>
    <p:sldLayoutId id="2147483987" r:id="rId7"/>
  </p:sldLayoutIdLst>
  <p:transition spd="med" advClick="0" advTm="0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81" y="206043"/>
            <a:ext cx="8231029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81" y="1200521"/>
            <a:ext cx="8231029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79" y="4768736"/>
            <a:ext cx="2133971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2018/3/26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4339" y="4768736"/>
            <a:ext cx="2133971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6781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.jpe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340546" y="2200175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简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洁通用商务幻灯片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2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templates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276650" y="3311768"/>
            <a:ext cx="2953263" cy="1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●企业推介  ●项目展示  ●计划总结  ●商业融资 </a:t>
            </a: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465902" y="1636440"/>
            <a:ext cx="1898980" cy="55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YOURLOGO</a:t>
            </a: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9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4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900"/>
                            </p:stCondLst>
                            <p:childTnLst>
                              <p:par>
                                <p:cTn id="3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17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4578458" y="1104756"/>
            <a:ext cx="0" cy="3828341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1766711" y="1415366"/>
            <a:ext cx="3254421" cy="725518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4040374" y="1491633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2012.09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1770252" y="3579830"/>
            <a:ext cx="3254421" cy="725518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4040374" y="3637509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2014.09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4132915" y="2514195"/>
            <a:ext cx="3254421" cy="725518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>
                <a:spLocks/>
              </p:cNvSpPr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>
                <a:spLocks/>
              </p:cNvSpPr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>
                <a:spLocks/>
              </p:cNvSpPr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4142051" y="2582555"/>
            <a:ext cx="962514" cy="2847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2013.09</a:t>
            </a:r>
            <a:endParaRPr lang="zh-CN" altLang="en-US" sz="14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45487" y="1463048"/>
            <a:ext cx="1484820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063525" y="3641380"/>
            <a:ext cx="1440681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280200" y="2586427"/>
            <a:ext cx="1440681" cy="3001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相关关键词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766711" y="1983906"/>
            <a:ext cx="217585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096876" y="3039473"/>
            <a:ext cx="2318278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766712" y="4078652"/>
            <a:ext cx="217585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此处添加详细文本描述，建议与标题相关并符合整体语言风格</a:t>
            </a:r>
            <a:endParaRPr lang="en-US" altLang="zh-CN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3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9890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32"/>
          <p:cNvSpPr txBox="1">
            <a:spLocks/>
          </p:cNvSpPr>
          <p:nvPr/>
        </p:nvSpPr>
        <p:spPr>
          <a:xfrm>
            <a:off x="4903854" y="1965980"/>
            <a:ext cx="3250728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28" name="Text Placeholder 33"/>
          <p:cNvSpPr txBox="1">
            <a:spLocks/>
          </p:cNvSpPr>
          <p:nvPr/>
        </p:nvSpPr>
        <p:spPr>
          <a:xfrm>
            <a:off x="4893602" y="1736262"/>
            <a:ext cx="2910929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49890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49890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9890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9890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149890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149890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149890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36990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236990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236990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236990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236990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2236990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236990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236990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357711" y="397587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357711" y="3762897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357711" y="355506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357711" y="334208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357711" y="3128745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3357711" y="2915768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357711" y="2707934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357711" y="2494956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9138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149890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36990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3357711" y="2279780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72349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188405" y="1767580"/>
            <a:ext cx="703082" cy="1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49890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236990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357711" y="2068713"/>
            <a:ext cx="777374" cy="15333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883980" y="2910520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73210" y="2891453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1.908 K</a:t>
            </a: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613909" y="2910520"/>
            <a:ext cx="411529" cy="411607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0550" y="2891453"/>
            <a:ext cx="437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2.074 K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43362" y="3178156"/>
            <a:ext cx="58349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035804" y="3170189"/>
            <a:ext cx="732573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</a:t>
            </a:r>
          </a:p>
        </p:txBody>
      </p:sp>
      <p:sp>
        <p:nvSpPr>
          <p:cNvPr id="44" name="Text Placeholder 32"/>
          <p:cNvSpPr txBox="1">
            <a:spLocks/>
          </p:cNvSpPr>
          <p:nvPr/>
        </p:nvSpPr>
        <p:spPr>
          <a:xfrm>
            <a:off x="4903854" y="3483759"/>
            <a:ext cx="3250728" cy="4431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38115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8" grpId="0"/>
      <p:bldP spid="60" grpId="0" animBg="1"/>
      <p:bldP spid="61" grpId="0" animBg="1"/>
      <p:bldP spid="62" grpId="0" animBg="1"/>
      <p:bldP spid="63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3" grpId="0"/>
      <p:bldP spid="98" grpId="0" animBg="1"/>
      <p:bldP spid="99" grpId="0" animBg="1"/>
      <p:bldP spid="100" grpId="0" animBg="1"/>
      <p:bldP spid="101" grpId="0"/>
      <p:bldP spid="102" grpId="0"/>
      <p:bldP spid="103" grpId="0" animBg="1"/>
      <p:bldP spid="104" grpId="0" animBg="1"/>
      <p:bldP spid="105" grpId="0" animBg="1"/>
      <p:bldP spid="109" grpId="0" animBg="1"/>
      <p:bldP spid="110" grpId="0"/>
      <p:bldP spid="112" grpId="0" animBg="1"/>
      <p:bldP spid="113" grpId="0"/>
      <p:bldP spid="114" grpId="0"/>
      <p:bldP spid="115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3477212" y="2870329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3477212" y="2546957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477212" y="2226934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477212" y="1848270"/>
            <a:ext cx="2191166" cy="1341540"/>
          </a:xfrm>
          <a:custGeom>
            <a:avLst/>
            <a:gdLst>
              <a:gd name="T0" fmla="*/ 17 w 618"/>
              <a:gd name="T1" fmla="*/ 170 h 377"/>
              <a:gd name="T2" fmla="*/ 278 w 618"/>
              <a:gd name="T3" fmla="*/ 11 h 377"/>
              <a:gd name="T4" fmla="*/ 344 w 618"/>
              <a:gd name="T5" fmla="*/ 13 h 377"/>
              <a:gd name="T6" fmla="*/ 597 w 618"/>
              <a:gd name="T7" fmla="*/ 167 h 377"/>
              <a:gd name="T8" fmla="*/ 601 w 618"/>
              <a:gd name="T9" fmla="*/ 208 h 377"/>
              <a:gd name="T10" fmla="*/ 340 w 618"/>
              <a:gd name="T11" fmla="*/ 367 h 377"/>
              <a:gd name="T12" fmla="*/ 274 w 618"/>
              <a:gd name="T13" fmla="*/ 364 h 377"/>
              <a:gd name="T14" fmla="*/ 21 w 618"/>
              <a:gd name="T15" fmla="*/ 210 h 377"/>
              <a:gd name="T16" fmla="*/ 17 w 618"/>
              <a:gd name="T17" fmla="*/ 17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" h="377">
                <a:moveTo>
                  <a:pt x="17" y="170"/>
                </a:moveTo>
                <a:cubicBezTo>
                  <a:pt x="278" y="11"/>
                  <a:pt x="278" y="11"/>
                  <a:pt x="278" y="11"/>
                </a:cubicBezTo>
                <a:cubicBezTo>
                  <a:pt x="295" y="0"/>
                  <a:pt x="325" y="1"/>
                  <a:pt x="344" y="13"/>
                </a:cubicBezTo>
                <a:cubicBezTo>
                  <a:pt x="597" y="167"/>
                  <a:pt x="597" y="167"/>
                  <a:pt x="597" y="167"/>
                </a:cubicBezTo>
                <a:cubicBezTo>
                  <a:pt x="617" y="179"/>
                  <a:pt x="618" y="197"/>
                  <a:pt x="601" y="208"/>
                </a:cubicBezTo>
                <a:cubicBezTo>
                  <a:pt x="340" y="367"/>
                  <a:pt x="340" y="367"/>
                  <a:pt x="340" y="367"/>
                </a:cubicBezTo>
                <a:cubicBezTo>
                  <a:pt x="323" y="377"/>
                  <a:pt x="293" y="376"/>
                  <a:pt x="274" y="364"/>
                </a:cubicBezTo>
                <a:cubicBezTo>
                  <a:pt x="21" y="210"/>
                  <a:pt x="21" y="210"/>
                  <a:pt x="21" y="210"/>
                </a:cubicBezTo>
                <a:cubicBezTo>
                  <a:pt x="2" y="198"/>
                  <a:pt x="0" y="180"/>
                  <a:pt x="17" y="1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33080" y="2395403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3080" y="3202805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51120" y="2360825"/>
            <a:ext cx="566948" cy="5480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1120" y="3168226"/>
            <a:ext cx="566948" cy="54803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0634" y="2395403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0634" y="3202805"/>
            <a:ext cx="125935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45360" y="2360825"/>
            <a:ext cx="566948" cy="5480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45360" y="3168226"/>
            <a:ext cx="566948" cy="5480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6239933" y="2442600"/>
            <a:ext cx="389321" cy="386729"/>
            <a:chOff x="1979613" y="3067051"/>
            <a:chExt cx="231775" cy="230188"/>
          </a:xfrm>
          <a:solidFill>
            <a:schemeClr val="bg1"/>
          </a:solidFill>
        </p:grpSpPr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1979613" y="3067051"/>
              <a:ext cx="231775" cy="2301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4 w 122"/>
                <a:gd name="T11" fmla="*/ 109 h 122"/>
                <a:gd name="T12" fmla="*/ 64 w 122"/>
                <a:gd name="T13" fmla="*/ 102 h 122"/>
                <a:gd name="T14" fmla="*/ 57 w 122"/>
                <a:gd name="T15" fmla="*/ 102 h 122"/>
                <a:gd name="T16" fmla="*/ 57 w 122"/>
                <a:gd name="T17" fmla="*/ 109 h 122"/>
                <a:gd name="T18" fmla="*/ 29 w 122"/>
                <a:gd name="T19" fmla="*/ 97 h 122"/>
                <a:gd name="T20" fmla="*/ 28 w 122"/>
                <a:gd name="T21" fmla="*/ 97 h 122"/>
                <a:gd name="T22" fmla="*/ 27 w 122"/>
                <a:gd name="T23" fmla="*/ 95 h 122"/>
                <a:gd name="T24" fmla="*/ 25 w 122"/>
                <a:gd name="T25" fmla="*/ 93 h 122"/>
                <a:gd name="T26" fmla="*/ 24 w 122"/>
                <a:gd name="T27" fmla="*/ 93 h 122"/>
                <a:gd name="T28" fmla="*/ 13 w 122"/>
                <a:gd name="T29" fmla="*/ 65 h 122"/>
                <a:gd name="T30" fmla="*/ 20 w 122"/>
                <a:gd name="T31" fmla="*/ 65 h 122"/>
                <a:gd name="T32" fmla="*/ 20 w 122"/>
                <a:gd name="T33" fmla="*/ 58 h 122"/>
                <a:gd name="T34" fmla="*/ 13 w 122"/>
                <a:gd name="T35" fmla="*/ 58 h 122"/>
                <a:gd name="T36" fmla="*/ 57 w 122"/>
                <a:gd name="T37" fmla="*/ 13 h 122"/>
                <a:gd name="T38" fmla="*/ 57 w 122"/>
                <a:gd name="T39" fmla="*/ 20 h 122"/>
                <a:gd name="T40" fmla="*/ 64 w 122"/>
                <a:gd name="T41" fmla="*/ 20 h 122"/>
                <a:gd name="T42" fmla="*/ 64 w 122"/>
                <a:gd name="T43" fmla="*/ 13 h 122"/>
                <a:gd name="T44" fmla="*/ 83 w 122"/>
                <a:gd name="T45" fmla="*/ 18 h 122"/>
                <a:gd name="T46" fmla="*/ 83 w 122"/>
                <a:gd name="T47" fmla="*/ 19 h 122"/>
                <a:gd name="T48" fmla="*/ 86 w 122"/>
                <a:gd name="T49" fmla="*/ 21 h 122"/>
                <a:gd name="T50" fmla="*/ 87 w 122"/>
                <a:gd name="T51" fmla="*/ 21 h 122"/>
                <a:gd name="T52" fmla="*/ 90 w 122"/>
                <a:gd name="T53" fmla="*/ 23 h 122"/>
                <a:gd name="T54" fmla="*/ 91 w 122"/>
                <a:gd name="T55" fmla="*/ 24 h 122"/>
                <a:gd name="T56" fmla="*/ 93 w 122"/>
                <a:gd name="T57" fmla="*/ 26 h 122"/>
                <a:gd name="T58" fmla="*/ 94 w 122"/>
                <a:gd name="T59" fmla="*/ 27 h 122"/>
                <a:gd name="T60" fmla="*/ 96 w 122"/>
                <a:gd name="T61" fmla="*/ 29 h 122"/>
                <a:gd name="T62" fmla="*/ 98 w 122"/>
                <a:gd name="T63" fmla="*/ 31 h 122"/>
                <a:gd name="T64" fmla="*/ 99 w 122"/>
                <a:gd name="T65" fmla="*/ 32 h 122"/>
                <a:gd name="T66" fmla="*/ 101 w 122"/>
                <a:gd name="T67" fmla="*/ 35 h 122"/>
                <a:gd name="T68" fmla="*/ 101 w 122"/>
                <a:gd name="T69" fmla="*/ 36 h 122"/>
                <a:gd name="T70" fmla="*/ 103 w 122"/>
                <a:gd name="T71" fmla="*/ 39 h 122"/>
                <a:gd name="T72" fmla="*/ 103 w 122"/>
                <a:gd name="T73" fmla="*/ 39 h 122"/>
                <a:gd name="T74" fmla="*/ 108 w 122"/>
                <a:gd name="T75" fmla="*/ 58 h 122"/>
                <a:gd name="T76" fmla="*/ 102 w 122"/>
                <a:gd name="T77" fmla="*/ 58 h 122"/>
                <a:gd name="T78" fmla="*/ 102 w 122"/>
                <a:gd name="T79" fmla="*/ 65 h 122"/>
                <a:gd name="T80" fmla="*/ 108 w 122"/>
                <a:gd name="T81" fmla="*/ 65 h 122"/>
                <a:gd name="T82" fmla="*/ 64 w 122"/>
                <a:gd name="T83" fmla="*/ 10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4" y="122"/>
                    <a:pt x="122" y="95"/>
                    <a:pt x="122" y="61"/>
                  </a:cubicBezTo>
                  <a:cubicBezTo>
                    <a:pt x="122" y="27"/>
                    <a:pt x="94" y="0"/>
                    <a:pt x="61" y="0"/>
                  </a:cubicBezTo>
                  <a:close/>
                  <a:moveTo>
                    <a:pt x="64" y="109"/>
                  </a:moveTo>
                  <a:cubicBezTo>
                    <a:pt x="64" y="102"/>
                    <a:pt x="64" y="102"/>
                    <a:pt x="64" y="102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9"/>
                    <a:pt x="57" y="109"/>
                    <a:pt x="57" y="109"/>
                  </a:cubicBezTo>
                  <a:cubicBezTo>
                    <a:pt x="46" y="108"/>
                    <a:pt x="37" y="104"/>
                    <a:pt x="29" y="97"/>
                  </a:cubicBezTo>
                  <a:cubicBezTo>
                    <a:pt x="29" y="97"/>
                    <a:pt x="29" y="97"/>
                    <a:pt x="28" y="97"/>
                  </a:cubicBezTo>
                  <a:cubicBezTo>
                    <a:pt x="28" y="96"/>
                    <a:pt x="27" y="96"/>
                    <a:pt x="27" y="95"/>
                  </a:cubicBezTo>
                  <a:cubicBezTo>
                    <a:pt x="26" y="95"/>
                    <a:pt x="25" y="94"/>
                    <a:pt x="25" y="93"/>
                  </a:cubicBezTo>
                  <a:cubicBezTo>
                    <a:pt x="25" y="93"/>
                    <a:pt x="25" y="93"/>
                    <a:pt x="24" y="93"/>
                  </a:cubicBezTo>
                  <a:cubicBezTo>
                    <a:pt x="18" y="85"/>
                    <a:pt x="13" y="75"/>
                    <a:pt x="13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34"/>
                    <a:pt x="33" y="15"/>
                    <a:pt x="57" y="13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1" y="14"/>
                    <a:pt x="77" y="16"/>
                    <a:pt x="83" y="18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9"/>
                    <a:pt x="85" y="20"/>
                    <a:pt x="86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8" y="22"/>
                    <a:pt x="89" y="22"/>
                    <a:pt x="90" y="23"/>
                  </a:cubicBezTo>
                  <a:cubicBezTo>
                    <a:pt x="90" y="23"/>
                    <a:pt x="91" y="24"/>
                    <a:pt x="91" y="24"/>
                  </a:cubicBezTo>
                  <a:cubicBezTo>
                    <a:pt x="92" y="25"/>
                    <a:pt x="92" y="25"/>
                    <a:pt x="93" y="26"/>
                  </a:cubicBezTo>
                  <a:cubicBezTo>
                    <a:pt x="94" y="26"/>
                    <a:pt x="94" y="27"/>
                    <a:pt x="94" y="27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7" y="29"/>
                    <a:pt x="97" y="30"/>
                    <a:pt x="98" y="31"/>
                  </a:cubicBezTo>
                  <a:cubicBezTo>
                    <a:pt x="98" y="31"/>
                    <a:pt x="98" y="32"/>
                    <a:pt x="99" y="32"/>
                  </a:cubicBezTo>
                  <a:cubicBezTo>
                    <a:pt x="99" y="33"/>
                    <a:pt x="100" y="34"/>
                    <a:pt x="101" y="35"/>
                  </a:cubicBezTo>
                  <a:cubicBezTo>
                    <a:pt x="101" y="35"/>
                    <a:pt x="101" y="35"/>
                    <a:pt x="101" y="36"/>
                  </a:cubicBezTo>
                  <a:cubicBezTo>
                    <a:pt x="102" y="37"/>
                    <a:pt x="103" y="38"/>
                    <a:pt x="103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6" y="45"/>
                    <a:pt x="108" y="51"/>
                    <a:pt x="108" y="58"/>
                  </a:cubicBezTo>
                  <a:cubicBezTo>
                    <a:pt x="102" y="58"/>
                    <a:pt x="102" y="58"/>
                    <a:pt x="102" y="58"/>
                  </a:cubicBezTo>
                  <a:cubicBezTo>
                    <a:pt x="102" y="65"/>
                    <a:pt x="102" y="65"/>
                    <a:pt x="102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88"/>
                    <a:pt x="88" y="107"/>
                    <a:pt x="64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39"/>
            <p:cNvSpPr>
              <a:spLocks noEditPoints="1"/>
            </p:cNvSpPr>
            <p:nvPr/>
          </p:nvSpPr>
          <p:spPr bwMode="auto">
            <a:xfrm>
              <a:off x="2063750" y="3125788"/>
              <a:ext cx="69850" cy="98425"/>
            </a:xfrm>
            <a:custGeom>
              <a:avLst/>
              <a:gdLst>
                <a:gd name="T0" fmla="*/ 9 w 36"/>
                <a:gd name="T1" fmla="*/ 29 h 52"/>
                <a:gd name="T2" fmla="*/ 9 w 36"/>
                <a:gd name="T3" fmla="*/ 29 h 52"/>
                <a:gd name="T4" fmla="*/ 0 w 36"/>
                <a:gd name="T5" fmla="*/ 52 h 52"/>
                <a:gd name="T6" fmla="*/ 20 w 36"/>
                <a:gd name="T7" fmla="*/ 36 h 52"/>
                <a:gd name="T8" fmla="*/ 20 w 36"/>
                <a:gd name="T9" fmla="*/ 36 h 52"/>
                <a:gd name="T10" fmla="*/ 22 w 36"/>
                <a:gd name="T11" fmla="*/ 32 h 52"/>
                <a:gd name="T12" fmla="*/ 36 w 36"/>
                <a:gd name="T13" fmla="*/ 0 h 52"/>
                <a:gd name="T14" fmla="*/ 11 w 36"/>
                <a:gd name="T15" fmla="*/ 25 h 52"/>
                <a:gd name="T16" fmla="*/ 9 w 36"/>
                <a:gd name="T17" fmla="*/ 29 h 52"/>
                <a:gd name="T18" fmla="*/ 16 w 36"/>
                <a:gd name="T19" fmla="*/ 27 h 52"/>
                <a:gd name="T20" fmla="*/ 19 w 36"/>
                <a:gd name="T21" fmla="*/ 30 h 52"/>
                <a:gd name="T22" fmla="*/ 16 w 36"/>
                <a:gd name="T23" fmla="*/ 33 h 52"/>
                <a:gd name="T24" fmla="*/ 13 w 36"/>
                <a:gd name="T25" fmla="*/ 30 h 52"/>
                <a:gd name="T26" fmla="*/ 16 w 36"/>
                <a:gd name="T27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52">
                  <a:moveTo>
                    <a:pt x="9" y="29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2" y="35"/>
                    <a:pt x="22" y="33"/>
                    <a:pt x="22" y="3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6"/>
                    <a:pt x="9" y="27"/>
                    <a:pt x="9" y="29"/>
                  </a:cubicBezTo>
                  <a:close/>
                  <a:moveTo>
                    <a:pt x="16" y="27"/>
                  </a:moveTo>
                  <a:cubicBezTo>
                    <a:pt x="17" y="27"/>
                    <a:pt x="19" y="28"/>
                    <a:pt x="19" y="30"/>
                  </a:cubicBezTo>
                  <a:cubicBezTo>
                    <a:pt x="19" y="32"/>
                    <a:pt x="17" y="33"/>
                    <a:pt x="16" y="33"/>
                  </a:cubicBezTo>
                  <a:cubicBezTo>
                    <a:pt x="14" y="33"/>
                    <a:pt x="13" y="32"/>
                    <a:pt x="13" y="30"/>
                  </a:cubicBezTo>
                  <a:cubicBezTo>
                    <a:pt x="13" y="28"/>
                    <a:pt x="14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40"/>
            <p:cNvSpPr>
              <a:spLocks noChangeArrowheads="1"/>
            </p:cNvSpPr>
            <p:nvPr/>
          </p:nvSpPr>
          <p:spPr bwMode="auto">
            <a:xfrm>
              <a:off x="2090738" y="3179763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6266131" y="3309051"/>
            <a:ext cx="320923" cy="309183"/>
            <a:chOff x="4616450" y="1549401"/>
            <a:chExt cx="215900" cy="207963"/>
          </a:xfrm>
          <a:solidFill>
            <a:schemeClr val="bg1"/>
          </a:solidFill>
        </p:grpSpPr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4616450" y="1549401"/>
              <a:ext cx="215900" cy="207963"/>
            </a:xfrm>
            <a:custGeom>
              <a:avLst/>
              <a:gdLst>
                <a:gd name="T0" fmla="*/ 124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39 w 133"/>
                <a:gd name="T13" fmla="*/ 118 h 127"/>
                <a:gd name="T14" fmla="*/ 39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3 w 133"/>
                <a:gd name="T21" fmla="*/ 127 h 127"/>
                <a:gd name="T22" fmla="*/ 93 w 133"/>
                <a:gd name="T23" fmla="*/ 118 h 127"/>
                <a:gd name="T24" fmla="*/ 80 w 133"/>
                <a:gd name="T25" fmla="*/ 100 h 127"/>
                <a:gd name="T26" fmla="*/ 124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4 w 133"/>
                <a:gd name="T33" fmla="*/ 0 h 127"/>
                <a:gd name="T34" fmla="*/ 59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59 w 133"/>
                <a:gd name="T43" fmla="*/ 89 h 127"/>
                <a:gd name="T44" fmla="*/ 123 w 133"/>
                <a:gd name="T45" fmla="*/ 79 h 127"/>
                <a:gd name="T46" fmla="*/ 9 w 133"/>
                <a:gd name="T47" fmla="*/ 79 h 127"/>
                <a:gd name="T48" fmla="*/ 9 w 133"/>
                <a:gd name="T49" fmla="*/ 10 h 127"/>
                <a:gd name="T50" fmla="*/ 123 w 133"/>
                <a:gd name="T51" fmla="*/ 10 h 127"/>
                <a:gd name="T52" fmla="*/ 123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39" y="118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3" y="118"/>
                    <a:pt x="93" y="118"/>
                    <a:pt x="93" y="118"/>
                  </a:cubicBezTo>
                  <a:cubicBezTo>
                    <a:pt x="77" y="118"/>
                    <a:pt x="80" y="100"/>
                    <a:pt x="80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lose/>
                  <a:moveTo>
                    <a:pt x="59" y="89"/>
                  </a:moveTo>
                  <a:cubicBezTo>
                    <a:pt x="59" y="85"/>
                    <a:pt x="63" y="82"/>
                    <a:pt x="67" y="82"/>
                  </a:cubicBezTo>
                  <a:cubicBezTo>
                    <a:pt x="71" y="82"/>
                    <a:pt x="75" y="85"/>
                    <a:pt x="75" y="89"/>
                  </a:cubicBezTo>
                  <a:cubicBezTo>
                    <a:pt x="75" y="93"/>
                    <a:pt x="71" y="97"/>
                    <a:pt x="67" y="97"/>
                  </a:cubicBezTo>
                  <a:cubicBezTo>
                    <a:pt x="63" y="97"/>
                    <a:pt x="59" y="93"/>
                    <a:pt x="59" y="89"/>
                  </a:cubicBezTo>
                  <a:close/>
                  <a:moveTo>
                    <a:pt x="123" y="79"/>
                  </a:moveTo>
                  <a:cubicBezTo>
                    <a:pt x="9" y="79"/>
                    <a:pt x="9" y="79"/>
                    <a:pt x="9" y="7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3" y="10"/>
                    <a:pt x="123" y="10"/>
                    <a:pt x="123" y="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4718050" y="1685926"/>
              <a:ext cx="15875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Freeform 59"/>
          <p:cNvSpPr>
            <a:spLocks noEditPoints="1"/>
          </p:cNvSpPr>
          <p:nvPr/>
        </p:nvSpPr>
        <p:spPr bwMode="auto">
          <a:xfrm>
            <a:off x="2581757" y="3244026"/>
            <a:ext cx="278982" cy="374208"/>
          </a:xfrm>
          <a:custGeom>
            <a:avLst/>
            <a:gdLst>
              <a:gd name="T0" fmla="*/ 108 w 108"/>
              <a:gd name="T1" fmla="*/ 145 h 145"/>
              <a:gd name="T2" fmla="*/ 0 w 108"/>
              <a:gd name="T3" fmla="*/ 145 h 145"/>
              <a:gd name="T4" fmla="*/ 0 w 108"/>
              <a:gd name="T5" fmla="*/ 135 h 145"/>
              <a:gd name="T6" fmla="*/ 13 w 108"/>
              <a:gd name="T7" fmla="*/ 124 h 145"/>
              <a:gd name="T8" fmla="*/ 96 w 108"/>
              <a:gd name="T9" fmla="*/ 124 h 145"/>
              <a:gd name="T10" fmla="*/ 108 w 108"/>
              <a:gd name="T11" fmla="*/ 135 h 145"/>
              <a:gd name="T12" fmla="*/ 108 w 108"/>
              <a:gd name="T13" fmla="*/ 145 h 145"/>
              <a:gd name="T14" fmla="*/ 16 w 108"/>
              <a:gd name="T15" fmla="*/ 116 h 145"/>
              <a:gd name="T16" fmla="*/ 24 w 108"/>
              <a:gd name="T17" fmla="*/ 91 h 145"/>
              <a:gd name="T18" fmla="*/ 85 w 108"/>
              <a:gd name="T19" fmla="*/ 91 h 145"/>
              <a:gd name="T20" fmla="*/ 93 w 108"/>
              <a:gd name="T21" fmla="*/ 116 h 145"/>
              <a:gd name="T22" fmla="*/ 16 w 108"/>
              <a:gd name="T23" fmla="*/ 116 h 145"/>
              <a:gd name="T24" fmla="*/ 28 w 108"/>
              <a:gd name="T25" fmla="*/ 76 h 145"/>
              <a:gd name="T26" fmla="*/ 36 w 108"/>
              <a:gd name="T27" fmla="*/ 51 h 145"/>
              <a:gd name="T28" fmla="*/ 72 w 108"/>
              <a:gd name="T29" fmla="*/ 51 h 145"/>
              <a:gd name="T30" fmla="*/ 80 w 108"/>
              <a:gd name="T31" fmla="*/ 76 h 145"/>
              <a:gd name="T32" fmla="*/ 28 w 108"/>
              <a:gd name="T33" fmla="*/ 76 h 145"/>
              <a:gd name="T34" fmla="*/ 49 w 108"/>
              <a:gd name="T35" fmla="*/ 12 h 145"/>
              <a:gd name="T36" fmla="*/ 60 w 108"/>
              <a:gd name="T37" fmla="*/ 12 h 145"/>
              <a:gd name="T38" fmla="*/ 68 w 108"/>
              <a:gd name="T39" fmla="*/ 36 h 145"/>
              <a:gd name="T40" fmla="*/ 41 w 108"/>
              <a:gd name="T41" fmla="*/ 36 h 145"/>
              <a:gd name="T42" fmla="*/ 49 w 108"/>
              <a:gd name="T43" fmla="*/ 12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145">
                <a:moveTo>
                  <a:pt x="108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35"/>
                  <a:pt x="0" y="135"/>
                  <a:pt x="0" y="135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08" y="135"/>
                  <a:pt x="108" y="135"/>
                  <a:pt x="108" y="135"/>
                </a:cubicBezTo>
                <a:lnTo>
                  <a:pt x="108" y="145"/>
                </a:lnTo>
                <a:close/>
                <a:moveTo>
                  <a:pt x="16" y="116"/>
                </a:moveTo>
                <a:cubicBezTo>
                  <a:pt x="24" y="91"/>
                  <a:pt x="24" y="91"/>
                  <a:pt x="24" y="91"/>
                </a:cubicBezTo>
                <a:cubicBezTo>
                  <a:pt x="85" y="91"/>
                  <a:pt x="85" y="91"/>
                  <a:pt x="85" y="91"/>
                </a:cubicBezTo>
                <a:cubicBezTo>
                  <a:pt x="93" y="116"/>
                  <a:pt x="93" y="116"/>
                  <a:pt x="93" y="116"/>
                </a:cubicBezTo>
                <a:lnTo>
                  <a:pt x="16" y="116"/>
                </a:lnTo>
                <a:close/>
                <a:moveTo>
                  <a:pt x="28" y="76"/>
                </a:moveTo>
                <a:cubicBezTo>
                  <a:pt x="36" y="51"/>
                  <a:pt x="36" y="51"/>
                  <a:pt x="36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80" y="76"/>
                  <a:pt x="80" y="76"/>
                  <a:pt x="80" y="76"/>
                </a:cubicBezTo>
                <a:lnTo>
                  <a:pt x="28" y="76"/>
                </a:lnTo>
                <a:close/>
                <a:moveTo>
                  <a:pt x="49" y="12"/>
                </a:moveTo>
                <a:cubicBezTo>
                  <a:pt x="49" y="12"/>
                  <a:pt x="54" y="0"/>
                  <a:pt x="60" y="12"/>
                </a:cubicBezTo>
                <a:cubicBezTo>
                  <a:pt x="68" y="36"/>
                  <a:pt x="68" y="36"/>
                  <a:pt x="68" y="36"/>
                </a:cubicBezTo>
                <a:cubicBezTo>
                  <a:pt x="41" y="36"/>
                  <a:pt x="41" y="36"/>
                  <a:pt x="41" y="36"/>
                </a:cubicBezTo>
                <a:lnTo>
                  <a:pt x="49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9405" tIns="39703" rIns="79405" bIns="39703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5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2596930" y="2483135"/>
            <a:ext cx="263810" cy="305660"/>
            <a:chOff x="3581400" y="3905251"/>
            <a:chExt cx="160338" cy="185738"/>
          </a:xfrm>
          <a:solidFill>
            <a:schemeClr val="bg1"/>
          </a:solidFill>
        </p:grpSpPr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670300" y="3941763"/>
              <a:ext cx="2857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627438" y="3971926"/>
              <a:ext cx="26988" cy="1190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581400" y="3994151"/>
              <a:ext cx="269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714750" y="3905251"/>
              <a:ext cx="26988" cy="185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11650" tIns="55825" rIns="111650" bIns="55825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5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8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71" y="849386"/>
            <a:ext cx="1717615" cy="1878106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742425" y="849386"/>
            <a:ext cx="1717615" cy="1878106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726438" y="849386"/>
            <a:ext cx="1717615" cy="1878106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09692" y="849386"/>
            <a:ext cx="1717615" cy="1878106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3" tIns="34291" rIns="68583" bIns="34291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081110" y="2179665"/>
            <a:ext cx="1026441" cy="10956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088771" y="2167629"/>
            <a:ext cx="1026441" cy="1095653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056799" y="2090219"/>
            <a:ext cx="1026441" cy="1095653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078270" y="2090219"/>
            <a:ext cx="1026441" cy="1095653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  <a:effectLst/>
        </p:spPr>
        <p:txBody>
          <a:bodyPr lIns="68583" tIns="34291" rIns="68583" bIns="34291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1100" dirty="0">
              <a:solidFill>
                <a:srgbClr val="F8F8F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257711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65016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65017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738418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738419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721673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721674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6730684" y="3750638"/>
            <a:ext cx="1550733" cy="254474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730684" y="3937093"/>
            <a:ext cx="1811769" cy="633089"/>
          </a:xfrm>
          <a:prstGeom prst="rect">
            <a:avLst/>
          </a:prstGeom>
        </p:spPr>
        <p:txBody>
          <a:bodyPr vert="horz" lIns="68579" tIns="34290" rIns="68579" bIns="3429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3235046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5232090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7196287" y="2588026"/>
            <a:ext cx="720532" cy="25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3" tIns="34291" rIns="68583" bIns="3429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altLang="zh-CN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  <p:bldP spid="41" grpId="0" animBg="1"/>
      <p:bldP spid="14" grpId="0" animBg="1"/>
      <p:bldP spid="15" grpId="0" animBg="1"/>
      <p:bldP spid="16" grpId="0" animBg="1"/>
      <p:bldP spid="17" grpId="0" animBg="1"/>
      <p:bldP spid="2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zh-CN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成功项目展示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10323" y="2119997"/>
            <a:ext cx="3525376" cy="959470"/>
            <a:chOff x="-939773" y="2734405"/>
            <a:chExt cx="5411981" cy="1472650"/>
          </a:xfrm>
        </p:grpSpPr>
        <p:grpSp>
          <p:nvGrpSpPr>
            <p:cNvPr id="3" name="Group 14"/>
            <p:cNvGrpSpPr/>
            <p:nvPr/>
          </p:nvGrpSpPr>
          <p:grpSpPr>
            <a:xfrm>
              <a:off x="-939773" y="2734405"/>
              <a:ext cx="5411981" cy="1472650"/>
              <a:chOff x="-939773" y="2903219"/>
              <a:chExt cx="5411981" cy="147265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939773" y="2903219"/>
                <a:ext cx="4653644" cy="14726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</a:pP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AutoShape 117"/>
            <p:cNvSpPr>
              <a:spLocks/>
            </p:cNvSpPr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7447" tIns="17447" rIns="17447" bIns="17447" anchor="ctr"/>
            <a:lstStyle/>
            <a:p>
              <a:pPr algn="just" defTabSz="148903" hangingPunct="0">
                <a:lnSpc>
                  <a:spcPct val="120000"/>
                </a:lnSpc>
              </a:pPr>
              <a:endParaRPr lang="en-US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24"/>
            <p:cNvGrpSpPr/>
            <p:nvPr/>
          </p:nvGrpSpPr>
          <p:grpSpPr>
            <a:xfrm>
              <a:off x="394416" y="2862197"/>
              <a:ext cx="2475011" cy="994749"/>
              <a:chOff x="578142" y="3091663"/>
              <a:chExt cx="2475011" cy="9947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78142" y="3091663"/>
                <a:ext cx="1661567" cy="42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请替换文字内容</a:t>
                </a:r>
                <a:endParaRPr lang="en-GB" sz="1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8142" y="3434509"/>
                <a:ext cx="2475011" cy="651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Please replace text, click add relevant headline, modify the text content, also can copy your content to this directly.</a:t>
                </a:r>
                <a:r>
                  <a:rPr lang="zh-CN" altLang="en-US" sz="6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。</a:t>
                </a:r>
                <a:endParaRPr lang="en-GB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29"/>
          <p:cNvGrpSpPr/>
          <p:nvPr/>
        </p:nvGrpSpPr>
        <p:grpSpPr>
          <a:xfrm>
            <a:off x="347534" y="814649"/>
            <a:ext cx="6939022" cy="3570170"/>
            <a:chOff x="0" y="730879"/>
            <a:chExt cx="10652441" cy="5479705"/>
          </a:xfrm>
        </p:grpSpPr>
        <p:grpSp>
          <p:nvGrpSpPr>
            <p:cNvPr id="1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6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87848" tIns="130274" rIns="130274" bIns="130274" numCol="1" spcCol="1270" anchor="ctr" anchorCtr="0">
                <a:noAutofit/>
              </a:bodyPr>
              <a:lstStyle/>
              <a:p>
                <a:pPr algn="just" defTabSz="1621389">
                  <a:lnSpc>
                    <a:spcPct val="120000"/>
                  </a:lnSpc>
                </a:pPr>
                <a:endParaRPr lang="en-GB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just">
                  <a:lnSpc>
                    <a:spcPct val="120000"/>
                  </a:lnSpc>
                </a:pPr>
                <a:endParaRPr lang="zh-CN" altLang="en-US" sz="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813797" y="2036133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en-GB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3438" y="3261652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en-GB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27467" y="4478806"/>
              <a:ext cx="677227" cy="651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en-GB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98114" y="1985454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98114" y="3175850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8114" y="4428125"/>
              <a:ext cx="3988455" cy="481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92404" y="3985673"/>
            <a:ext cx="5494151" cy="287266"/>
          </a:xfrm>
          <a:prstGeom prst="rect">
            <a:avLst/>
          </a:prstGeom>
        </p:spPr>
        <p:txBody>
          <a:bodyPr wrap="square" lIns="65032" tIns="32516" rIns="65032" bIns="32516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GB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Line 5"/>
          <p:cNvSpPr>
            <a:spLocks noChangeShapeType="1"/>
          </p:cNvSpPr>
          <p:nvPr/>
        </p:nvSpPr>
        <p:spPr bwMode="auto">
          <a:xfrm flipV="1">
            <a:off x="1260876" y="3288025"/>
            <a:ext cx="3970483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798" name="AutoShape 6"/>
          <p:cNvSpPr>
            <a:spLocks/>
          </p:cNvSpPr>
          <p:nvPr/>
        </p:nvSpPr>
        <p:spPr bwMode="auto">
          <a:xfrm>
            <a:off x="2096151" y="1305060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</a:p>
        </p:txBody>
      </p:sp>
      <p:sp>
        <p:nvSpPr>
          <p:cNvPr id="33799" name="AutoShape 7"/>
          <p:cNvSpPr>
            <a:spLocks/>
          </p:cNvSpPr>
          <p:nvPr/>
        </p:nvSpPr>
        <p:spPr bwMode="auto">
          <a:xfrm>
            <a:off x="1569196" y="1837956"/>
            <a:ext cx="317873" cy="230356"/>
          </a:xfrm>
          <a:custGeom>
            <a:avLst/>
            <a:gdLst>
              <a:gd name="T0" fmla="*/ 475457 w 21600"/>
              <a:gd name="T1" fmla="*/ 344488 h 21600"/>
              <a:gd name="T2" fmla="*/ 475457 w 21600"/>
              <a:gd name="T3" fmla="*/ 344488 h 21600"/>
              <a:gd name="T4" fmla="*/ 475457 w 21600"/>
              <a:gd name="T5" fmla="*/ 344488 h 21600"/>
              <a:gd name="T6" fmla="*/ 475457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45%</a:t>
            </a:r>
          </a:p>
        </p:txBody>
      </p:sp>
      <p:sp>
        <p:nvSpPr>
          <p:cNvPr id="33800" name="AutoShape 8"/>
          <p:cNvSpPr>
            <a:spLocks/>
          </p:cNvSpPr>
          <p:nvPr/>
        </p:nvSpPr>
        <p:spPr bwMode="auto">
          <a:xfrm>
            <a:off x="2623640" y="2164381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33801" name="AutoShape 9"/>
          <p:cNvSpPr>
            <a:spLocks/>
          </p:cNvSpPr>
          <p:nvPr/>
        </p:nvSpPr>
        <p:spPr bwMode="auto">
          <a:xfrm>
            <a:off x="3190927" y="1552932"/>
            <a:ext cx="318403" cy="230886"/>
          </a:xfrm>
          <a:custGeom>
            <a:avLst/>
            <a:gdLst>
              <a:gd name="T0" fmla="*/ 476250 w 21600"/>
              <a:gd name="T1" fmla="*/ 345281 h 21600"/>
              <a:gd name="T2" fmla="*/ 476250 w 21600"/>
              <a:gd name="T3" fmla="*/ 345281 h 21600"/>
              <a:gd name="T4" fmla="*/ 476250 w 21600"/>
              <a:gd name="T5" fmla="*/ 345281 h 21600"/>
              <a:gd name="T6" fmla="*/ 476250 w 21600"/>
              <a:gd name="T7" fmla="*/ 345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2" name="AutoShape 10"/>
          <p:cNvSpPr>
            <a:spLocks/>
          </p:cNvSpPr>
          <p:nvPr/>
        </p:nvSpPr>
        <p:spPr bwMode="auto">
          <a:xfrm>
            <a:off x="3678083" y="1880417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03" name="AutoShape 11"/>
          <p:cNvSpPr>
            <a:spLocks/>
          </p:cNvSpPr>
          <p:nvPr/>
        </p:nvSpPr>
        <p:spPr bwMode="auto">
          <a:xfrm>
            <a:off x="1952125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4" name="AutoShape 12"/>
          <p:cNvSpPr>
            <a:spLocks/>
          </p:cNvSpPr>
          <p:nvPr/>
        </p:nvSpPr>
        <p:spPr bwMode="auto">
          <a:xfrm>
            <a:off x="1433128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5" name="AutoShape 13"/>
          <p:cNvSpPr>
            <a:spLocks/>
          </p:cNvSpPr>
          <p:nvPr/>
        </p:nvSpPr>
        <p:spPr bwMode="auto">
          <a:xfrm>
            <a:off x="2479082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6" name="AutoShape 14"/>
          <p:cNvSpPr>
            <a:spLocks/>
          </p:cNvSpPr>
          <p:nvPr/>
        </p:nvSpPr>
        <p:spPr bwMode="auto">
          <a:xfrm>
            <a:off x="3003915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7" name="AutoShape 15"/>
          <p:cNvSpPr>
            <a:spLocks/>
          </p:cNvSpPr>
          <p:nvPr/>
        </p:nvSpPr>
        <p:spPr bwMode="auto">
          <a:xfrm>
            <a:off x="3534056" y="3490210"/>
            <a:ext cx="596906" cy="127998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8" name="AutoShape 16"/>
          <p:cNvSpPr>
            <a:spLocks/>
          </p:cNvSpPr>
          <p:nvPr/>
        </p:nvSpPr>
        <p:spPr bwMode="auto">
          <a:xfrm>
            <a:off x="4177975" y="1550809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33809" name="AutoShape 17"/>
          <p:cNvSpPr>
            <a:spLocks/>
          </p:cNvSpPr>
          <p:nvPr/>
        </p:nvSpPr>
        <p:spPr bwMode="auto">
          <a:xfrm>
            <a:off x="4049957" y="3487555"/>
            <a:ext cx="596199" cy="127998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0" name="AutoShape 18"/>
          <p:cNvSpPr>
            <a:spLocks/>
          </p:cNvSpPr>
          <p:nvPr/>
        </p:nvSpPr>
        <p:spPr bwMode="auto">
          <a:xfrm>
            <a:off x="1589362" y="2137843"/>
            <a:ext cx="275419" cy="1249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1" name="AutoShape 19"/>
          <p:cNvSpPr>
            <a:spLocks/>
          </p:cNvSpPr>
          <p:nvPr/>
        </p:nvSpPr>
        <p:spPr bwMode="auto">
          <a:xfrm>
            <a:off x="2116849" y="1532231"/>
            <a:ext cx="275419" cy="185557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2" name="AutoShape 20"/>
          <p:cNvSpPr>
            <a:spLocks/>
          </p:cNvSpPr>
          <p:nvPr/>
        </p:nvSpPr>
        <p:spPr bwMode="auto">
          <a:xfrm>
            <a:off x="2644336" y="2463738"/>
            <a:ext cx="275419" cy="9240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3171822" y="1834772"/>
            <a:ext cx="275419" cy="155304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4" name="AutoShape 22"/>
          <p:cNvSpPr>
            <a:spLocks/>
          </p:cNvSpPr>
          <p:nvPr/>
        </p:nvSpPr>
        <p:spPr bwMode="auto">
          <a:xfrm>
            <a:off x="3699842" y="2137843"/>
            <a:ext cx="274888" cy="1249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5" name="AutoShape 23"/>
          <p:cNvSpPr>
            <a:spLocks/>
          </p:cNvSpPr>
          <p:nvPr/>
        </p:nvSpPr>
        <p:spPr bwMode="auto">
          <a:xfrm>
            <a:off x="4200795" y="1826811"/>
            <a:ext cx="274888" cy="155304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6" name="AutoShape 24"/>
          <p:cNvSpPr>
            <a:spLocks/>
          </p:cNvSpPr>
          <p:nvPr/>
        </p:nvSpPr>
        <p:spPr bwMode="auto">
          <a:xfrm>
            <a:off x="4778696" y="2137843"/>
            <a:ext cx="274888" cy="1249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195271">
              <a:lnSpc>
                <a:spcPct val="120000"/>
              </a:lnSpc>
              <a:defRPr/>
            </a:pPr>
            <a:endParaRPr lang="es-ES" sz="6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7" name="AutoShape 25"/>
          <p:cNvSpPr>
            <a:spLocks/>
          </p:cNvSpPr>
          <p:nvPr/>
        </p:nvSpPr>
        <p:spPr bwMode="auto">
          <a:xfrm>
            <a:off x="4756407" y="1880417"/>
            <a:ext cx="318403" cy="230356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es-ES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35%</a:t>
            </a:r>
          </a:p>
        </p:txBody>
      </p:sp>
      <p:sp>
        <p:nvSpPr>
          <p:cNvPr id="33818" name="AutoShape 26"/>
          <p:cNvSpPr>
            <a:spLocks/>
          </p:cNvSpPr>
          <p:nvPr/>
        </p:nvSpPr>
        <p:spPr bwMode="auto">
          <a:xfrm>
            <a:off x="4627327" y="3487555"/>
            <a:ext cx="596199" cy="127998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s-E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19" name="AutoShape 27"/>
          <p:cNvSpPr>
            <a:spLocks/>
          </p:cNvSpPr>
          <p:nvPr/>
        </p:nvSpPr>
        <p:spPr bwMode="auto">
          <a:xfrm>
            <a:off x="5676590" y="1789126"/>
            <a:ext cx="2220329" cy="664797"/>
          </a:xfrm>
          <a:custGeom>
            <a:avLst/>
            <a:gdLst>
              <a:gd name="T0" fmla="*/ 3321050 w 21600"/>
              <a:gd name="T1" fmla="*/ 2540000 h 21600"/>
              <a:gd name="T2" fmla="*/ 3321050 w 21600"/>
              <a:gd name="T3" fmla="*/ 2540000 h 21600"/>
              <a:gd name="T4" fmla="*/ 3321050 w 21600"/>
              <a:gd name="T5" fmla="*/ 2540000 h 21600"/>
              <a:gd name="T6" fmla="*/ 3321050 w 21600"/>
              <a:gd name="T7" fmla="*/ 2540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33820" name="AutoShape 28"/>
          <p:cNvSpPr>
            <a:spLocks/>
          </p:cNvSpPr>
          <p:nvPr/>
        </p:nvSpPr>
        <p:spPr bwMode="auto">
          <a:xfrm>
            <a:off x="5676590" y="1608662"/>
            <a:ext cx="1041664" cy="184666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s-E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21" name="AutoShape 29"/>
          <p:cNvSpPr>
            <a:spLocks/>
          </p:cNvSpPr>
          <p:nvPr/>
        </p:nvSpPr>
        <p:spPr bwMode="auto">
          <a:xfrm>
            <a:off x="1244425" y="4022081"/>
            <a:ext cx="6656740" cy="416126"/>
          </a:xfrm>
          <a:custGeom>
            <a:avLst/>
            <a:gdLst>
              <a:gd name="T0" fmla="*/ 9956800 w 21600"/>
              <a:gd name="T1" fmla="*/ 476250 h 21600"/>
              <a:gd name="T2" fmla="*/ 9956800 w 21600"/>
              <a:gd name="T3" fmla="*/ 476250 h 21600"/>
              <a:gd name="T4" fmla="*/ 9956800 w 21600"/>
              <a:gd name="T5" fmla="*/ 476250 h 21600"/>
              <a:gd name="T6" fmla="*/ 9956800 w 21600"/>
              <a:gd name="T7" fmla="*/ 476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46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cs typeface="Gill Sans" charset="0"/>
                <a:sym typeface="Gill Sans" charset="0"/>
              </a:defRPr>
            </a:lvl1pPr>
            <a:lvl2pPr marL="742950" indent="-28575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1430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16002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057400" indent="-228600" algn="ctr" defTabSz="647700"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25146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9718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34290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886200" indent="-2286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sp>
        <p:nvSpPr>
          <p:cNvPr id="33822" name="AutoShape 30"/>
          <p:cNvSpPr>
            <a:spLocks/>
          </p:cNvSpPr>
          <p:nvPr/>
        </p:nvSpPr>
        <p:spPr bwMode="auto">
          <a:xfrm>
            <a:off x="3577320" y="3716167"/>
            <a:ext cx="1313876" cy="184666"/>
          </a:xfrm>
          <a:custGeom>
            <a:avLst/>
            <a:gdLst>
              <a:gd name="T0" fmla="*/ 2813050 w 21600"/>
              <a:gd name="T1" fmla="*/ 177800 h 21600"/>
              <a:gd name="T2" fmla="*/ 2813050 w 21600"/>
              <a:gd name="T3" fmla="*/ 177800 h 21600"/>
              <a:gd name="T4" fmla="*/ 2813050 w 21600"/>
              <a:gd name="T5" fmla="*/ 177800 h 21600"/>
              <a:gd name="T6" fmla="*/ 2813050 w 21600"/>
              <a:gd name="T7" fmla="*/ 1778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1pPr>
            <a:lvl2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2pPr>
            <a:lvl3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3pPr>
            <a:lvl4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4pPr>
            <a:lvl5pPr algn="ctr" defTabSz="647700"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charset="0"/>
                <a:ea typeface="MS PGothic" panose="020B0600070205080204" pitchFamily="34" charset="-128"/>
                <a:sym typeface="Gill Sans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  <a:endParaRPr lang="es-E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5" grpId="0" autoUpdateAnimBg="0"/>
      <p:bldP spid="33806" grpId="0" autoUpdateAnimBg="0"/>
      <p:bldP spid="33807" grpId="0" autoUpdateAnimBg="0"/>
      <p:bldP spid="33808" grpId="0" autoUpdateAnimBg="0"/>
      <p:bldP spid="33809" grpId="0" autoUpdateAnimBg="0"/>
      <p:bldP spid="33810" grpId="0" animBg="1" autoUpdateAnimBg="0"/>
      <p:bldP spid="33811" grpId="0" animBg="1" autoUpdateAnimBg="0"/>
      <p:bldP spid="33812" grpId="0" animBg="1" autoUpdateAnimBg="0"/>
      <p:bldP spid="33813" grpId="0" animBg="1" autoUpdateAnimBg="0"/>
      <p:bldP spid="33814" grpId="0" animBg="1" autoUpdateAnimBg="0"/>
      <p:bldP spid="33815" grpId="0" animBg="1" autoUpdateAnimBg="0"/>
      <p:bldP spid="33816" grpId="0" animBg="1" autoUpdateAnimBg="0"/>
      <p:bldP spid="33817" grpId="0" autoUpdateAnimBg="0"/>
      <p:bldP spid="33818" grpId="0" autoUpdateAnimBg="0"/>
      <p:bldP spid="33819" grpId="0" autoUpdateAnimBg="0"/>
      <p:bldP spid="33820" grpId="0" autoUpdateAnimBg="0"/>
      <p:bldP spid="33821" grpId="0" autoUpdateAnimBg="0"/>
      <p:bldP spid="338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869"/>
          <p:cNvSpPr/>
          <p:nvPr/>
        </p:nvSpPr>
        <p:spPr>
          <a:xfrm rot="10800000">
            <a:off x="2935354" y="1282955"/>
            <a:ext cx="3274881" cy="163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14289" tIns="14289" rIns="14289" bIns="14289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742238" y="1601788"/>
            <a:ext cx="1403350" cy="849312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marL="0" indent="0" algn="ctr">
              <a:lnSpc>
                <a:spcPct val="120000"/>
              </a:lnSpc>
              <a:spcBef>
                <a:spcPts val="450"/>
              </a:spcBef>
              <a:buNone/>
            </a:pPr>
            <a:r>
              <a:rPr lang="zh-CN" altLang="en-US" sz="23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2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1"/>
          <p:cNvSpPr/>
          <p:nvPr/>
        </p:nvSpPr>
        <p:spPr>
          <a:xfrm>
            <a:off x="1416762" y="2188348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hape 1852"/>
          <p:cNvSpPr/>
          <p:nvPr/>
        </p:nvSpPr>
        <p:spPr>
          <a:xfrm>
            <a:off x="1631146" y="1275453"/>
            <a:ext cx="674031" cy="674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3"/>
          <p:cNvSpPr/>
          <p:nvPr/>
        </p:nvSpPr>
        <p:spPr>
          <a:xfrm>
            <a:off x="1828593" y="1498908"/>
            <a:ext cx="279135" cy="227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855"/>
          <p:cNvSpPr/>
          <p:nvPr/>
        </p:nvSpPr>
        <p:spPr>
          <a:xfrm>
            <a:off x="2511160" y="3917529"/>
            <a:ext cx="126149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56"/>
          <p:cNvSpPr/>
          <p:nvPr/>
        </p:nvSpPr>
        <p:spPr>
          <a:xfrm>
            <a:off x="2590506" y="3701601"/>
            <a:ext cx="110280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57"/>
          <p:cNvSpPr/>
          <p:nvPr/>
        </p:nvSpPr>
        <p:spPr>
          <a:xfrm>
            <a:off x="2802621" y="2786435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Shape 1859"/>
          <p:cNvSpPr/>
          <p:nvPr/>
        </p:nvSpPr>
        <p:spPr>
          <a:xfrm>
            <a:off x="5328101" y="3935807"/>
            <a:ext cx="1261491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Shape 1860"/>
          <p:cNvSpPr/>
          <p:nvPr/>
        </p:nvSpPr>
        <p:spPr>
          <a:xfrm>
            <a:off x="5407447" y="3719878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Shape 1861"/>
          <p:cNvSpPr/>
          <p:nvPr/>
        </p:nvSpPr>
        <p:spPr>
          <a:xfrm>
            <a:off x="5621121" y="2806270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5829665" y="3003558"/>
            <a:ext cx="258363" cy="231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Shape 1864"/>
          <p:cNvSpPr/>
          <p:nvPr/>
        </p:nvSpPr>
        <p:spPr>
          <a:xfrm>
            <a:off x="6542744" y="2404277"/>
            <a:ext cx="1261491" cy="443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Shape 1865"/>
          <p:cNvSpPr/>
          <p:nvPr/>
        </p:nvSpPr>
        <p:spPr>
          <a:xfrm>
            <a:off x="6622089" y="2188349"/>
            <a:ext cx="1102800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sz="1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6835762" y="1274741"/>
            <a:ext cx="675455" cy="675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19052" tIns="19052" rIns="19052" bIns="19052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Shape 1857"/>
          <p:cNvSpPr/>
          <p:nvPr/>
        </p:nvSpPr>
        <p:spPr>
          <a:xfrm>
            <a:off x="2802621" y="2786901"/>
            <a:ext cx="678570" cy="67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2" tIns="19052" rIns="19052" bIns="19052" anchor="ctr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858"/>
          <p:cNvSpPr/>
          <p:nvPr/>
        </p:nvSpPr>
        <p:spPr>
          <a:xfrm>
            <a:off x="3059462" y="2975619"/>
            <a:ext cx="164886" cy="300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Shape 1867"/>
          <p:cNvSpPr/>
          <p:nvPr/>
        </p:nvSpPr>
        <p:spPr>
          <a:xfrm>
            <a:off x="7054199" y="1487669"/>
            <a:ext cx="238579" cy="249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30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build="p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8" grpId="0" animBg="1"/>
      <p:bldP spid="28" grpId="1" animBg="1"/>
      <p:bldP spid="16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/>
          <p:nvPr/>
        </p:nvGrpSpPr>
        <p:grpSpPr>
          <a:xfrm>
            <a:off x="2521310" y="1697833"/>
            <a:ext cx="4188409" cy="534821"/>
            <a:chOff x="2855577" y="2033074"/>
            <a:chExt cx="6485661" cy="828001"/>
          </a:xfrm>
        </p:grpSpPr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855577" y="2038513"/>
              <a:ext cx="5853118" cy="779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4562599" y="2254653"/>
              <a:ext cx="2740917" cy="5146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513238" y="2033074"/>
              <a:ext cx="828000" cy="8280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 flipH="1">
              <a:off x="8628463" y="2172239"/>
              <a:ext cx="602367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3" name="Group 78"/>
          <p:cNvGrpSpPr/>
          <p:nvPr/>
        </p:nvGrpSpPr>
        <p:grpSpPr>
          <a:xfrm>
            <a:off x="2845819" y="2166940"/>
            <a:ext cx="3452383" cy="534821"/>
            <a:chOff x="3358070" y="2759339"/>
            <a:chExt cx="5345942" cy="828000"/>
          </a:xfrm>
        </p:grpSpPr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358070" y="2759339"/>
              <a:ext cx="4916431" cy="7792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1">
                    <a:lumMod val="5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4868346" y="2967588"/>
              <a:ext cx="2787212" cy="514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876012" y="2759339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7991238" y="2930477"/>
              <a:ext cx="602368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4" name="Group 83"/>
          <p:cNvGrpSpPr/>
          <p:nvPr/>
        </p:nvGrpSpPr>
        <p:grpSpPr>
          <a:xfrm>
            <a:off x="3215396" y="2661175"/>
            <a:ext cx="3476119" cy="534821"/>
            <a:chOff x="3930355" y="3524505"/>
            <a:chExt cx="5382696" cy="828000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3930355" y="3539901"/>
              <a:ext cx="4778340" cy="756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5235870" y="3792275"/>
              <a:ext cx="2943248" cy="514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8485051" y="3524505"/>
              <a:ext cx="828000" cy="8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8600279" y="3679658"/>
              <a:ext cx="602367" cy="48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5" name="Group 88"/>
          <p:cNvGrpSpPr/>
          <p:nvPr/>
        </p:nvGrpSpPr>
        <p:grpSpPr>
          <a:xfrm>
            <a:off x="3682127" y="3140837"/>
            <a:ext cx="3541952" cy="651660"/>
            <a:chOff x="4653076" y="4295241"/>
            <a:chExt cx="5484638" cy="1008890"/>
          </a:xfrm>
        </p:grpSpPr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4653076" y="4295241"/>
              <a:ext cx="4927020" cy="10088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/>
            <a:p>
              <a:pPr>
                <a:lnSpc>
                  <a:spcPct val="120000"/>
                </a:lnSpc>
              </a:pP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1" name="Text Box 10"/>
            <p:cNvSpPr txBox="1">
              <a:spLocks noChangeArrowheads="1"/>
            </p:cNvSpPr>
            <p:nvPr/>
          </p:nvSpPr>
          <p:spPr bwMode="auto">
            <a:xfrm>
              <a:off x="5701991" y="4657169"/>
              <a:ext cx="3060627" cy="3430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9166975" y="4314980"/>
              <a:ext cx="970739" cy="9707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43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20000"/>
                </a:lnSpc>
              </a:pPr>
              <a:endParaRPr lang="id-ID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TextBox 92"/>
            <p:cNvSpPr txBox="1">
              <a:spLocks noChangeAspect="1"/>
            </p:cNvSpPr>
            <p:nvPr/>
          </p:nvSpPr>
          <p:spPr>
            <a:xfrm flipH="1">
              <a:off x="9320236" y="4558038"/>
              <a:ext cx="658862" cy="48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id-ID" sz="17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98990" y="4237513"/>
            <a:ext cx="6956396" cy="332399"/>
          </a:xfrm>
          <a:prstGeom prst="rect">
            <a:avLst/>
          </a:prstGeom>
          <a:noFill/>
        </p:spPr>
        <p:txBody>
          <a:bodyPr wrap="square" lIns="0" tIns="0" rIns="0" bIns="0" numCol="1" spcCol="256032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156795" y="4172960"/>
            <a:ext cx="680644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222421" y="1395239"/>
            <a:ext cx="2761658" cy="2420014"/>
            <a:chOff x="-115" y="653"/>
            <a:chExt cx="3913" cy="3610"/>
          </a:xfrm>
        </p:grpSpPr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-115" y="3057"/>
              <a:ext cx="3913" cy="1206"/>
              <a:chOff x="61" y="3092"/>
              <a:chExt cx="2912" cy="957"/>
            </a:xfrm>
          </p:grpSpPr>
          <p:sp>
            <p:nvSpPr>
              <p:cNvPr id="61" name="Freeform 16"/>
              <p:cNvSpPr>
                <a:spLocks/>
              </p:cNvSpPr>
              <p:nvPr/>
            </p:nvSpPr>
            <p:spPr bwMode="gray">
              <a:xfrm>
                <a:off x="351" y="3097"/>
                <a:ext cx="2242" cy="346"/>
              </a:xfrm>
              <a:custGeom>
                <a:avLst/>
                <a:gdLst>
                  <a:gd name="T0" fmla="*/ 0 w 2208"/>
                  <a:gd name="T1" fmla="*/ 1672 h 303"/>
                  <a:gd name="T2" fmla="*/ 2412 w 2208"/>
                  <a:gd name="T3" fmla="*/ 1698 h 303"/>
                  <a:gd name="T4" fmla="*/ 2693 w 2208"/>
                  <a:gd name="T5" fmla="*/ 0 h 303"/>
                  <a:gd name="T6" fmla="*/ 842 w 2208"/>
                  <a:gd name="T7" fmla="*/ 159 h 303"/>
                  <a:gd name="T8" fmla="*/ 0 w 2208"/>
                  <a:gd name="T9" fmla="*/ 1672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17"/>
              <p:cNvSpPr>
                <a:spLocks/>
              </p:cNvSpPr>
              <p:nvPr/>
            </p:nvSpPr>
            <p:spPr bwMode="gray">
              <a:xfrm>
                <a:off x="61" y="3429"/>
                <a:ext cx="2597" cy="617"/>
              </a:xfrm>
              <a:custGeom>
                <a:avLst/>
                <a:gdLst>
                  <a:gd name="T0" fmla="*/ 0 w 2557"/>
                  <a:gd name="T1" fmla="*/ 3186 h 538"/>
                  <a:gd name="T2" fmla="*/ 3128 w 2557"/>
                  <a:gd name="T3" fmla="*/ 3182 h 538"/>
                  <a:gd name="T4" fmla="*/ 2767 w 2557"/>
                  <a:gd name="T5" fmla="*/ 1 h 538"/>
                  <a:gd name="T6" fmla="*/ 353 w 2557"/>
                  <a:gd name="T7" fmla="*/ 0 h 538"/>
                  <a:gd name="T8" fmla="*/ 0 w 2557"/>
                  <a:gd name="T9" fmla="*/ 3186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gray">
              <a:xfrm>
                <a:off x="2352" y="3092"/>
                <a:ext cx="621" cy="957"/>
              </a:xfrm>
              <a:custGeom>
                <a:avLst/>
                <a:gdLst>
                  <a:gd name="T0" fmla="*/ 366 w 612"/>
                  <a:gd name="T1" fmla="*/ 4837 h 836"/>
                  <a:gd name="T2" fmla="*/ 739 w 612"/>
                  <a:gd name="T3" fmla="*/ 2755 h 836"/>
                  <a:gd name="T4" fmla="*/ 273 w 612"/>
                  <a:gd name="T5" fmla="*/ 0 h 836"/>
                  <a:gd name="T6" fmla="*/ 0 w 612"/>
                  <a:gd name="T7" fmla="*/ 1753 h 836"/>
                  <a:gd name="T8" fmla="*/ 366 w 612"/>
                  <a:gd name="T9" fmla="*/ 4837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5"/>
              </a:solidFill>
              <a:ln w="317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05" y="2403"/>
              <a:ext cx="2912" cy="963"/>
              <a:chOff x="305" y="2403"/>
              <a:chExt cx="2912" cy="963"/>
            </a:xfrm>
          </p:grpSpPr>
          <p:sp>
            <p:nvSpPr>
              <p:cNvPr id="58" name="Freeform 20"/>
              <p:cNvSpPr>
                <a:spLocks/>
              </p:cNvSpPr>
              <p:nvPr/>
            </p:nvSpPr>
            <p:spPr bwMode="gray">
              <a:xfrm>
                <a:off x="595" y="2403"/>
                <a:ext cx="2242" cy="346"/>
              </a:xfrm>
              <a:custGeom>
                <a:avLst/>
                <a:gdLst>
                  <a:gd name="T0" fmla="*/ 0 w 2208"/>
                  <a:gd name="T1" fmla="*/ 2180 h 303"/>
                  <a:gd name="T2" fmla="*/ 2487 w 2208"/>
                  <a:gd name="T3" fmla="*/ 2214 h 303"/>
                  <a:gd name="T4" fmla="*/ 2776 w 2208"/>
                  <a:gd name="T5" fmla="*/ 0 h 303"/>
                  <a:gd name="T6" fmla="*/ 868 w 2208"/>
                  <a:gd name="T7" fmla="*/ 208 h 303"/>
                  <a:gd name="T8" fmla="*/ 0 w 2208"/>
                  <a:gd name="T9" fmla="*/ 2180 h 3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8"/>
                  <a:gd name="T16" fmla="*/ 0 h 303"/>
                  <a:gd name="T17" fmla="*/ 2208 w 2208"/>
                  <a:gd name="T18" fmla="*/ 303 h 3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1"/>
              <p:cNvSpPr>
                <a:spLocks/>
              </p:cNvSpPr>
              <p:nvPr/>
            </p:nvSpPr>
            <p:spPr bwMode="gray">
              <a:xfrm>
                <a:off x="305" y="2746"/>
                <a:ext cx="2597" cy="617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22"/>
              <p:cNvSpPr>
                <a:spLocks/>
              </p:cNvSpPr>
              <p:nvPr/>
            </p:nvSpPr>
            <p:spPr bwMode="gray">
              <a:xfrm>
                <a:off x="2596" y="2409"/>
                <a:ext cx="621" cy="957"/>
              </a:xfrm>
              <a:custGeom>
                <a:avLst/>
                <a:gdLst>
                  <a:gd name="T0" fmla="*/ 376 w 612"/>
                  <a:gd name="T1" fmla="*/ 6338 h 836"/>
                  <a:gd name="T2" fmla="*/ 761 w 612"/>
                  <a:gd name="T3" fmla="*/ 3611 h 836"/>
                  <a:gd name="T4" fmla="*/ 281 w 612"/>
                  <a:gd name="T5" fmla="*/ 0 h 836"/>
                  <a:gd name="T6" fmla="*/ 0 w 612"/>
                  <a:gd name="T7" fmla="*/ 2297 h 836"/>
                  <a:gd name="T8" fmla="*/ 376 w 612"/>
                  <a:gd name="T9" fmla="*/ 6338 h 8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2"/>
                  <a:gd name="T16" fmla="*/ 0 h 836"/>
                  <a:gd name="T17" fmla="*/ 612 w 612"/>
                  <a:gd name="T18" fmla="*/ 836 h 8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635" y="1825"/>
              <a:ext cx="2150" cy="838"/>
              <a:chOff x="635" y="1825"/>
              <a:chExt cx="2150" cy="838"/>
            </a:xfrm>
          </p:grpSpPr>
          <p:sp>
            <p:nvSpPr>
              <p:cNvPr id="55" name="Freeform 24"/>
              <p:cNvSpPr>
                <a:spLocks/>
              </p:cNvSpPr>
              <p:nvPr/>
            </p:nvSpPr>
            <p:spPr bwMode="gray">
              <a:xfrm>
                <a:off x="2261" y="1825"/>
                <a:ext cx="524" cy="838"/>
              </a:xfrm>
              <a:custGeom>
                <a:avLst/>
                <a:gdLst>
                  <a:gd name="T0" fmla="*/ 0 w 516"/>
                  <a:gd name="T1" fmla="*/ 1526 h 732"/>
                  <a:gd name="T2" fmla="*/ 371 w 516"/>
                  <a:gd name="T3" fmla="*/ 5559 h 732"/>
                  <a:gd name="T4" fmla="*/ 648 w 516"/>
                  <a:gd name="T5" fmla="*/ 3374 h 732"/>
                  <a:gd name="T6" fmla="*/ 198 w 516"/>
                  <a:gd name="T7" fmla="*/ 0 h 732"/>
                  <a:gd name="T8" fmla="*/ 0 w 516"/>
                  <a:gd name="T9" fmla="*/ 1526 h 7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732"/>
                  <a:gd name="T17" fmla="*/ 516 w 516"/>
                  <a:gd name="T18" fmla="*/ 732 h 7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732">
                    <a:moveTo>
                      <a:pt x="0" y="201"/>
                    </a:moveTo>
                    <a:lnTo>
                      <a:pt x="294" y="731"/>
                    </a:lnTo>
                    <a:lnTo>
                      <a:pt x="515" y="444"/>
                    </a:lnTo>
                    <a:lnTo>
                      <a:pt x="156" y="0"/>
                    </a:lnTo>
                    <a:lnTo>
                      <a:pt x="0" y="201"/>
                    </a:lnTo>
                  </a:path>
                </a:pathLst>
              </a:custGeom>
              <a:solidFill>
                <a:schemeClr val="accent3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gray">
              <a:xfrm>
                <a:off x="915" y="1825"/>
                <a:ext cx="1504" cy="226"/>
              </a:xfrm>
              <a:custGeom>
                <a:avLst/>
                <a:gdLst>
                  <a:gd name="T0" fmla="*/ 0 w 1481"/>
                  <a:gd name="T1" fmla="*/ 1541 h 197"/>
                  <a:gd name="T2" fmla="*/ 1675 w 1481"/>
                  <a:gd name="T3" fmla="*/ 1541 h 197"/>
                  <a:gd name="T4" fmla="*/ 1865 w 1481"/>
                  <a:gd name="T5" fmla="*/ 0 h 197"/>
                  <a:gd name="T6" fmla="*/ 463 w 1481"/>
                  <a:gd name="T7" fmla="*/ 3 h 197"/>
                  <a:gd name="T8" fmla="*/ 0 w 1481"/>
                  <a:gd name="T9" fmla="*/ 1541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1"/>
                  <a:gd name="T16" fmla="*/ 0 h 197"/>
                  <a:gd name="T17" fmla="*/ 1481 w 1481"/>
                  <a:gd name="T18" fmla="*/ 197 h 1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1" h="197">
                    <a:moveTo>
                      <a:pt x="0" y="196"/>
                    </a:moveTo>
                    <a:lnTo>
                      <a:pt x="1329" y="196"/>
                    </a:lnTo>
                    <a:lnTo>
                      <a:pt x="1480" y="0"/>
                    </a:lnTo>
                    <a:lnTo>
                      <a:pt x="367" y="3"/>
                    </a:lnTo>
                    <a:lnTo>
                      <a:pt x="0" y="196"/>
                    </a:ln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6"/>
              <p:cNvSpPr>
                <a:spLocks/>
              </p:cNvSpPr>
              <p:nvPr/>
            </p:nvSpPr>
            <p:spPr bwMode="gray">
              <a:xfrm>
                <a:off x="635" y="2051"/>
                <a:ext cx="1935" cy="607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955" y="1234"/>
              <a:ext cx="1404" cy="737"/>
              <a:chOff x="955" y="1234"/>
              <a:chExt cx="1404" cy="737"/>
            </a:xfrm>
          </p:grpSpPr>
          <p:sp>
            <p:nvSpPr>
              <p:cNvPr id="52" name="Freeform 28"/>
              <p:cNvSpPr>
                <a:spLocks/>
              </p:cNvSpPr>
              <p:nvPr/>
            </p:nvSpPr>
            <p:spPr bwMode="gray">
              <a:xfrm>
                <a:off x="1250" y="1239"/>
                <a:ext cx="742" cy="118"/>
              </a:xfrm>
              <a:custGeom>
                <a:avLst/>
                <a:gdLst>
                  <a:gd name="T0" fmla="*/ 0 w 734"/>
                  <a:gd name="T1" fmla="*/ 661 h 104"/>
                  <a:gd name="T2" fmla="*/ 766 w 734"/>
                  <a:gd name="T3" fmla="*/ 686 h 104"/>
                  <a:gd name="T4" fmla="*/ 862 w 734"/>
                  <a:gd name="T5" fmla="*/ 0 h 104"/>
                  <a:gd name="T6" fmla="*/ 210 w 734"/>
                  <a:gd name="T7" fmla="*/ 0 h 104"/>
                  <a:gd name="T8" fmla="*/ 0 w 734"/>
                  <a:gd name="T9" fmla="*/ 661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4"/>
                  <a:gd name="T16" fmla="*/ 0 h 104"/>
                  <a:gd name="T17" fmla="*/ 734 w 73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4" h="104">
                    <a:moveTo>
                      <a:pt x="0" y="100"/>
                    </a:moveTo>
                    <a:lnTo>
                      <a:pt x="652" y="103"/>
                    </a:lnTo>
                    <a:lnTo>
                      <a:pt x="733" y="0"/>
                    </a:lnTo>
                    <a:lnTo>
                      <a:pt x="180" y="0"/>
                    </a:lnTo>
                    <a:lnTo>
                      <a:pt x="0" y="100"/>
                    </a:ln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gray">
              <a:xfrm>
                <a:off x="955" y="1354"/>
                <a:ext cx="1258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gray">
              <a:xfrm>
                <a:off x="1914" y="1234"/>
                <a:ext cx="445" cy="732"/>
              </a:xfrm>
              <a:custGeom>
                <a:avLst/>
                <a:gdLst>
                  <a:gd name="T0" fmla="*/ 353 w 439"/>
                  <a:gd name="T1" fmla="*/ 5012 h 638"/>
                  <a:gd name="T2" fmla="*/ 536 w 439"/>
                  <a:gd name="T3" fmla="*/ 3467 h 638"/>
                  <a:gd name="T4" fmla="*/ 94 w 439"/>
                  <a:gd name="T5" fmla="*/ 0 h 638"/>
                  <a:gd name="T6" fmla="*/ 0 w 439"/>
                  <a:gd name="T7" fmla="*/ 750 h 638"/>
                  <a:gd name="T8" fmla="*/ 353 w 439"/>
                  <a:gd name="T9" fmla="*/ 5012 h 6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9"/>
                  <a:gd name="T16" fmla="*/ 0 h 638"/>
                  <a:gd name="T17" fmla="*/ 439 w 439"/>
                  <a:gd name="T18" fmla="*/ 638 h 6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9" h="638">
                    <a:moveTo>
                      <a:pt x="289" y="637"/>
                    </a:moveTo>
                    <a:lnTo>
                      <a:pt x="438" y="441"/>
                    </a:lnTo>
                    <a:lnTo>
                      <a:pt x="79" y="0"/>
                    </a:lnTo>
                    <a:lnTo>
                      <a:pt x="0" y="96"/>
                    </a:lnTo>
                    <a:lnTo>
                      <a:pt x="289" y="637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284" y="653"/>
              <a:ext cx="653" cy="616"/>
              <a:chOff x="1284" y="653"/>
              <a:chExt cx="653" cy="616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gray">
              <a:xfrm>
                <a:off x="1284" y="653"/>
                <a:ext cx="598" cy="616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gray">
              <a:xfrm>
                <a:off x="1568" y="653"/>
                <a:ext cx="369" cy="613"/>
              </a:xfrm>
              <a:custGeom>
                <a:avLst/>
                <a:gdLst>
                  <a:gd name="T0" fmla="*/ 363 w 364"/>
                  <a:gd name="T1" fmla="*/ 4113 h 535"/>
                  <a:gd name="T2" fmla="*/ 445 w 364"/>
                  <a:gd name="T3" fmla="*/ 3428 h 535"/>
                  <a:gd name="T4" fmla="*/ 0 w 364"/>
                  <a:gd name="T5" fmla="*/ 0 h 535"/>
                  <a:gd name="T6" fmla="*/ 363 w 364"/>
                  <a:gd name="T7" fmla="*/ 4113 h 5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4"/>
                  <a:gd name="T13" fmla="*/ 0 h 535"/>
                  <a:gd name="T14" fmla="*/ 364 w 364"/>
                  <a:gd name="T15" fmla="*/ 535 h 5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4" h="535">
                    <a:moveTo>
                      <a:pt x="296" y="534"/>
                    </a:moveTo>
                    <a:lnTo>
                      <a:pt x="363" y="445"/>
                    </a:lnTo>
                    <a:lnTo>
                      <a:pt x="0" y="0"/>
                    </a:lnTo>
                    <a:lnTo>
                      <a:pt x="296" y="534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161711" y="2483911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2161711" y="1978193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161711" y="3522300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2161711" y="2936687"/>
            <a:ext cx="512961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latinLnBrk="1">
              <a:lnSpc>
                <a:spcPct val="120000"/>
              </a:lnSpc>
              <a:defRPr/>
            </a:pPr>
            <a:r>
              <a:rPr kumimoji="1" lang="zh-CN" altLang="en-US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文字内容</a:t>
            </a:r>
            <a:endParaRPr kumimoji="1" lang="en-US" altLang="ko-KR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2" grpId="0"/>
      <p:bldP spid="33" grpId="0"/>
      <p:bldP spid="41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zh-CN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1"/>
          <p:cNvSpPr/>
          <p:nvPr>
            <p:custDataLst>
              <p:tags r:id="rId1"/>
            </p:custDataLst>
          </p:nvPr>
        </p:nvSpPr>
        <p:spPr>
          <a:xfrm>
            <a:off x="3826424" y="1680641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年度工作概述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1"/>
          <p:cNvSpPr txBox="1"/>
          <p:nvPr>
            <p:custDataLst>
              <p:tags r:id="rId2"/>
            </p:custDataLst>
          </p:nvPr>
        </p:nvSpPr>
        <p:spPr>
          <a:xfrm flipH="1">
            <a:off x="3979786" y="1715139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01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6" name="MH_SubTitle_2"/>
          <p:cNvSpPr/>
          <p:nvPr>
            <p:custDataLst>
              <p:tags r:id="rId3"/>
            </p:custDataLst>
          </p:nvPr>
        </p:nvSpPr>
        <p:spPr>
          <a:xfrm flipH="1">
            <a:off x="2464998" y="2387315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Other_2"/>
          <p:cNvSpPr txBox="1"/>
          <p:nvPr>
            <p:custDataLst>
              <p:tags r:id="rId4"/>
            </p:custDataLst>
          </p:nvPr>
        </p:nvSpPr>
        <p:spPr>
          <a:xfrm flipH="1">
            <a:off x="4581378" y="2421405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02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28" name="MH_SubTitle_1"/>
          <p:cNvSpPr/>
          <p:nvPr>
            <p:custDataLst>
              <p:tags r:id="rId5"/>
            </p:custDataLst>
          </p:nvPr>
        </p:nvSpPr>
        <p:spPr>
          <a:xfrm>
            <a:off x="3826424" y="3052445"/>
            <a:ext cx="2854167" cy="52809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square" lIns="972868" tIns="0" rIns="0" bIns="0" rtlCol="0" anchor="ctr" anchorCtr="0">
            <a:noAutofit/>
          </a:bodyPr>
          <a:lstStyle/>
          <a:p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MH_Other_1"/>
          <p:cNvSpPr txBox="1"/>
          <p:nvPr>
            <p:custDataLst>
              <p:tags r:id="rId6"/>
            </p:custDataLst>
          </p:nvPr>
        </p:nvSpPr>
        <p:spPr>
          <a:xfrm flipH="1">
            <a:off x="3979786" y="3086943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03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0" name="MH_SubTitle_2"/>
          <p:cNvSpPr/>
          <p:nvPr>
            <p:custDataLst>
              <p:tags r:id="rId7"/>
            </p:custDataLst>
          </p:nvPr>
        </p:nvSpPr>
        <p:spPr>
          <a:xfrm flipH="1">
            <a:off x="2464998" y="3759119"/>
            <a:ext cx="2853078" cy="527273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wrap="square" lIns="230416" tIns="0" rIns="0" bIns="0" rtlCol="0" anchor="ctr">
            <a:noAutofit/>
          </a:bodyPr>
          <a:lstStyle/>
          <a:p>
            <a:pPr lvl="0"/>
            <a:r>
              <a:rPr lang="zh-CN" altLang="en-US" sz="1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明年工作计划</a:t>
            </a:r>
            <a:endParaRPr lang="en-US" altLang="zh-CN" sz="1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Other_2"/>
          <p:cNvSpPr txBox="1"/>
          <p:nvPr>
            <p:custDataLst>
              <p:tags r:id="rId8"/>
            </p:custDataLst>
          </p:nvPr>
        </p:nvSpPr>
        <p:spPr>
          <a:xfrm flipH="1">
            <a:off x="4581378" y="3793208"/>
            <a:ext cx="601591" cy="43779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2800" dirty="0">
                <a:solidFill>
                  <a:srgbClr val="FFFFFF"/>
                </a:solidFill>
                <a:latin typeface="Arial" panose="020B0604020202020204" pitchFamily="34" charset="0"/>
                <a:cs typeface="Times New Roman" pitchFamily="18" charset="0"/>
                <a:sym typeface="Arial" panose="020B0604020202020204" pitchFamily="34" charset="0"/>
              </a:rPr>
              <a:t>04</a:t>
            </a:r>
            <a:endParaRPr lang="zh-CN" altLang="en-US" sz="2800" dirty="0">
              <a:solidFill>
                <a:srgbClr val="FFFFFF"/>
              </a:solidFill>
              <a:latin typeface="Arial" panose="020B0604020202020204" pitchFamily="34" charset="0"/>
              <a:cs typeface="Times New Roman" pitchFamily="18" charset="0"/>
              <a:sym typeface="Arial" panose="020B0604020202020204" pitchFamily="34" charset="0"/>
            </a:endParaRPr>
          </a:p>
        </p:txBody>
      </p:sp>
      <p:sp>
        <p:nvSpPr>
          <p:cNvPr id="32" name="MH_Others_1"/>
          <p:cNvSpPr txBox="1"/>
          <p:nvPr>
            <p:custDataLst>
              <p:tags r:id="rId9"/>
            </p:custDataLst>
          </p:nvPr>
        </p:nvSpPr>
        <p:spPr>
          <a:xfrm>
            <a:off x="3036440" y="866720"/>
            <a:ext cx="1194506" cy="4816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33" name="MH_Others_2"/>
          <p:cNvSpPr txBox="1"/>
          <p:nvPr>
            <p:custDataLst>
              <p:tags r:id="rId10"/>
            </p:custDataLst>
          </p:nvPr>
        </p:nvSpPr>
        <p:spPr>
          <a:xfrm>
            <a:off x="4476624" y="866734"/>
            <a:ext cx="2255066" cy="4816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1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31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694"/>
          <p:cNvSpPr/>
          <p:nvPr/>
        </p:nvSpPr>
        <p:spPr>
          <a:xfrm>
            <a:off x="3861596" y="2772820"/>
            <a:ext cx="19485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1695"/>
          <p:cNvSpPr/>
          <p:nvPr/>
        </p:nvSpPr>
        <p:spPr>
          <a:xfrm>
            <a:off x="4749764" y="1812890"/>
            <a:ext cx="1948589" cy="1919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697"/>
          <p:cNvSpPr/>
          <p:nvPr/>
        </p:nvSpPr>
        <p:spPr>
          <a:xfrm>
            <a:off x="2345016" y="2772820"/>
            <a:ext cx="148210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1698"/>
          <p:cNvSpPr/>
          <p:nvPr/>
        </p:nvSpPr>
        <p:spPr>
          <a:xfrm flipV="1">
            <a:off x="1" y="2772819"/>
            <a:ext cx="2310541" cy="47175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6545" tIns="16545" rIns="16545" bIns="16545" anchor="ctr"/>
          <a:lstStyle/>
          <a:p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701"/>
          <p:cNvSpPr/>
          <p:nvPr/>
        </p:nvSpPr>
        <p:spPr>
          <a:xfrm>
            <a:off x="1723760" y="2178042"/>
            <a:ext cx="1207354" cy="11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 sz="1100" dirty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704"/>
          <p:cNvSpPr/>
          <p:nvPr/>
        </p:nvSpPr>
        <p:spPr>
          <a:xfrm>
            <a:off x="3220665" y="2178042"/>
            <a:ext cx="1207354" cy="118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endParaRPr>
              <a:solidFill>
                <a:srgbClr val="53585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1764823" y="2217241"/>
            <a:ext cx="362614" cy="362683"/>
            <a:chOff x="1785343" y="2477041"/>
            <a:chExt cx="556668" cy="556668"/>
          </a:xfrm>
        </p:grpSpPr>
        <p:sp>
          <p:nvSpPr>
            <p:cNvPr id="16" name="Shape 1705"/>
            <p:cNvSpPr/>
            <p:nvPr/>
          </p:nvSpPr>
          <p:spPr>
            <a:xfrm>
              <a:off x="1785343" y="2477041"/>
              <a:ext cx="556668" cy="556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 sz="1100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Shape 1707"/>
            <p:cNvSpPr/>
            <p:nvPr/>
          </p:nvSpPr>
          <p:spPr>
            <a:xfrm>
              <a:off x="1932937" y="2624635"/>
              <a:ext cx="261480" cy="26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 sz="1100" dirty="0"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1710"/>
          <p:cNvGrpSpPr/>
          <p:nvPr/>
        </p:nvGrpSpPr>
        <p:grpSpPr>
          <a:xfrm>
            <a:off x="3112926" y="2996857"/>
            <a:ext cx="362614" cy="362683"/>
            <a:chOff x="0" y="0"/>
            <a:chExt cx="1113335" cy="1113335"/>
          </a:xfrm>
        </p:grpSpPr>
        <p:sp>
          <p:nvSpPr>
            <p:cNvPr id="20" name="Shape 1708"/>
            <p:cNvSpPr/>
            <p:nvPr/>
          </p:nvSpPr>
          <p:spPr>
            <a:xfrm>
              <a:off x="0" y="0"/>
              <a:ext cx="1113336" cy="1113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7447" tIns="17447" rIns="17447" bIns="17447" numCol="1" anchor="ctr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Shape 1709"/>
            <p:cNvSpPr/>
            <p:nvPr/>
          </p:nvSpPr>
          <p:spPr>
            <a:xfrm>
              <a:off x="293512" y="300601"/>
              <a:ext cx="526312" cy="522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41" y="491"/>
                  </a:moveTo>
                  <a:cubicBezTo>
                    <a:pt x="16241" y="164"/>
                    <a:pt x="16078" y="0"/>
                    <a:pt x="15753" y="0"/>
                  </a:cubicBezTo>
                  <a:cubicBezTo>
                    <a:pt x="5847" y="0"/>
                    <a:pt x="5847" y="0"/>
                    <a:pt x="5847" y="0"/>
                  </a:cubicBezTo>
                  <a:cubicBezTo>
                    <a:pt x="5522" y="0"/>
                    <a:pt x="5359" y="164"/>
                    <a:pt x="5359" y="491"/>
                  </a:cubicBezTo>
                  <a:cubicBezTo>
                    <a:pt x="5359" y="5400"/>
                    <a:pt x="5359" y="5400"/>
                    <a:pt x="5359" y="5400"/>
                  </a:cubicBezTo>
                  <a:cubicBezTo>
                    <a:pt x="16241" y="5400"/>
                    <a:pt x="16241" y="5400"/>
                    <a:pt x="16241" y="5400"/>
                  </a:cubicBezTo>
                  <a:lnTo>
                    <a:pt x="16241" y="491"/>
                  </a:lnTo>
                  <a:close/>
                  <a:moveTo>
                    <a:pt x="16403" y="16691"/>
                  </a:moveTo>
                  <a:cubicBezTo>
                    <a:pt x="16241" y="16527"/>
                    <a:pt x="16078" y="16364"/>
                    <a:pt x="15916" y="16364"/>
                  </a:cubicBezTo>
                  <a:cubicBezTo>
                    <a:pt x="5684" y="16364"/>
                    <a:pt x="5684" y="16364"/>
                    <a:pt x="5684" y="16364"/>
                  </a:cubicBezTo>
                  <a:cubicBezTo>
                    <a:pt x="5522" y="16364"/>
                    <a:pt x="5359" y="16527"/>
                    <a:pt x="5197" y="16691"/>
                  </a:cubicBezTo>
                  <a:cubicBezTo>
                    <a:pt x="3573" y="21109"/>
                    <a:pt x="3573" y="21109"/>
                    <a:pt x="3573" y="21109"/>
                  </a:cubicBezTo>
                  <a:cubicBezTo>
                    <a:pt x="3573" y="21273"/>
                    <a:pt x="3573" y="21273"/>
                    <a:pt x="3735" y="21436"/>
                  </a:cubicBezTo>
                  <a:cubicBezTo>
                    <a:pt x="3735" y="21600"/>
                    <a:pt x="3898" y="21600"/>
                    <a:pt x="4060" y="21600"/>
                  </a:cubicBezTo>
                  <a:cubicBezTo>
                    <a:pt x="17540" y="21600"/>
                    <a:pt x="17540" y="21600"/>
                    <a:pt x="17540" y="21600"/>
                  </a:cubicBezTo>
                  <a:cubicBezTo>
                    <a:pt x="17702" y="21600"/>
                    <a:pt x="17865" y="21600"/>
                    <a:pt x="17865" y="21436"/>
                  </a:cubicBezTo>
                  <a:cubicBezTo>
                    <a:pt x="18027" y="21273"/>
                    <a:pt x="18027" y="21273"/>
                    <a:pt x="18027" y="21109"/>
                  </a:cubicBezTo>
                  <a:lnTo>
                    <a:pt x="16403" y="16691"/>
                  </a:lnTo>
                  <a:close/>
                  <a:moveTo>
                    <a:pt x="4872" y="9164"/>
                  </a:moveTo>
                  <a:cubicBezTo>
                    <a:pt x="4872" y="10964"/>
                    <a:pt x="4872" y="10964"/>
                    <a:pt x="4872" y="10964"/>
                  </a:cubicBezTo>
                  <a:cubicBezTo>
                    <a:pt x="16565" y="10964"/>
                    <a:pt x="16565" y="10964"/>
                    <a:pt x="16565" y="10964"/>
                  </a:cubicBezTo>
                  <a:cubicBezTo>
                    <a:pt x="16565" y="9164"/>
                    <a:pt x="16565" y="9164"/>
                    <a:pt x="16565" y="9164"/>
                  </a:cubicBezTo>
                  <a:cubicBezTo>
                    <a:pt x="16565" y="9164"/>
                    <a:pt x="15266" y="6545"/>
                    <a:pt x="15266" y="6545"/>
                  </a:cubicBezTo>
                  <a:cubicBezTo>
                    <a:pt x="6334" y="6545"/>
                    <a:pt x="6334" y="6545"/>
                    <a:pt x="6334" y="6545"/>
                  </a:cubicBezTo>
                  <a:cubicBezTo>
                    <a:pt x="6334" y="6545"/>
                    <a:pt x="4872" y="9164"/>
                    <a:pt x="4872" y="9164"/>
                  </a:cubicBezTo>
                  <a:close/>
                  <a:moveTo>
                    <a:pt x="10719" y="8345"/>
                  </a:moveTo>
                  <a:cubicBezTo>
                    <a:pt x="11693" y="8345"/>
                    <a:pt x="12505" y="8673"/>
                    <a:pt x="12505" y="9164"/>
                  </a:cubicBezTo>
                  <a:cubicBezTo>
                    <a:pt x="12505" y="9655"/>
                    <a:pt x="11693" y="10145"/>
                    <a:pt x="10719" y="10145"/>
                  </a:cubicBezTo>
                  <a:cubicBezTo>
                    <a:pt x="9907" y="10145"/>
                    <a:pt x="9095" y="9655"/>
                    <a:pt x="9095" y="9164"/>
                  </a:cubicBezTo>
                  <a:cubicBezTo>
                    <a:pt x="9095" y="8673"/>
                    <a:pt x="9907" y="8345"/>
                    <a:pt x="10719" y="8345"/>
                  </a:cubicBezTo>
                  <a:close/>
                  <a:moveTo>
                    <a:pt x="19326" y="6545"/>
                  </a:moveTo>
                  <a:cubicBezTo>
                    <a:pt x="16403" y="6545"/>
                    <a:pt x="16403" y="6545"/>
                    <a:pt x="16403" y="6545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540" y="8836"/>
                    <a:pt x="17540" y="8836"/>
                    <a:pt x="17540" y="8836"/>
                  </a:cubicBezTo>
                  <a:cubicBezTo>
                    <a:pt x="17702" y="8836"/>
                    <a:pt x="17702" y="8836"/>
                    <a:pt x="17702" y="9000"/>
                  </a:cubicBezTo>
                  <a:cubicBezTo>
                    <a:pt x="17702" y="9000"/>
                    <a:pt x="17702" y="11455"/>
                    <a:pt x="17702" y="11455"/>
                  </a:cubicBezTo>
                  <a:cubicBezTo>
                    <a:pt x="17702" y="11782"/>
                    <a:pt x="17540" y="11945"/>
                    <a:pt x="17215" y="11945"/>
                  </a:cubicBezTo>
                  <a:cubicBezTo>
                    <a:pt x="4385" y="11945"/>
                    <a:pt x="4385" y="11945"/>
                    <a:pt x="4385" y="11945"/>
                  </a:cubicBezTo>
                  <a:cubicBezTo>
                    <a:pt x="4060" y="11945"/>
                    <a:pt x="3898" y="11782"/>
                    <a:pt x="3898" y="11455"/>
                  </a:cubicBezTo>
                  <a:cubicBezTo>
                    <a:pt x="3898" y="11455"/>
                    <a:pt x="3898" y="9164"/>
                    <a:pt x="3898" y="9000"/>
                  </a:cubicBezTo>
                  <a:cubicBezTo>
                    <a:pt x="3898" y="8836"/>
                    <a:pt x="3898" y="8836"/>
                    <a:pt x="4060" y="8836"/>
                  </a:cubicBezTo>
                  <a:cubicBezTo>
                    <a:pt x="5197" y="6545"/>
                    <a:pt x="5197" y="6545"/>
                    <a:pt x="5197" y="6545"/>
                  </a:cubicBezTo>
                  <a:cubicBezTo>
                    <a:pt x="2274" y="6545"/>
                    <a:pt x="2274" y="6545"/>
                    <a:pt x="2274" y="6545"/>
                  </a:cubicBezTo>
                  <a:cubicBezTo>
                    <a:pt x="974" y="6545"/>
                    <a:pt x="0" y="7691"/>
                    <a:pt x="0" y="8836"/>
                  </a:cubicBezTo>
                  <a:cubicBezTo>
                    <a:pt x="0" y="16527"/>
                    <a:pt x="0" y="16527"/>
                    <a:pt x="0" y="16527"/>
                  </a:cubicBezTo>
                  <a:cubicBezTo>
                    <a:pt x="0" y="17836"/>
                    <a:pt x="974" y="18818"/>
                    <a:pt x="2274" y="18818"/>
                  </a:cubicBezTo>
                  <a:cubicBezTo>
                    <a:pt x="3086" y="18818"/>
                    <a:pt x="3086" y="18818"/>
                    <a:pt x="3086" y="18818"/>
                  </a:cubicBezTo>
                  <a:cubicBezTo>
                    <a:pt x="4060" y="16200"/>
                    <a:pt x="4060" y="16200"/>
                    <a:pt x="4060" y="16200"/>
                  </a:cubicBezTo>
                  <a:cubicBezTo>
                    <a:pt x="4223" y="15545"/>
                    <a:pt x="5035" y="15055"/>
                    <a:pt x="5684" y="15055"/>
                  </a:cubicBezTo>
                  <a:cubicBezTo>
                    <a:pt x="15916" y="15055"/>
                    <a:pt x="15916" y="15055"/>
                    <a:pt x="15916" y="15055"/>
                  </a:cubicBezTo>
                  <a:cubicBezTo>
                    <a:pt x="16565" y="15055"/>
                    <a:pt x="17377" y="15545"/>
                    <a:pt x="17540" y="16200"/>
                  </a:cubicBezTo>
                  <a:cubicBezTo>
                    <a:pt x="18514" y="18818"/>
                    <a:pt x="18514" y="18818"/>
                    <a:pt x="18514" y="18818"/>
                  </a:cubicBezTo>
                  <a:cubicBezTo>
                    <a:pt x="19326" y="18818"/>
                    <a:pt x="19326" y="18818"/>
                    <a:pt x="19326" y="18818"/>
                  </a:cubicBezTo>
                  <a:cubicBezTo>
                    <a:pt x="20626" y="18818"/>
                    <a:pt x="21600" y="17836"/>
                    <a:pt x="21600" y="16527"/>
                  </a:cubicBezTo>
                  <a:cubicBezTo>
                    <a:pt x="21600" y="8836"/>
                    <a:pt x="21600" y="8836"/>
                    <a:pt x="21600" y="8836"/>
                  </a:cubicBezTo>
                  <a:cubicBezTo>
                    <a:pt x="21600" y="7691"/>
                    <a:pt x="20626" y="6545"/>
                    <a:pt x="19326" y="65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6178506" y="1908548"/>
            <a:ext cx="532555" cy="532656"/>
            <a:chOff x="8561007" y="2003240"/>
            <a:chExt cx="817551" cy="817551"/>
          </a:xfrm>
        </p:grpSpPr>
        <p:sp>
          <p:nvSpPr>
            <p:cNvPr id="23" name="Shape 1712"/>
            <p:cNvSpPr/>
            <p:nvPr/>
          </p:nvSpPr>
          <p:spPr>
            <a:xfrm rot="19135618">
              <a:off x="8561007" y="200324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1714"/>
            <p:cNvSpPr/>
            <p:nvPr/>
          </p:nvSpPr>
          <p:spPr>
            <a:xfrm>
              <a:off x="8862826" y="2205670"/>
              <a:ext cx="226614" cy="41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7" y="3476"/>
                  </a:moveTo>
                  <a:cubicBezTo>
                    <a:pt x="16335" y="5612"/>
                    <a:pt x="16335" y="5612"/>
                    <a:pt x="16335" y="5612"/>
                  </a:cubicBezTo>
                  <a:cubicBezTo>
                    <a:pt x="14486" y="4583"/>
                    <a:pt x="12660" y="4068"/>
                    <a:pt x="10835" y="4068"/>
                  </a:cubicBezTo>
                  <a:cubicBezTo>
                    <a:pt x="9782" y="4068"/>
                    <a:pt x="8916" y="4222"/>
                    <a:pt x="8237" y="4531"/>
                  </a:cubicBezTo>
                  <a:cubicBezTo>
                    <a:pt x="7582" y="4827"/>
                    <a:pt x="7231" y="5188"/>
                    <a:pt x="7231" y="5587"/>
                  </a:cubicBezTo>
                  <a:cubicBezTo>
                    <a:pt x="7231" y="5921"/>
                    <a:pt x="7535" y="6256"/>
                    <a:pt x="8120" y="6591"/>
                  </a:cubicBezTo>
                  <a:cubicBezTo>
                    <a:pt x="8706" y="6938"/>
                    <a:pt x="9876" y="7299"/>
                    <a:pt x="11631" y="7685"/>
                  </a:cubicBezTo>
                  <a:cubicBezTo>
                    <a:pt x="14743" y="8380"/>
                    <a:pt x="16873" y="8972"/>
                    <a:pt x="18020" y="9461"/>
                  </a:cubicBezTo>
                  <a:cubicBezTo>
                    <a:pt x="19166" y="9950"/>
                    <a:pt x="20055" y="10530"/>
                    <a:pt x="20687" y="11225"/>
                  </a:cubicBezTo>
                  <a:cubicBezTo>
                    <a:pt x="21296" y="11907"/>
                    <a:pt x="21600" y="12679"/>
                    <a:pt x="21600" y="13529"/>
                  </a:cubicBezTo>
                  <a:cubicBezTo>
                    <a:pt x="21600" y="14379"/>
                    <a:pt x="21272" y="15177"/>
                    <a:pt x="20617" y="15897"/>
                  </a:cubicBezTo>
                  <a:cubicBezTo>
                    <a:pt x="19962" y="16618"/>
                    <a:pt x="19096" y="17198"/>
                    <a:pt x="18066" y="17622"/>
                  </a:cubicBezTo>
                  <a:cubicBezTo>
                    <a:pt x="17037" y="18034"/>
                    <a:pt x="15539" y="18356"/>
                    <a:pt x="13573" y="18575"/>
                  </a:cubicBezTo>
                  <a:cubicBezTo>
                    <a:pt x="13573" y="21600"/>
                    <a:pt x="13573" y="21600"/>
                    <a:pt x="13573" y="21600"/>
                  </a:cubicBezTo>
                  <a:cubicBezTo>
                    <a:pt x="9618" y="21600"/>
                    <a:pt x="9618" y="21600"/>
                    <a:pt x="9618" y="21600"/>
                  </a:cubicBezTo>
                  <a:cubicBezTo>
                    <a:pt x="9618" y="18652"/>
                    <a:pt x="9618" y="18652"/>
                    <a:pt x="9618" y="18652"/>
                  </a:cubicBezTo>
                  <a:cubicBezTo>
                    <a:pt x="7793" y="18536"/>
                    <a:pt x="6225" y="18292"/>
                    <a:pt x="4938" y="17906"/>
                  </a:cubicBezTo>
                  <a:cubicBezTo>
                    <a:pt x="3159" y="17378"/>
                    <a:pt x="1521" y="16670"/>
                    <a:pt x="0" y="15795"/>
                  </a:cubicBezTo>
                  <a:cubicBezTo>
                    <a:pt x="4002" y="13593"/>
                    <a:pt x="4002" y="13593"/>
                    <a:pt x="4002" y="13593"/>
                  </a:cubicBezTo>
                  <a:cubicBezTo>
                    <a:pt x="6576" y="15061"/>
                    <a:pt x="9057" y="15795"/>
                    <a:pt x="11444" y="15795"/>
                  </a:cubicBezTo>
                  <a:cubicBezTo>
                    <a:pt x="12684" y="15795"/>
                    <a:pt x="13714" y="15563"/>
                    <a:pt x="14603" y="15112"/>
                  </a:cubicBezTo>
                  <a:cubicBezTo>
                    <a:pt x="15469" y="14649"/>
                    <a:pt x="15913" y="14121"/>
                    <a:pt x="15913" y="13503"/>
                  </a:cubicBezTo>
                  <a:cubicBezTo>
                    <a:pt x="15913" y="12975"/>
                    <a:pt x="15633" y="12525"/>
                    <a:pt x="15071" y="12126"/>
                  </a:cubicBezTo>
                  <a:cubicBezTo>
                    <a:pt x="14509" y="11740"/>
                    <a:pt x="13386" y="11341"/>
                    <a:pt x="11748" y="10929"/>
                  </a:cubicBezTo>
                  <a:cubicBezTo>
                    <a:pt x="8401" y="10105"/>
                    <a:pt x="6155" y="9436"/>
                    <a:pt x="4961" y="8946"/>
                  </a:cubicBezTo>
                  <a:cubicBezTo>
                    <a:pt x="3791" y="8470"/>
                    <a:pt x="2902" y="7917"/>
                    <a:pt x="2317" y="7312"/>
                  </a:cubicBezTo>
                  <a:cubicBezTo>
                    <a:pt x="1732" y="6707"/>
                    <a:pt x="1451" y="6063"/>
                    <a:pt x="1451" y="5368"/>
                  </a:cubicBezTo>
                  <a:cubicBezTo>
                    <a:pt x="1451" y="4235"/>
                    <a:pt x="2223" y="3257"/>
                    <a:pt x="3768" y="2446"/>
                  </a:cubicBezTo>
                  <a:cubicBezTo>
                    <a:pt x="5312" y="1635"/>
                    <a:pt x="7255" y="1197"/>
                    <a:pt x="9618" y="1133"/>
                  </a:cubicBezTo>
                  <a:cubicBezTo>
                    <a:pt x="9618" y="0"/>
                    <a:pt x="9618" y="0"/>
                    <a:pt x="9618" y="0"/>
                  </a:cubicBezTo>
                  <a:cubicBezTo>
                    <a:pt x="13573" y="0"/>
                    <a:pt x="13573" y="0"/>
                    <a:pt x="13573" y="0"/>
                  </a:cubicBezTo>
                  <a:cubicBezTo>
                    <a:pt x="13573" y="1287"/>
                    <a:pt x="13573" y="1287"/>
                    <a:pt x="13573" y="1287"/>
                  </a:cubicBezTo>
                  <a:cubicBezTo>
                    <a:pt x="14954" y="1455"/>
                    <a:pt x="16101" y="1686"/>
                    <a:pt x="17037" y="1982"/>
                  </a:cubicBezTo>
                  <a:cubicBezTo>
                    <a:pt x="17996" y="2278"/>
                    <a:pt x="19119" y="2780"/>
                    <a:pt x="20407" y="34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Shape 1715"/>
          <p:cNvSpPr/>
          <p:nvPr/>
        </p:nvSpPr>
        <p:spPr>
          <a:xfrm>
            <a:off x="6840337" y="1993328"/>
            <a:ext cx="103450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716"/>
          <p:cNvSpPr/>
          <p:nvPr/>
        </p:nvSpPr>
        <p:spPr>
          <a:xfrm>
            <a:off x="7066806" y="2588170"/>
            <a:ext cx="101848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Shape 1717"/>
          <p:cNvSpPr/>
          <p:nvPr/>
        </p:nvSpPr>
        <p:spPr>
          <a:xfrm>
            <a:off x="6861096" y="3189216"/>
            <a:ext cx="1034501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8" name="Group 36"/>
          <p:cNvGrpSpPr/>
          <p:nvPr/>
        </p:nvGrpSpPr>
        <p:grpSpPr>
          <a:xfrm>
            <a:off x="6387088" y="2506492"/>
            <a:ext cx="532555" cy="532656"/>
            <a:chOff x="8881213" y="2921000"/>
            <a:chExt cx="817551" cy="817551"/>
          </a:xfrm>
        </p:grpSpPr>
        <p:sp>
          <p:nvSpPr>
            <p:cNvPr id="22" name="Shape 1711"/>
            <p:cNvSpPr/>
            <p:nvPr/>
          </p:nvSpPr>
          <p:spPr>
            <a:xfrm>
              <a:off x="8881213" y="2921000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Shape 1718"/>
            <p:cNvSpPr/>
            <p:nvPr/>
          </p:nvSpPr>
          <p:spPr>
            <a:xfrm>
              <a:off x="9124190" y="3171029"/>
              <a:ext cx="331596" cy="29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lnTo>
                    <a:pt x="9720" y="0"/>
                  </a:lnTo>
                  <a:cubicBezTo>
                    <a:pt x="8533" y="0"/>
                    <a:pt x="7560" y="1080"/>
                    <a:pt x="7560" y="2400"/>
                  </a:cubicBezTo>
                  <a:lnTo>
                    <a:pt x="7560" y="12000"/>
                  </a:lnTo>
                  <a:lnTo>
                    <a:pt x="15121" y="12000"/>
                  </a:lnTo>
                  <a:lnTo>
                    <a:pt x="18360" y="15600"/>
                  </a:lnTo>
                  <a:lnTo>
                    <a:pt x="18360" y="12000"/>
                  </a:lnTo>
                  <a:lnTo>
                    <a:pt x="19440" y="12000"/>
                  </a:lnTo>
                  <a:cubicBezTo>
                    <a:pt x="20629" y="12000"/>
                    <a:pt x="21600" y="10920"/>
                    <a:pt x="21600" y="9600"/>
                  </a:cubicBezTo>
                  <a:lnTo>
                    <a:pt x="21600" y="2400"/>
                  </a:lnTo>
                  <a:cubicBezTo>
                    <a:pt x="21600" y="1080"/>
                    <a:pt x="20629" y="0"/>
                    <a:pt x="19440" y="0"/>
                  </a:cubicBezTo>
                  <a:close/>
                  <a:moveTo>
                    <a:pt x="6265" y="13440"/>
                  </a:moveTo>
                  <a:lnTo>
                    <a:pt x="6265" y="6000"/>
                  </a:lnTo>
                  <a:lnTo>
                    <a:pt x="2160" y="6000"/>
                  </a:lnTo>
                  <a:cubicBezTo>
                    <a:pt x="973" y="6000"/>
                    <a:pt x="0" y="7080"/>
                    <a:pt x="0" y="8400"/>
                  </a:cubicBezTo>
                  <a:lnTo>
                    <a:pt x="0" y="15600"/>
                  </a:lnTo>
                  <a:cubicBezTo>
                    <a:pt x="0" y="16920"/>
                    <a:pt x="973" y="18000"/>
                    <a:pt x="2160" y="18000"/>
                  </a:cubicBezTo>
                  <a:lnTo>
                    <a:pt x="3241" y="18000"/>
                  </a:lnTo>
                  <a:lnTo>
                    <a:pt x="3241" y="21600"/>
                  </a:lnTo>
                  <a:lnTo>
                    <a:pt x="6480" y="18000"/>
                  </a:lnTo>
                  <a:lnTo>
                    <a:pt x="11880" y="18000"/>
                  </a:lnTo>
                  <a:cubicBezTo>
                    <a:pt x="13069" y="18000"/>
                    <a:pt x="14040" y="16920"/>
                    <a:pt x="14040" y="15600"/>
                  </a:cubicBezTo>
                  <a:lnTo>
                    <a:pt x="14040" y="13415"/>
                  </a:lnTo>
                  <a:cubicBezTo>
                    <a:pt x="13971" y="13432"/>
                    <a:pt x="13898" y="13440"/>
                    <a:pt x="13824" y="13440"/>
                  </a:cubicBezTo>
                  <a:cubicBezTo>
                    <a:pt x="13824" y="13440"/>
                    <a:pt x="6265" y="13440"/>
                    <a:pt x="6265" y="1344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5"/>
          <p:cNvGrpSpPr/>
          <p:nvPr/>
        </p:nvGrpSpPr>
        <p:grpSpPr>
          <a:xfrm>
            <a:off x="6182642" y="3092024"/>
            <a:ext cx="532555" cy="532656"/>
            <a:chOff x="8567357" y="3819709"/>
            <a:chExt cx="817551" cy="817551"/>
          </a:xfrm>
        </p:grpSpPr>
        <p:sp>
          <p:nvSpPr>
            <p:cNvPr id="24" name="Shape 1713"/>
            <p:cNvSpPr/>
            <p:nvPr/>
          </p:nvSpPr>
          <p:spPr>
            <a:xfrm rot="18610256" flipH="1">
              <a:off x="8567357" y="3819709"/>
              <a:ext cx="817551" cy="81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noFill/>
              <a:miter lim="400000"/>
            </a:ln>
          </p:spPr>
          <p:txBody>
            <a:bodyPr lIns="17447" tIns="17447" rIns="17447" bIns="17447" anchor="ctr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1719"/>
            <p:cNvSpPr/>
            <p:nvPr/>
          </p:nvSpPr>
          <p:spPr>
            <a:xfrm>
              <a:off x="8839580" y="4053860"/>
              <a:ext cx="27310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extrusionOk="0">
                  <a:moveTo>
                    <a:pt x="6595" y="39"/>
                  </a:moveTo>
                  <a:cubicBezTo>
                    <a:pt x="4807" y="400"/>
                    <a:pt x="1724" y="3046"/>
                    <a:pt x="2203" y="4243"/>
                  </a:cubicBezTo>
                  <a:cubicBezTo>
                    <a:pt x="2751" y="5505"/>
                    <a:pt x="6720" y="6978"/>
                    <a:pt x="6720" y="6978"/>
                  </a:cubicBezTo>
                  <a:cubicBezTo>
                    <a:pt x="10143" y="6768"/>
                    <a:pt x="10142" y="6765"/>
                    <a:pt x="10142" y="6765"/>
                  </a:cubicBezTo>
                  <a:cubicBezTo>
                    <a:pt x="10142" y="6765"/>
                    <a:pt x="8780" y="460"/>
                    <a:pt x="7274" y="39"/>
                  </a:cubicBezTo>
                  <a:cubicBezTo>
                    <a:pt x="7086" y="-14"/>
                    <a:pt x="6850" y="-13"/>
                    <a:pt x="6595" y="39"/>
                  </a:cubicBezTo>
                  <a:close/>
                  <a:moveTo>
                    <a:pt x="14631" y="39"/>
                  </a:moveTo>
                  <a:cubicBezTo>
                    <a:pt x="13128" y="460"/>
                    <a:pt x="11763" y="6765"/>
                    <a:pt x="11763" y="6765"/>
                  </a:cubicBezTo>
                  <a:cubicBezTo>
                    <a:pt x="15178" y="6975"/>
                    <a:pt x="15185" y="6978"/>
                    <a:pt x="15185" y="6978"/>
                  </a:cubicBezTo>
                  <a:cubicBezTo>
                    <a:pt x="15185" y="6978"/>
                    <a:pt x="19144" y="5505"/>
                    <a:pt x="19827" y="4243"/>
                  </a:cubicBezTo>
                  <a:cubicBezTo>
                    <a:pt x="20373" y="2875"/>
                    <a:pt x="16133" y="-382"/>
                    <a:pt x="14631" y="39"/>
                  </a:cubicBezTo>
                  <a:close/>
                  <a:moveTo>
                    <a:pt x="7135" y="2668"/>
                  </a:moveTo>
                  <a:cubicBezTo>
                    <a:pt x="7957" y="2878"/>
                    <a:pt x="8646" y="5924"/>
                    <a:pt x="8646" y="5924"/>
                  </a:cubicBezTo>
                  <a:cubicBezTo>
                    <a:pt x="6865" y="6029"/>
                    <a:pt x="6858" y="6031"/>
                    <a:pt x="6858" y="6031"/>
                  </a:cubicBezTo>
                  <a:cubicBezTo>
                    <a:pt x="6858" y="6031"/>
                    <a:pt x="4943" y="5300"/>
                    <a:pt x="4669" y="4668"/>
                  </a:cubicBezTo>
                  <a:cubicBezTo>
                    <a:pt x="4395" y="4037"/>
                    <a:pt x="6451" y="2352"/>
                    <a:pt x="7135" y="2668"/>
                  </a:cubicBezTo>
                  <a:close/>
                  <a:moveTo>
                    <a:pt x="14769" y="2668"/>
                  </a:moveTo>
                  <a:cubicBezTo>
                    <a:pt x="15452" y="2352"/>
                    <a:pt x="17509" y="4037"/>
                    <a:pt x="17236" y="4668"/>
                  </a:cubicBezTo>
                  <a:cubicBezTo>
                    <a:pt x="16962" y="5300"/>
                    <a:pt x="15046" y="6031"/>
                    <a:pt x="15047" y="6031"/>
                  </a:cubicBezTo>
                  <a:cubicBezTo>
                    <a:pt x="13407" y="5926"/>
                    <a:pt x="13412" y="5924"/>
                    <a:pt x="13412" y="5924"/>
                  </a:cubicBezTo>
                  <a:cubicBezTo>
                    <a:pt x="13412" y="5924"/>
                    <a:pt x="13950" y="2878"/>
                    <a:pt x="14769" y="2668"/>
                  </a:cubicBezTo>
                  <a:close/>
                  <a:moveTo>
                    <a:pt x="8355" y="7595"/>
                  </a:moveTo>
                  <a:lnTo>
                    <a:pt x="8355" y="21112"/>
                  </a:lnTo>
                  <a:cubicBezTo>
                    <a:pt x="9036" y="21216"/>
                    <a:pt x="9992" y="21218"/>
                    <a:pt x="10945" y="21218"/>
                  </a:cubicBezTo>
                  <a:cubicBezTo>
                    <a:pt x="11899" y="21218"/>
                    <a:pt x="12857" y="21216"/>
                    <a:pt x="13675" y="21112"/>
                  </a:cubicBezTo>
                  <a:cubicBezTo>
                    <a:pt x="13675" y="7594"/>
                    <a:pt x="13675" y="7595"/>
                    <a:pt x="13675" y="7595"/>
                  </a:cubicBezTo>
                  <a:cubicBezTo>
                    <a:pt x="12857" y="7595"/>
                    <a:pt x="11899" y="7595"/>
                    <a:pt x="10945" y="7595"/>
                  </a:cubicBezTo>
                  <a:cubicBezTo>
                    <a:pt x="9992" y="7595"/>
                    <a:pt x="9036" y="7595"/>
                    <a:pt x="8355" y="7595"/>
                  </a:cubicBezTo>
                  <a:close/>
                  <a:moveTo>
                    <a:pt x="6969" y="7691"/>
                  </a:moveTo>
                  <a:cubicBezTo>
                    <a:pt x="3825" y="7796"/>
                    <a:pt x="2189" y="8106"/>
                    <a:pt x="2189" y="8106"/>
                  </a:cubicBezTo>
                  <a:cubicBezTo>
                    <a:pt x="1095" y="8106"/>
                    <a:pt x="0" y="8842"/>
                    <a:pt x="0" y="9788"/>
                  </a:cubicBezTo>
                  <a:cubicBezTo>
                    <a:pt x="0" y="18924"/>
                    <a:pt x="0" y="18930"/>
                    <a:pt x="0" y="18930"/>
                  </a:cubicBezTo>
                  <a:cubicBezTo>
                    <a:pt x="0" y="19875"/>
                    <a:pt x="1095" y="20601"/>
                    <a:pt x="2189" y="20601"/>
                  </a:cubicBezTo>
                  <a:cubicBezTo>
                    <a:pt x="2189" y="20601"/>
                    <a:pt x="3825" y="20923"/>
                    <a:pt x="6969" y="21133"/>
                  </a:cubicBezTo>
                  <a:cubicBezTo>
                    <a:pt x="6969" y="7690"/>
                    <a:pt x="6969" y="7691"/>
                    <a:pt x="6969" y="7691"/>
                  </a:cubicBezTo>
                  <a:close/>
                  <a:moveTo>
                    <a:pt x="14631" y="7691"/>
                  </a:moveTo>
                  <a:cubicBezTo>
                    <a:pt x="14631" y="21134"/>
                    <a:pt x="14631" y="21133"/>
                    <a:pt x="14631" y="21133"/>
                  </a:cubicBezTo>
                  <a:cubicBezTo>
                    <a:pt x="17775" y="20923"/>
                    <a:pt x="19411" y="20601"/>
                    <a:pt x="19411" y="20601"/>
                  </a:cubicBezTo>
                  <a:cubicBezTo>
                    <a:pt x="20641" y="20601"/>
                    <a:pt x="21600" y="19875"/>
                    <a:pt x="21600" y="18930"/>
                  </a:cubicBezTo>
                  <a:cubicBezTo>
                    <a:pt x="21600" y="9793"/>
                    <a:pt x="21600" y="9788"/>
                    <a:pt x="21600" y="9788"/>
                  </a:cubicBezTo>
                  <a:cubicBezTo>
                    <a:pt x="21600" y="8842"/>
                    <a:pt x="20641" y="8106"/>
                    <a:pt x="19411" y="8106"/>
                  </a:cubicBezTo>
                  <a:cubicBezTo>
                    <a:pt x="19411" y="8106"/>
                    <a:pt x="17775" y="7796"/>
                    <a:pt x="14631" y="769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/>
            <a:lstStyle/>
            <a:p>
              <a:pPr>
                <a:lnSpc>
                  <a:spcPct val="120000"/>
                </a:lnSpc>
              </a:pPr>
              <a:endParaRPr>
                <a:solidFill>
                  <a:srgbClr val="5358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2" name="Text Placeholder 3"/>
          <p:cNvSpPr txBox="1">
            <a:spLocks/>
          </p:cNvSpPr>
          <p:nvPr/>
        </p:nvSpPr>
        <p:spPr>
          <a:xfrm>
            <a:off x="5392422" y="2623196"/>
            <a:ext cx="623343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anose="020B0306030504020204" pitchFamily="34" charset="0"/>
                <a:sym typeface="Arial" panose="020B0604020202020204" pitchFamily="34" charset="0"/>
              </a:rPr>
              <a:t>请替换文字内容</a:t>
            </a:r>
            <a:endParaRPr lang="id-ID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 Light" panose="020B03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0" y="2655888"/>
            <a:ext cx="681038" cy="26511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请替换文字内容</a:t>
            </a:r>
            <a:endParaRPr lang="id-ID" altLang="zh-CN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537348" y="2623196"/>
            <a:ext cx="57206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rgbClr val="FCFCFC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  <a:endParaRPr lang="id-ID" sz="1000" dirty="0">
              <a:solidFill>
                <a:srgbClr val="FCFCF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3135000" y="3582240"/>
            <a:ext cx="1551749" cy="33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id-ID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5" grpId="0" animBg="1"/>
      <p:bldP spid="26" grpId="0" animBg="1"/>
      <p:bldP spid="27" grpId="0" animBg="1"/>
      <p:bldP spid="28" grpId="0" animBg="1"/>
      <p:bldP spid="32" grpId="0"/>
      <p:bldP spid="4" grpId="0" build="p"/>
      <p:bldP spid="31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6"/>
          <p:cNvSpPr>
            <a:spLocks/>
          </p:cNvSpPr>
          <p:nvPr/>
        </p:nvSpPr>
        <p:spPr bwMode="auto">
          <a:xfrm rot="11258092">
            <a:off x="7334428" y="1757213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1258092">
            <a:off x="4645856" y="3618359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712013" y="2114789"/>
            <a:ext cx="4427760" cy="3025062"/>
          </a:xfrm>
          <a:custGeom>
            <a:avLst/>
            <a:gdLst>
              <a:gd name="T0" fmla="*/ 0 w 1768"/>
              <a:gd name="T1" fmla="*/ 1568 h 1568"/>
              <a:gd name="T2" fmla="*/ 1768 w 1768"/>
              <a:gd name="T3" fmla="*/ 1568 h 1568"/>
              <a:gd name="T4" fmla="*/ 1768 w 1768"/>
              <a:gd name="T5" fmla="*/ 0 h 1568"/>
              <a:gd name="T6" fmla="*/ 0 w 1768"/>
              <a:gd name="T7" fmla="*/ 1568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68" h="1568">
                <a:moveTo>
                  <a:pt x="0" y="1568"/>
                </a:moveTo>
                <a:lnTo>
                  <a:pt x="1768" y="1568"/>
                </a:lnTo>
                <a:lnTo>
                  <a:pt x="1768" y="0"/>
                </a:lnTo>
                <a:lnTo>
                  <a:pt x="0" y="15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Freeform 16"/>
          <p:cNvSpPr>
            <a:spLocks/>
          </p:cNvSpPr>
          <p:nvPr/>
        </p:nvSpPr>
        <p:spPr bwMode="auto">
          <a:xfrm rot="458092">
            <a:off x="6465534" y="3192701"/>
            <a:ext cx="1478722" cy="1312077"/>
          </a:xfrm>
          <a:custGeom>
            <a:avLst/>
            <a:gdLst>
              <a:gd name="T0" fmla="*/ 0 w 859"/>
              <a:gd name="T1" fmla="*/ 486 h 762"/>
              <a:gd name="T2" fmla="*/ 129 w 859"/>
              <a:gd name="T3" fmla="*/ 600 h 762"/>
              <a:gd name="T4" fmla="*/ 703 w 859"/>
              <a:gd name="T5" fmla="*/ 624 h 762"/>
              <a:gd name="T6" fmla="*/ 676 w 859"/>
              <a:gd name="T7" fmla="*/ 115 h 762"/>
              <a:gd name="T8" fmla="*/ 547 w 859"/>
              <a:gd name="T9" fmla="*/ 0 h 762"/>
              <a:gd name="T10" fmla="*/ 0 w 859"/>
              <a:gd name="T11" fmla="*/ 48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9" h="762">
                <a:moveTo>
                  <a:pt x="0" y="486"/>
                </a:moveTo>
                <a:cubicBezTo>
                  <a:pt x="2" y="487"/>
                  <a:pt x="127" y="599"/>
                  <a:pt x="129" y="600"/>
                </a:cubicBezTo>
                <a:cubicBezTo>
                  <a:pt x="300" y="752"/>
                  <a:pt x="547" y="762"/>
                  <a:pt x="703" y="624"/>
                </a:cubicBezTo>
                <a:cubicBezTo>
                  <a:pt x="859" y="486"/>
                  <a:pt x="848" y="267"/>
                  <a:pt x="676" y="115"/>
                </a:cubicBezTo>
                <a:cubicBezTo>
                  <a:pt x="675" y="113"/>
                  <a:pt x="549" y="2"/>
                  <a:pt x="547" y="0"/>
                </a:cubicBezTo>
                <a:lnTo>
                  <a:pt x="0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90500" dir="72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4609118" y="1087190"/>
            <a:ext cx="352442" cy="308049"/>
          </a:xfrm>
          <a:custGeom>
            <a:avLst/>
            <a:gdLst>
              <a:gd name="T0" fmla="*/ 0 w 222"/>
              <a:gd name="T1" fmla="*/ 194 h 194"/>
              <a:gd name="T2" fmla="*/ 222 w 222"/>
              <a:gd name="T3" fmla="*/ 194 h 194"/>
              <a:gd name="T4" fmla="*/ 140 w 222"/>
              <a:gd name="T5" fmla="*/ 62 h 194"/>
              <a:gd name="T6" fmla="*/ 142 w 222"/>
              <a:gd name="T7" fmla="*/ 62 h 194"/>
              <a:gd name="T8" fmla="*/ 142 w 222"/>
              <a:gd name="T9" fmla="*/ 26 h 194"/>
              <a:gd name="T10" fmla="*/ 154 w 222"/>
              <a:gd name="T11" fmla="*/ 26 h 194"/>
              <a:gd name="T12" fmla="*/ 154 w 222"/>
              <a:gd name="T13" fmla="*/ 0 h 194"/>
              <a:gd name="T14" fmla="*/ 69 w 222"/>
              <a:gd name="T15" fmla="*/ 0 h 194"/>
              <a:gd name="T16" fmla="*/ 69 w 222"/>
              <a:gd name="T17" fmla="*/ 26 h 194"/>
              <a:gd name="T18" fmla="*/ 80 w 222"/>
              <a:gd name="T19" fmla="*/ 26 h 194"/>
              <a:gd name="T20" fmla="*/ 80 w 222"/>
              <a:gd name="T21" fmla="*/ 62 h 194"/>
              <a:gd name="T22" fmla="*/ 0 w 222"/>
              <a:gd name="T23" fmla="*/ 194 h 194"/>
              <a:gd name="T24" fmla="*/ 102 w 222"/>
              <a:gd name="T25" fmla="*/ 64 h 194"/>
              <a:gd name="T26" fmla="*/ 116 w 222"/>
              <a:gd name="T27" fmla="*/ 64 h 194"/>
              <a:gd name="T28" fmla="*/ 140 w 222"/>
              <a:gd name="T29" fmla="*/ 106 h 194"/>
              <a:gd name="T30" fmla="*/ 78 w 222"/>
              <a:gd name="T31" fmla="*/ 106 h 194"/>
              <a:gd name="T32" fmla="*/ 102 w 222"/>
              <a:gd name="T33" fmla="*/ 6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194">
                <a:moveTo>
                  <a:pt x="0" y="194"/>
                </a:moveTo>
                <a:lnTo>
                  <a:pt x="222" y="194"/>
                </a:lnTo>
                <a:lnTo>
                  <a:pt x="140" y="62"/>
                </a:lnTo>
                <a:lnTo>
                  <a:pt x="142" y="62"/>
                </a:lnTo>
                <a:lnTo>
                  <a:pt x="142" y="26"/>
                </a:lnTo>
                <a:lnTo>
                  <a:pt x="154" y="26"/>
                </a:lnTo>
                <a:lnTo>
                  <a:pt x="154" y="0"/>
                </a:lnTo>
                <a:lnTo>
                  <a:pt x="69" y="0"/>
                </a:lnTo>
                <a:lnTo>
                  <a:pt x="69" y="26"/>
                </a:lnTo>
                <a:lnTo>
                  <a:pt x="80" y="26"/>
                </a:lnTo>
                <a:lnTo>
                  <a:pt x="80" y="62"/>
                </a:lnTo>
                <a:lnTo>
                  <a:pt x="0" y="194"/>
                </a:lnTo>
                <a:close/>
                <a:moveTo>
                  <a:pt x="102" y="64"/>
                </a:moveTo>
                <a:lnTo>
                  <a:pt x="116" y="64"/>
                </a:lnTo>
                <a:lnTo>
                  <a:pt x="140" y="106"/>
                </a:lnTo>
                <a:lnTo>
                  <a:pt x="78" y="106"/>
                </a:lnTo>
                <a:lnTo>
                  <a:pt x="102" y="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3020200" y="2204188"/>
            <a:ext cx="411183" cy="389030"/>
          </a:xfrm>
          <a:custGeom>
            <a:avLst/>
            <a:gdLst>
              <a:gd name="T0" fmla="*/ 210 w 259"/>
              <a:gd name="T1" fmla="*/ 245 h 245"/>
              <a:gd name="T2" fmla="*/ 129 w 259"/>
              <a:gd name="T3" fmla="*/ 203 h 245"/>
              <a:gd name="T4" fmla="*/ 49 w 259"/>
              <a:gd name="T5" fmla="*/ 245 h 245"/>
              <a:gd name="T6" fmla="*/ 66 w 259"/>
              <a:gd name="T7" fmla="*/ 158 h 245"/>
              <a:gd name="T8" fmla="*/ 0 w 259"/>
              <a:gd name="T9" fmla="*/ 94 h 245"/>
              <a:gd name="T10" fmla="*/ 89 w 259"/>
              <a:gd name="T11" fmla="*/ 80 h 245"/>
              <a:gd name="T12" fmla="*/ 129 w 259"/>
              <a:gd name="T13" fmla="*/ 0 h 245"/>
              <a:gd name="T14" fmla="*/ 170 w 259"/>
              <a:gd name="T15" fmla="*/ 80 h 245"/>
              <a:gd name="T16" fmla="*/ 259 w 259"/>
              <a:gd name="T17" fmla="*/ 94 h 245"/>
              <a:gd name="T18" fmla="*/ 193 w 259"/>
              <a:gd name="T19" fmla="*/ 158 h 245"/>
              <a:gd name="T20" fmla="*/ 210 w 259"/>
              <a:gd name="T21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9" h="245">
                <a:moveTo>
                  <a:pt x="210" y="245"/>
                </a:moveTo>
                <a:lnTo>
                  <a:pt x="129" y="203"/>
                </a:lnTo>
                <a:lnTo>
                  <a:pt x="49" y="245"/>
                </a:lnTo>
                <a:lnTo>
                  <a:pt x="66" y="158"/>
                </a:lnTo>
                <a:lnTo>
                  <a:pt x="0" y="94"/>
                </a:lnTo>
                <a:lnTo>
                  <a:pt x="89" y="80"/>
                </a:lnTo>
                <a:lnTo>
                  <a:pt x="129" y="0"/>
                </a:lnTo>
                <a:lnTo>
                  <a:pt x="170" y="80"/>
                </a:lnTo>
                <a:lnTo>
                  <a:pt x="259" y="94"/>
                </a:lnTo>
                <a:lnTo>
                  <a:pt x="193" y="158"/>
                </a:lnTo>
                <a:lnTo>
                  <a:pt x="210" y="2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1" name="Freeform 16"/>
          <p:cNvSpPr>
            <a:spLocks noEditPoints="1"/>
          </p:cNvSpPr>
          <p:nvPr/>
        </p:nvSpPr>
        <p:spPr bwMode="auto">
          <a:xfrm>
            <a:off x="1448710" y="3363550"/>
            <a:ext cx="371493" cy="371564"/>
          </a:xfrm>
          <a:custGeom>
            <a:avLst/>
            <a:gdLst>
              <a:gd name="T0" fmla="*/ 91 w 99"/>
              <a:gd name="T1" fmla="*/ 41 h 99"/>
              <a:gd name="T2" fmla="*/ 85 w 99"/>
              <a:gd name="T3" fmla="*/ 26 h 99"/>
              <a:gd name="T4" fmla="*/ 85 w 99"/>
              <a:gd name="T5" fmla="*/ 15 h 99"/>
              <a:gd name="T6" fmla="*/ 74 w 99"/>
              <a:gd name="T7" fmla="*/ 14 h 99"/>
              <a:gd name="T8" fmla="*/ 58 w 99"/>
              <a:gd name="T9" fmla="*/ 8 h 99"/>
              <a:gd name="T10" fmla="*/ 50 w 99"/>
              <a:gd name="T11" fmla="*/ 0 h 99"/>
              <a:gd name="T12" fmla="*/ 41 w 99"/>
              <a:gd name="T13" fmla="*/ 8 h 99"/>
              <a:gd name="T14" fmla="*/ 27 w 99"/>
              <a:gd name="T15" fmla="*/ 14 h 99"/>
              <a:gd name="T16" fmla="*/ 21 w 99"/>
              <a:gd name="T17" fmla="*/ 12 h 99"/>
              <a:gd name="T18" fmla="*/ 15 w 99"/>
              <a:gd name="T19" fmla="*/ 14 h 99"/>
              <a:gd name="T20" fmla="*/ 15 w 99"/>
              <a:gd name="T21" fmla="*/ 25 h 99"/>
              <a:gd name="T22" fmla="*/ 9 w 99"/>
              <a:gd name="T23" fmla="*/ 41 h 99"/>
              <a:gd name="T24" fmla="*/ 0 w 99"/>
              <a:gd name="T25" fmla="*/ 49 h 99"/>
              <a:gd name="T26" fmla="*/ 9 w 99"/>
              <a:gd name="T27" fmla="*/ 57 h 99"/>
              <a:gd name="T28" fmla="*/ 15 w 99"/>
              <a:gd name="T29" fmla="*/ 72 h 99"/>
              <a:gd name="T30" fmla="*/ 15 w 99"/>
              <a:gd name="T31" fmla="*/ 84 h 99"/>
              <a:gd name="T32" fmla="*/ 26 w 99"/>
              <a:gd name="T33" fmla="*/ 84 h 99"/>
              <a:gd name="T34" fmla="*/ 41 w 99"/>
              <a:gd name="T35" fmla="*/ 90 h 99"/>
              <a:gd name="T36" fmla="*/ 50 w 99"/>
              <a:gd name="T37" fmla="*/ 99 h 99"/>
              <a:gd name="T38" fmla="*/ 58 w 99"/>
              <a:gd name="T39" fmla="*/ 90 h 99"/>
              <a:gd name="T40" fmla="*/ 63 w 99"/>
              <a:gd name="T41" fmla="*/ 89 h 99"/>
              <a:gd name="T42" fmla="*/ 73 w 99"/>
              <a:gd name="T43" fmla="*/ 84 h 99"/>
              <a:gd name="T44" fmla="*/ 84 w 99"/>
              <a:gd name="T45" fmla="*/ 84 h 99"/>
              <a:gd name="T46" fmla="*/ 84 w 99"/>
              <a:gd name="T47" fmla="*/ 73 h 99"/>
              <a:gd name="T48" fmla="*/ 91 w 99"/>
              <a:gd name="T49" fmla="*/ 58 h 99"/>
              <a:gd name="T50" fmla="*/ 99 w 99"/>
              <a:gd name="T51" fmla="*/ 49 h 99"/>
              <a:gd name="T52" fmla="*/ 91 w 99"/>
              <a:gd name="T53" fmla="*/ 41 h 99"/>
              <a:gd name="T54" fmla="*/ 50 w 99"/>
              <a:gd name="T55" fmla="*/ 68 h 99"/>
              <a:gd name="T56" fmla="*/ 31 w 99"/>
              <a:gd name="T57" fmla="*/ 49 h 99"/>
              <a:gd name="T58" fmla="*/ 50 w 99"/>
              <a:gd name="T59" fmla="*/ 30 h 99"/>
              <a:gd name="T60" fmla="*/ 69 w 99"/>
              <a:gd name="T61" fmla="*/ 49 h 99"/>
              <a:gd name="T62" fmla="*/ 50 w 99"/>
              <a:gd name="T63" fmla="*/ 6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9" h="99">
                <a:moveTo>
                  <a:pt x="91" y="41"/>
                </a:moveTo>
                <a:cubicBezTo>
                  <a:pt x="90" y="36"/>
                  <a:pt x="88" y="30"/>
                  <a:pt x="85" y="26"/>
                </a:cubicBezTo>
                <a:cubicBezTo>
                  <a:pt x="88" y="23"/>
                  <a:pt x="88" y="18"/>
                  <a:pt x="85" y="15"/>
                </a:cubicBezTo>
                <a:cubicBezTo>
                  <a:pt x="82" y="11"/>
                  <a:pt x="77" y="11"/>
                  <a:pt x="74" y="14"/>
                </a:cubicBezTo>
                <a:cubicBezTo>
                  <a:pt x="69" y="11"/>
                  <a:pt x="64" y="9"/>
                  <a:pt x="58" y="8"/>
                </a:cubicBezTo>
                <a:cubicBezTo>
                  <a:pt x="58" y="3"/>
                  <a:pt x="54" y="0"/>
                  <a:pt x="50" y="0"/>
                </a:cubicBezTo>
                <a:cubicBezTo>
                  <a:pt x="45" y="0"/>
                  <a:pt x="41" y="3"/>
                  <a:pt x="41" y="8"/>
                </a:cubicBezTo>
                <a:cubicBezTo>
                  <a:pt x="36" y="9"/>
                  <a:pt x="31" y="11"/>
                  <a:pt x="27" y="14"/>
                </a:cubicBezTo>
                <a:cubicBezTo>
                  <a:pt x="25" y="12"/>
                  <a:pt x="23" y="12"/>
                  <a:pt x="21" y="12"/>
                </a:cubicBezTo>
                <a:cubicBezTo>
                  <a:pt x="19" y="12"/>
                  <a:pt x="17" y="12"/>
                  <a:pt x="15" y="14"/>
                </a:cubicBezTo>
                <a:cubicBezTo>
                  <a:pt x="12" y="17"/>
                  <a:pt x="12" y="22"/>
                  <a:pt x="15" y="25"/>
                </a:cubicBezTo>
                <a:cubicBezTo>
                  <a:pt x="12" y="30"/>
                  <a:pt x="10" y="35"/>
                  <a:pt x="9" y="41"/>
                </a:cubicBezTo>
                <a:cubicBezTo>
                  <a:pt x="4" y="41"/>
                  <a:pt x="0" y="44"/>
                  <a:pt x="0" y="49"/>
                </a:cubicBezTo>
                <a:cubicBezTo>
                  <a:pt x="0" y="54"/>
                  <a:pt x="4" y="57"/>
                  <a:pt x="9" y="57"/>
                </a:cubicBezTo>
                <a:cubicBezTo>
                  <a:pt x="10" y="63"/>
                  <a:pt x="12" y="68"/>
                  <a:pt x="15" y="72"/>
                </a:cubicBezTo>
                <a:cubicBezTo>
                  <a:pt x="11" y="75"/>
                  <a:pt x="11" y="80"/>
                  <a:pt x="15" y="84"/>
                </a:cubicBezTo>
                <a:cubicBezTo>
                  <a:pt x="18" y="87"/>
                  <a:pt x="23" y="87"/>
                  <a:pt x="26" y="84"/>
                </a:cubicBezTo>
                <a:cubicBezTo>
                  <a:pt x="30" y="87"/>
                  <a:pt x="36" y="89"/>
                  <a:pt x="41" y="90"/>
                </a:cubicBezTo>
                <a:cubicBezTo>
                  <a:pt x="41" y="95"/>
                  <a:pt x="45" y="99"/>
                  <a:pt x="50" y="99"/>
                </a:cubicBezTo>
                <a:cubicBezTo>
                  <a:pt x="54" y="99"/>
                  <a:pt x="58" y="95"/>
                  <a:pt x="58" y="90"/>
                </a:cubicBezTo>
                <a:cubicBezTo>
                  <a:pt x="60" y="90"/>
                  <a:pt x="62" y="89"/>
                  <a:pt x="63" y="89"/>
                </a:cubicBezTo>
                <a:cubicBezTo>
                  <a:pt x="67" y="88"/>
                  <a:pt x="70" y="86"/>
                  <a:pt x="73" y="84"/>
                </a:cubicBezTo>
                <a:cubicBezTo>
                  <a:pt x="76" y="87"/>
                  <a:pt x="81" y="87"/>
                  <a:pt x="84" y="84"/>
                </a:cubicBezTo>
                <a:cubicBezTo>
                  <a:pt x="87" y="81"/>
                  <a:pt x="87" y="76"/>
                  <a:pt x="84" y="73"/>
                </a:cubicBezTo>
                <a:cubicBezTo>
                  <a:pt x="87" y="68"/>
                  <a:pt x="90" y="63"/>
                  <a:pt x="91" y="58"/>
                </a:cubicBezTo>
                <a:cubicBezTo>
                  <a:pt x="95" y="58"/>
                  <a:pt x="99" y="54"/>
                  <a:pt x="99" y="49"/>
                </a:cubicBezTo>
                <a:cubicBezTo>
                  <a:pt x="99" y="45"/>
                  <a:pt x="95" y="41"/>
                  <a:pt x="91" y="41"/>
                </a:cubicBezTo>
                <a:close/>
                <a:moveTo>
                  <a:pt x="50" y="68"/>
                </a:moveTo>
                <a:cubicBezTo>
                  <a:pt x="39" y="68"/>
                  <a:pt x="31" y="60"/>
                  <a:pt x="31" y="49"/>
                </a:cubicBezTo>
                <a:cubicBezTo>
                  <a:pt x="31" y="39"/>
                  <a:pt x="39" y="30"/>
                  <a:pt x="50" y="30"/>
                </a:cubicBezTo>
                <a:cubicBezTo>
                  <a:pt x="60" y="30"/>
                  <a:pt x="69" y="39"/>
                  <a:pt x="69" y="49"/>
                </a:cubicBezTo>
                <a:cubicBezTo>
                  <a:pt x="69" y="60"/>
                  <a:pt x="60" y="68"/>
                  <a:pt x="50" y="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8513" y="1368094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5118514" y="1140654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41"/>
          <p:cNvSpPr txBox="1"/>
          <p:nvPr/>
        </p:nvSpPr>
        <p:spPr>
          <a:xfrm>
            <a:off x="3541555" y="2593217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541556" y="2365777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41"/>
          <p:cNvSpPr txBox="1"/>
          <p:nvPr/>
        </p:nvSpPr>
        <p:spPr>
          <a:xfrm>
            <a:off x="1897150" y="3690344"/>
            <a:ext cx="1886046" cy="477021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点击添加相关标题文字，点击添加相关标题文字，点击添加相关标题文字，点击添加相关标题文字，点击添加相关标题文字，点击添加相关标题文字。</a:t>
            </a:r>
            <a:endParaRPr lang="en-GB" altLang="zh-CN" sz="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1897151" y="3462904"/>
            <a:ext cx="1728462" cy="253918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70"/>
          <p:cNvSpPr txBox="1"/>
          <p:nvPr/>
        </p:nvSpPr>
        <p:spPr>
          <a:xfrm>
            <a:off x="7768456" y="2086065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9" name="TextBox 170"/>
          <p:cNvSpPr txBox="1"/>
          <p:nvPr/>
        </p:nvSpPr>
        <p:spPr>
          <a:xfrm>
            <a:off x="6935191" y="3691929"/>
            <a:ext cx="610667" cy="507153"/>
          </a:xfrm>
          <a:prstGeom prst="rect">
            <a:avLst/>
          </a:prstGeom>
          <a:solidFill>
            <a:schemeClr val="bg1"/>
          </a:solidFill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02</a:t>
            </a:r>
            <a:endParaRPr lang="zh-CN" altLang="en-US" sz="2800" b="1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0" name="TextBox 170"/>
          <p:cNvSpPr txBox="1"/>
          <p:nvPr/>
        </p:nvSpPr>
        <p:spPr>
          <a:xfrm>
            <a:off x="5085750" y="4027330"/>
            <a:ext cx="610667" cy="50715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5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33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3150844" y="1741254"/>
            <a:ext cx="2843902" cy="2739032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7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7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6157259" y="3555863"/>
            <a:ext cx="1744483" cy="652792"/>
            <a:chOff x="8512415" y="2327890"/>
            <a:chExt cx="3256083" cy="870168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90"/>
              <a:ext cx="1951007" cy="6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3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 flipH="1">
            <a:off x="2247572" y="1676600"/>
            <a:ext cx="1682757" cy="652792"/>
            <a:chOff x="8512415" y="2327889"/>
            <a:chExt cx="3256083" cy="870168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4" cy="61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2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 flipH="1">
            <a:off x="1345771" y="3675263"/>
            <a:ext cx="1682757" cy="652792"/>
            <a:chOff x="8512415" y="2327889"/>
            <a:chExt cx="3256083" cy="870168"/>
          </a:xfrm>
        </p:grpSpPr>
        <p:sp>
          <p:nvSpPr>
            <p:cNvPr id="32" name="TextBox 31"/>
            <p:cNvSpPr txBox="1"/>
            <p:nvPr/>
          </p:nvSpPr>
          <p:spPr>
            <a:xfrm>
              <a:off x="8519743" y="2327889"/>
              <a:ext cx="2256791" cy="36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2"/>
              <a:ext cx="3256083" cy="566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3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554" y="1189488"/>
            <a:ext cx="5428746" cy="314482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36451" y="1386440"/>
            <a:ext cx="3790786" cy="1040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1768" y="3979536"/>
            <a:ext cx="1785469" cy="35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ctr"/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23404" y="1551629"/>
            <a:ext cx="776111" cy="417902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</a:t>
            </a:r>
            <a:endParaRPr lang="en-US" altLang="zh-CN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873398" y="2689963"/>
            <a:ext cx="2753839" cy="837613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73398" y="1551629"/>
            <a:ext cx="2753839" cy="837613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</a:r>
            <a:endParaRPr lang="en-US" altLang="zh-CN" sz="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909807" y="4040408"/>
            <a:ext cx="1145578" cy="222538"/>
          </a:xfrm>
          <a:prstGeom prst="rect">
            <a:avLst/>
          </a:prstGeom>
        </p:spPr>
        <p:txBody>
          <a:bodyPr vert="horz" lIns="68585" tIns="34293" rIns="68585" bIns="34293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请替换文字内容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57194" y="484059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340546" y="2200175"/>
            <a:ext cx="46166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演讲完毕，谢谢观看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7" name="原创设计师QQ598969553      _6"/>
          <p:cNvSpPr>
            <a:spLocks noChangeArrowheads="1"/>
          </p:cNvSpPr>
          <p:nvPr/>
        </p:nvSpPr>
        <p:spPr bwMode="auto">
          <a:xfrm>
            <a:off x="2484563" y="2782968"/>
            <a:ext cx="4034538" cy="2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templates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3059691" y="3227605"/>
            <a:ext cx="29532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58" tIns="45729" rIns="91458" bIns="45729"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19" name="原创设计师QQ598969553      _8"/>
          <p:cNvSpPr>
            <a:spLocks noChangeArrowheads="1"/>
          </p:cNvSpPr>
          <p:nvPr/>
        </p:nvSpPr>
        <p:spPr bwMode="auto">
          <a:xfrm>
            <a:off x="3276650" y="3311768"/>
            <a:ext cx="2953263" cy="1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●企业推介  ●项目展示  ●计划总结  ●商业融资 </a:t>
            </a: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3465902" y="1636440"/>
            <a:ext cx="1898980" cy="55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YOURLOGO</a:t>
            </a: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6" presetClass="entr" presetSubtype="0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17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933" y="3328863"/>
            <a:ext cx="6456700" cy="1269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9401"/>
            <a:ext cx="9145588" cy="102543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7" y="236458"/>
            <a:ext cx="7712977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97" y="2323726"/>
            <a:ext cx="4104400" cy="1214384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796" y="2323727"/>
            <a:ext cx="4104401" cy="116036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23" y="2323726"/>
            <a:ext cx="393768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57" y="2323726"/>
            <a:ext cx="393768" cy="29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0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zh-CN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年度工作概述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5" grpId="0"/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 rot="2900928">
            <a:off x="3083242" y="2528597"/>
            <a:ext cx="1218690" cy="6401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2900928">
            <a:off x="3917050" y="3587660"/>
            <a:ext cx="1434668" cy="64015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2900928">
            <a:off x="4300385" y="1835997"/>
            <a:ext cx="640278" cy="11484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 rot="2900928">
            <a:off x="4575372" y="2851642"/>
            <a:ext cx="640278" cy="58444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2" tIns="32516" rIns="65032" bIns="32516" rtlCol="0" anchor="ctr"/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0470" y="2979606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8483" y="338847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4002" y="3003844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48376" y="2594957"/>
            <a:ext cx="338122" cy="213400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00227" y="2658821"/>
            <a:ext cx="897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00227" y="2828410"/>
            <a:ext cx="192158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1947" y="2658822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15%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84757" y="1301188"/>
            <a:ext cx="897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45434" y="1494597"/>
            <a:ext cx="1835088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69599" y="1310685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34%</a:t>
            </a:r>
          </a:p>
        </p:txBody>
      </p:sp>
      <p:sp>
        <p:nvSpPr>
          <p:cNvPr id="21" name="Rectangle 29"/>
          <p:cNvSpPr/>
          <p:nvPr/>
        </p:nvSpPr>
        <p:spPr>
          <a:xfrm>
            <a:off x="6220235" y="3923204"/>
            <a:ext cx="897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6220235" y="4092792"/>
            <a:ext cx="192158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5641955" y="3923204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28%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2612439" y="4044009"/>
            <a:ext cx="89768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30"/>
          <p:cNvSpPr/>
          <p:nvPr/>
        </p:nvSpPr>
        <p:spPr>
          <a:xfrm>
            <a:off x="1671199" y="4213598"/>
            <a:ext cx="1835088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31"/>
          <p:cNvSpPr txBox="1"/>
          <p:nvPr/>
        </p:nvSpPr>
        <p:spPr>
          <a:xfrm>
            <a:off x="3551156" y="4044009"/>
            <a:ext cx="51296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36%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5" grpId="0" animBg="1"/>
      <p:bldP spid="20" grpId="0" animBg="1"/>
      <p:bldP spid="7" grpId="0"/>
      <p:bldP spid="26" grpId="0"/>
      <p:bldP spid="27" grpId="0"/>
      <p:bldP spid="28" grpId="0"/>
      <p:bldP spid="30" grpId="0"/>
      <p:bldP spid="31" grpId="0"/>
      <p:bldP spid="32" grpId="0"/>
      <p:bldP spid="34" grpId="0"/>
      <p:bldP spid="35" grpId="0"/>
      <p:bldP spid="36" grpId="0"/>
      <p:bldP spid="21" grpId="0"/>
      <p:bldP spid="22" grpId="0"/>
      <p:bldP spid="23" grpId="0"/>
      <p:bldP spid="24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0801" y="1223150"/>
            <a:ext cx="2678033" cy="2701171"/>
            <a:chOff x="4306165" y="1925649"/>
            <a:chExt cx="3570288" cy="3600000"/>
          </a:xfrm>
        </p:grpSpPr>
        <p:grpSp>
          <p:nvGrpSpPr>
            <p:cNvPr id="3" name="Group 1"/>
            <p:cNvGrpSpPr>
              <a:grpSpLocks noChangeAspect="1"/>
            </p:cNvGrpSpPr>
            <p:nvPr/>
          </p:nvGrpSpPr>
          <p:grpSpPr bwMode="auto">
            <a:xfrm rot="-2700000">
              <a:off x="4306165" y="1925649"/>
              <a:ext cx="3570288" cy="3600000"/>
              <a:chOff x="8022565" y="1756836"/>
              <a:chExt cx="3057586" cy="3083031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8022565" y="1783300"/>
                <a:ext cx="3057585" cy="3056567"/>
                <a:chOff x="1911669" y="890908"/>
                <a:chExt cx="4768056" cy="4767263"/>
              </a:xfrm>
            </p:grpSpPr>
            <p:sp>
              <p:nvSpPr>
                <p:cNvPr id="34" name="Block Arc 33"/>
                <p:cNvSpPr/>
                <p:nvPr/>
              </p:nvSpPr>
              <p:spPr>
                <a:xfrm>
                  <a:off x="1912418" y="890013"/>
                  <a:ext cx="4768059" cy="4768254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1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2834801" y="1789433"/>
                  <a:ext cx="2921794" cy="2928938"/>
                  <a:chOff x="2429847" y="1482792"/>
                  <a:chExt cx="3877375" cy="3886854"/>
                </a:xfrm>
              </p:grpSpPr>
              <p:sp>
                <p:nvSpPr>
                  <p:cNvPr id="36" name="Block Arc 35"/>
                  <p:cNvSpPr/>
                  <p:nvPr/>
                </p:nvSpPr>
                <p:spPr>
                  <a:xfrm>
                    <a:off x="2426425" y="1456759"/>
                    <a:ext cx="3888198" cy="3891170"/>
                  </a:xfrm>
                  <a:prstGeom prst="blockArc">
                    <a:avLst>
                      <a:gd name="adj1" fmla="val 10792808"/>
                      <a:gd name="adj2" fmla="val 16214982"/>
                      <a:gd name="adj3" fmla="val 1594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7" name="Block Arc 36"/>
                  <p:cNvSpPr/>
                  <p:nvPr/>
                </p:nvSpPr>
                <p:spPr>
                  <a:xfrm>
                    <a:off x="3538753" y="2528417"/>
                    <a:ext cx="1780918" cy="1769738"/>
                  </a:xfrm>
                  <a:prstGeom prst="blockArc">
                    <a:avLst>
                      <a:gd name="adj1" fmla="val 10792808"/>
                      <a:gd name="adj2" fmla="val 16040204"/>
                      <a:gd name="adj3" fmla="val 25863"/>
                    </a:avLst>
                  </a:prstGeom>
                  <a:solidFill>
                    <a:schemeClr val="accent3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9" name="Block Arc 8"/>
              <p:cNvSpPr/>
              <p:nvPr/>
            </p:nvSpPr>
            <p:spPr bwMode="auto">
              <a:xfrm flipH="1">
                <a:off x="8322740" y="2082664"/>
                <a:ext cx="2455314" cy="2456366"/>
              </a:xfrm>
              <a:prstGeom prst="blockArc">
                <a:avLst>
                  <a:gd name="adj1" fmla="val 10802836"/>
                  <a:gd name="adj2" fmla="val 16193992"/>
                  <a:gd name="adj3" fmla="val 12234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 bwMode="auto">
              <a:xfrm flipH="1">
                <a:off x="8883630" y="2639260"/>
                <a:ext cx="1336419" cy="1317220"/>
              </a:xfrm>
              <a:prstGeom prst="blockArc">
                <a:avLst>
                  <a:gd name="adj1" fmla="val 10792808"/>
                  <a:gd name="adj2" fmla="val 16167251"/>
                  <a:gd name="adj3" fmla="val 17804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lIns="0" tIns="0" rIns="0" bIns="0" anchor="ctr" anchorCtr="1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8386890" y="2096104"/>
                <a:ext cx="984431" cy="1406067"/>
                <a:chOff x="2479504" y="1378466"/>
                <a:chExt cx="1535140" cy="2193013"/>
              </a:xfrm>
            </p:grpSpPr>
            <p:sp>
              <p:nvSpPr>
                <p:cNvPr id="31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144392" y="1713578"/>
                  <a:ext cx="1009951" cy="3397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1</a:t>
                  </a:r>
                  <a:endParaRPr lang="nb-NO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2792415" y="2355399"/>
                  <a:ext cx="1009949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2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TextBox 69"/>
                <p:cNvSpPr txBox="1">
                  <a:spLocks noChangeArrowheads="1"/>
                </p:cNvSpPr>
                <p:nvPr/>
              </p:nvSpPr>
              <p:spPr bwMode="auto">
                <a:xfrm rot="2700000">
                  <a:off x="3339752" y="2896587"/>
                  <a:ext cx="1010116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3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 flipV="1">
                <a:off x="8322878" y="2057098"/>
                <a:ext cx="2456452" cy="2456043"/>
                <a:chOff x="2379982" y="1359220"/>
                <a:chExt cx="3830637" cy="3830639"/>
              </a:xfrm>
              <a:solidFill>
                <a:schemeClr val="bg2">
                  <a:lumMod val="75000"/>
                </a:schemeClr>
              </a:solidFill>
            </p:grpSpPr>
            <p:sp>
              <p:nvSpPr>
                <p:cNvPr id="29" name="Block Arc 28"/>
                <p:cNvSpPr/>
                <p:nvPr/>
              </p:nvSpPr>
              <p:spPr>
                <a:xfrm>
                  <a:off x="2379903" y="1359220"/>
                  <a:ext cx="3830000" cy="3830639"/>
                </a:xfrm>
                <a:prstGeom prst="blockArc">
                  <a:avLst>
                    <a:gd name="adj1" fmla="val 10802836"/>
                    <a:gd name="adj2" fmla="val 16207129"/>
                    <a:gd name="adj3" fmla="val 11613"/>
                  </a:avLst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Block Arc 29"/>
                <p:cNvSpPr/>
                <p:nvPr/>
              </p:nvSpPr>
              <p:spPr bwMode="auto">
                <a:xfrm>
                  <a:off x="3295738" y="2225995"/>
                  <a:ext cx="2041185" cy="2055814"/>
                </a:xfrm>
                <a:prstGeom prst="blockArc">
                  <a:avLst>
                    <a:gd name="adj1" fmla="val 10792808"/>
                    <a:gd name="adj2" fmla="val 16140419"/>
                    <a:gd name="adj3" fmla="val 18385"/>
                  </a:avLst>
                </a:prstGeom>
                <a:solidFill>
                  <a:schemeClr val="accent2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 flipV="1">
                <a:off x="8023074" y="1756836"/>
                <a:ext cx="3057077" cy="3056567"/>
                <a:chOff x="1911350" y="2526690"/>
                <a:chExt cx="4767263" cy="4767262"/>
              </a:xfrm>
            </p:grpSpPr>
            <p:sp>
              <p:nvSpPr>
                <p:cNvPr id="25" name="Block Arc 24"/>
                <p:cNvSpPr/>
                <p:nvPr/>
              </p:nvSpPr>
              <p:spPr bwMode="auto">
                <a:xfrm flipH="1">
                  <a:off x="1911305" y="2537169"/>
                  <a:ext cx="4768058" cy="4772495"/>
                </a:xfrm>
                <a:prstGeom prst="blockArc">
                  <a:avLst>
                    <a:gd name="adj1" fmla="val 10817486"/>
                    <a:gd name="adj2" fmla="val 16183941"/>
                    <a:gd name="adj3" fmla="val 9951"/>
                  </a:avLst>
                </a:prstGeom>
                <a:solidFill>
                  <a:schemeClr val="accent6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lIns="0" tIns="0" rIns="0" bIns="0" anchor="ctr" anchorCtr="1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 flipH="1">
                  <a:off x="2833688" y="3449027"/>
                  <a:ext cx="2905125" cy="2905125"/>
                  <a:chOff x="2451966" y="1514392"/>
                  <a:chExt cx="3855254" cy="3855254"/>
                </a:xfrm>
              </p:grpSpPr>
              <p:sp>
                <p:nvSpPr>
                  <p:cNvPr id="27" name="Block Arc 26"/>
                  <p:cNvSpPr/>
                  <p:nvPr/>
                </p:nvSpPr>
                <p:spPr>
                  <a:xfrm>
                    <a:off x="2437265" y="1528695"/>
                    <a:ext cx="3868503" cy="3868662"/>
                  </a:xfrm>
                  <a:prstGeom prst="blockArc">
                    <a:avLst>
                      <a:gd name="adj1" fmla="val 10792808"/>
                      <a:gd name="adj2" fmla="val 16118087"/>
                      <a:gd name="adj3" fmla="val 14300"/>
                    </a:avLst>
                  </a:prstGeom>
                  <a:solidFill>
                    <a:schemeClr val="accent5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8" name="Block Arc 27"/>
                  <p:cNvSpPr/>
                  <p:nvPr/>
                </p:nvSpPr>
                <p:spPr>
                  <a:xfrm>
                    <a:off x="3415083" y="2576751"/>
                    <a:ext cx="1885016" cy="1772551"/>
                  </a:xfrm>
                  <a:prstGeom prst="blockArc">
                    <a:avLst>
                      <a:gd name="adj1" fmla="val 10792808"/>
                      <a:gd name="adj2" fmla="val 16132623"/>
                      <a:gd name="adj3" fmla="val 24443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anchor="ctr" anchorCtr="1"/>
                  <a:lstStyle/>
                  <a:p>
                    <a:pPr algn="ctr" fontAlgn="auto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" name="Group 49"/>
              <p:cNvGrpSpPr>
                <a:grpSpLocks/>
              </p:cNvGrpSpPr>
              <p:nvPr/>
            </p:nvGrpSpPr>
            <p:grpSpPr bwMode="auto">
              <a:xfrm rot="10800000">
                <a:off x="9576135" y="3289367"/>
                <a:ext cx="957525" cy="1383187"/>
                <a:chOff x="2827519" y="1107924"/>
                <a:chExt cx="1493180" cy="2157329"/>
              </a:xfrm>
            </p:grpSpPr>
            <p:sp>
              <p:nvSpPr>
                <p:cNvPr id="20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2492406" y="1443037"/>
                  <a:ext cx="1009951" cy="339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6</a:t>
                  </a:r>
                  <a:endParaRPr lang="nb-NO" sz="1000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126609" y="2092366"/>
                  <a:ext cx="1009951" cy="339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5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4" name="TextBox 69"/>
                <p:cNvSpPr txBox="1">
                  <a:spLocks noChangeArrowheads="1"/>
                </p:cNvSpPr>
                <p:nvPr/>
              </p:nvSpPr>
              <p:spPr bwMode="auto">
                <a:xfrm rot="13500000">
                  <a:off x="3645806" y="2590360"/>
                  <a:ext cx="1010118" cy="3396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spcFirstLastPara="1" lIns="0" tIns="0" rIns="0" bIns="0" anchor="ctr" anchorCtr="1">
                  <a:prstTxWarp prst="textArchUp">
                    <a:avLst/>
                  </a:prstTxWarp>
                  <a:spAutoFit/>
                </a:bodyPr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id-ID" sz="1000" b="1" kern="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  <a:sym typeface="Arial" panose="020B0604020202020204" pitchFamily="34" charset="0"/>
                    </a:rPr>
                    <a:t>4</a:t>
                  </a:r>
                  <a:endParaRPr lang="nb-NO" sz="10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0192" name="TextBox 2"/>
            <p:cNvSpPr txBox="1">
              <a:spLocks noChangeArrowheads="1"/>
            </p:cNvSpPr>
            <p:nvPr/>
          </p:nvSpPr>
          <p:spPr bwMode="auto">
            <a:xfrm>
              <a:off x="5722337" y="4223442"/>
              <a:ext cx="745586" cy="246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3" name="TextBox 38"/>
            <p:cNvSpPr txBox="1">
              <a:spLocks noChangeArrowheads="1"/>
            </p:cNvSpPr>
            <p:nvPr/>
          </p:nvSpPr>
          <p:spPr bwMode="auto">
            <a:xfrm>
              <a:off x="5707170" y="4867654"/>
              <a:ext cx="745586" cy="246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4" name="TextBox 39"/>
            <p:cNvSpPr txBox="1">
              <a:spLocks noChangeArrowheads="1"/>
            </p:cNvSpPr>
            <p:nvPr/>
          </p:nvSpPr>
          <p:spPr bwMode="auto">
            <a:xfrm>
              <a:off x="5729021" y="2969234"/>
              <a:ext cx="745586" cy="246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5" name="TextBox 40"/>
            <p:cNvSpPr txBox="1">
              <a:spLocks noChangeArrowheads="1"/>
            </p:cNvSpPr>
            <p:nvPr/>
          </p:nvSpPr>
          <p:spPr bwMode="auto">
            <a:xfrm>
              <a:off x="5707168" y="2339112"/>
              <a:ext cx="745586" cy="246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</a:t>
              </a:r>
              <a:endParaRPr lang="id-ID" altLang="zh-CN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049652" y="1671881"/>
            <a:ext cx="2106858" cy="1771133"/>
            <a:chOff x="7045224" y="1714382"/>
            <a:chExt cx="4137667" cy="2362387"/>
          </a:xfrm>
        </p:grpSpPr>
        <p:sp>
          <p:nvSpPr>
            <p:cNvPr id="50188" name="TextBox 42"/>
            <p:cNvSpPr txBox="1">
              <a:spLocks noChangeArrowheads="1"/>
            </p:cNvSpPr>
            <p:nvPr/>
          </p:nvSpPr>
          <p:spPr bwMode="auto">
            <a:xfrm>
              <a:off x="7045224" y="1714382"/>
              <a:ext cx="4137667" cy="54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9" name="TextBox 43"/>
            <p:cNvSpPr txBox="1">
              <a:spLocks noChangeArrowheads="1"/>
            </p:cNvSpPr>
            <p:nvPr/>
          </p:nvSpPr>
          <p:spPr bwMode="auto">
            <a:xfrm>
              <a:off x="7045224" y="3534881"/>
              <a:ext cx="4137667" cy="54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90" name="TextBox 45"/>
            <p:cNvSpPr txBox="1">
              <a:spLocks noChangeArrowheads="1"/>
            </p:cNvSpPr>
            <p:nvPr/>
          </p:nvSpPr>
          <p:spPr bwMode="auto">
            <a:xfrm>
              <a:off x="7045224" y="2624632"/>
              <a:ext cx="4137667" cy="54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950532" y="1671881"/>
            <a:ext cx="2144624" cy="1769941"/>
            <a:chOff x="7045224" y="1717841"/>
            <a:chExt cx="4137667" cy="2358961"/>
          </a:xfrm>
        </p:grpSpPr>
        <p:sp>
          <p:nvSpPr>
            <p:cNvPr id="50185" name="TextBox 47"/>
            <p:cNvSpPr txBox="1">
              <a:spLocks noChangeArrowheads="1"/>
            </p:cNvSpPr>
            <p:nvPr/>
          </p:nvSpPr>
          <p:spPr bwMode="auto">
            <a:xfrm>
              <a:off x="7045224" y="1717841"/>
              <a:ext cx="4137667" cy="54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6" name="TextBox 48"/>
            <p:cNvSpPr txBox="1">
              <a:spLocks noChangeArrowheads="1"/>
            </p:cNvSpPr>
            <p:nvPr/>
          </p:nvSpPr>
          <p:spPr bwMode="auto">
            <a:xfrm>
              <a:off x="7045224" y="3535336"/>
              <a:ext cx="4137667" cy="54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87" name="TextBox 50"/>
            <p:cNvSpPr txBox="1">
              <a:spLocks noChangeArrowheads="1"/>
            </p:cNvSpPr>
            <p:nvPr/>
          </p:nvSpPr>
          <p:spPr bwMode="auto">
            <a:xfrm>
              <a:off x="7045224" y="2626588"/>
              <a:ext cx="4137667" cy="54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altLang="zh-CN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id-ID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611115" y="3946949"/>
            <a:ext cx="795638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8901" y="4076768"/>
            <a:ext cx="7941297" cy="221599"/>
          </a:xfrm>
          <a:prstGeom prst="rect">
            <a:avLst/>
          </a:prstGeom>
          <a:noFill/>
        </p:spPr>
        <p:txBody>
          <a:bodyPr wrap="square" lIns="0" tIns="0" rIns="0" bIns="0" spcCol="256032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1537023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785869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113578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2123445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3447694" y="1714491"/>
            <a:ext cx="1296305" cy="150444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4060600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4862744" y="2081031"/>
            <a:ext cx="987661" cy="1137906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5369177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6704978" y="1398289"/>
            <a:ext cx="1296305" cy="1820648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5981496" y="1170709"/>
            <a:ext cx="1458343" cy="2048229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79415" tIns="39708" rIns="79415" bIns="3970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36"/>
          <p:cNvGrpSpPr/>
          <p:nvPr/>
        </p:nvGrpSpPr>
        <p:grpSpPr>
          <a:xfrm>
            <a:off x="1333325" y="3336547"/>
            <a:ext cx="538609" cy="603116"/>
            <a:chOff x="927956" y="3281022"/>
            <a:chExt cx="620135" cy="694273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137"/>
          <p:cNvGrpSpPr/>
          <p:nvPr/>
        </p:nvGrpSpPr>
        <p:grpSpPr>
          <a:xfrm>
            <a:off x="1975008" y="3336543"/>
            <a:ext cx="538609" cy="885548"/>
            <a:chOff x="1585296" y="3281022"/>
            <a:chExt cx="620135" cy="1019394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136"/>
          <p:cNvGrpSpPr/>
          <p:nvPr/>
        </p:nvGrpSpPr>
        <p:grpSpPr>
          <a:xfrm>
            <a:off x="2616690" y="3336547"/>
            <a:ext cx="538609" cy="603116"/>
            <a:chOff x="927956" y="3281022"/>
            <a:chExt cx="620135" cy="694273"/>
          </a:xfrm>
        </p:grpSpPr>
        <p:sp>
          <p:nvSpPr>
            <p:cNvPr id="102" name="Oval 10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137"/>
          <p:cNvGrpSpPr/>
          <p:nvPr/>
        </p:nvGrpSpPr>
        <p:grpSpPr>
          <a:xfrm>
            <a:off x="3258372" y="3336543"/>
            <a:ext cx="538609" cy="885548"/>
            <a:chOff x="1585296" y="3281022"/>
            <a:chExt cx="620135" cy="1019394"/>
          </a:xfrm>
        </p:grpSpPr>
        <p:sp>
          <p:nvSpPr>
            <p:cNvPr id="107" name="Oval 10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36"/>
          <p:cNvGrpSpPr/>
          <p:nvPr/>
        </p:nvGrpSpPr>
        <p:grpSpPr>
          <a:xfrm>
            <a:off x="3900055" y="3336547"/>
            <a:ext cx="538609" cy="603116"/>
            <a:chOff x="927956" y="3281022"/>
            <a:chExt cx="620135" cy="694273"/>
          </a:xfrm>
        </p:grpSpPr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7"/>
          <p:cNvGrpSpPr/>
          <p:nvPr/>
        </p:nvGrpSpPr>
        <p:grpSpPr>
          <a:xfrm>
            <a:off x="4541737" y="3336543"/>
            <a:ext cx="538609" cy="885548"/>
            <a:chOff x="1585296" y="3281022"/>
            <a:chExt cx="620135" cy="1019394"/>
          </a:xfrm>
        </p:grpSpPr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0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36"/>
          <p:cNvGrpSpPr/>
          <p:nvPr/>
        </p:nvGrpSpPr>
        <p:grpSpPr>
          <a:xfrm>
            <a:off x="5183420" y="3336547"/>
            <a:ext cx="538609" cy="603116"/>
            <a:chOff x="927956" y="3281022"/>
            <a:chExt cx="620135" cy="694273"/>
          </a:xfrm>
        </p:grpSpPr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8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24" name="TextBox 12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37"/>
          <p:cNvGrpSpPr/>
          <p:nvPr/>
        </p:nvGrpSpPr>
        <p:grpSpPr>
          <a:xfrm>
            <a:off x="5825101" y="3336543"/>
            <a:ext cx="538609" cy="885548"/>
            <a:chOff x="1585296" y="3281022"/>
            <a:chExt cx="620135" cy="1019394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0" name="Group 12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136"/>
          <p:cNvGrpSpPr/>
          <p:nvPr/>
        </p:nvGrpSpPr>
        <p:grpSpPr>
          <a:xfrm>
            <a:off x="6466784" y="3336547"/>
            <a:ext cx="538609" cy="603116"/>
            <a:chOff x="927956" y="3281022"/>
            <a:chExt cx="620135" cy="694273"/>
          </a:xfrm>
        </p:grpSpPr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1088218" y="3281022"/>
              <a:ext cx="200183" cy="194452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3" name="Group 120"/>
            <p:cNvGrpSpPr/>
            <p:nvPr/>
          </p:nvGrpSpPr>
          <p:grpSpPr>
            <a:xfrm>
              <a:off x="927956" y="3475474"/>
              <a:ext cx="620135" cy="499821"/>
              <a:chOff x="985563" y="3705902"/>
              <a:chExt cx="620135" cy="499821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985563" y="4056919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1246034" y="3705902"/>
                <a:ext cx="0" cy="34209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137"/>
          <p:cNvGrpSpPr/>
          <p:nvPr/>
        </p:nvGrpSpPr>
        <p:grpSpPr>
          <a:xfrm>
            <a:off x="7108464" y="3336543"/>
            <a:ext cx="538609" cy="885548"/>
            <a:chOff x="1585296" y="3281022"/>
            <a:chExt cx="620135" cy="1019394"/>
          </a:xfrm>
        </p:grpSpPr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1744938" y="3281022"/>
              <a:ext cx="200183" cy="194452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5" name="Group 137"/>
            <p:cNvGrpSpPr/>
            <p:nvPr/>
          </p:nvGrpSpPr>
          <p:grpSpPr>
            <a:xfrm>
              <a:off x="1585296" y="3475474"/>
              <a:ext cx="620135" cy="824942"/>
              <a:chOff x="1634092" y="3705902"/>
              <a:chExt cx="620135" cy="824942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1893825" y="3705902"/>
                <a:ext cx="0" cy="65166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1634092" y="4382040"/>
                <a:ext cx="620135" cy="148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700" b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替换文字内容</a:t>
                </a:r>
                <a:endParaRPr lang="en-US" sz="7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95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7" grpId="0" animBg="1"/>
      <p:bldP spid="22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>
          <a:xfrm rot="4351113">
            <a:off x="3888103" y="1599366"/>
            <a:ext cx="3348501" cy="2309235"/>
            <a:chOff x="940378" y="1114346"/>
            <a:chExt cx="7056438" cy="4867275"/>
          </a:xfrm>
        </p:grpSpPr>
        <p:sp>
          <p:nvSpPr>
            <p:cNvPr id="6" name="Arc 682"/>
            <p:cNvSpPr>
              <a:spLocks/>
            </p:cNvSpPr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just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Arc 681"/>
            <p:cNvSpPr>
              <a:spLocks/>
            </p:cNvSpPr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Arc 683"/>
            <p:cNvSpPr>
              <a:spLocks/>
            </p:cNvSpPr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750204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600" kern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432499" y="1672416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181861" y="4110293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85339" y="2931184"/>
            <a:ext cx="704787" cy="364859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5179194" y="3849716"/>
            <a:ext cx="310599" cy="310658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5177716" y="1646173"/>
            <a:ext cx="446117" cy="446202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5852224" y="2967439"/>
            <a:ext cx="310599" cy="310658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1906102" y="1549245"/>
            <a:ext cx="2119842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06100" y="2374405"/>
            <a:ext cx="2119843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06102" y="3199566"/>
            <a:ext cx="2119842" cy="383218"/>
          </a:xfrm>
          <a:prstGeom prst="rect">
            <a:avLst/>
          </a:prstGeom>
        </p:spPr>
        <p:txBody>
          <a:bodyPr vert="horz" lIns="75020" tIns="37509" rIns="75020" bIns="37509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7035" y="4024725"/>
            <a:ext cx="2144248" cy="395056"/>
          </a:xfrm>
          <a:prstGeom prst="rect">
            <a:avLst/>
          </a:prstGeom>
          <a:noFill/>
        </p:spPr>
        <p:txBody>
          <a:bodyPr wrap="square" lIns="65032" tIns="32516" rIns="118141" bIns="29535" numCol="1" spcCol="256032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31701" y="1184641"/>
            <a:ext cx="1829017" cy="3598385"/>
            <a:chOff x="-1" y="0"/>
            <a:chExt cx="1829063" cy="3596384"/>
          </a:xfrm>
        </p:grpSpPr>
        <p:sp>
          <p:nvSpPr>
            <p:cNvPr id="19458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19459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19460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9461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19465" name="AutoShape 9"/>
          <p:cNvSpPr>
            <a:spLocks/>
          </p:cNvSpPr>
          <p:nvPr/>
        </p:nvSpPr>
        <p:spPr bwMode="auto">
          <a:xfrm>
            <a:off x="4532627" y="3677786"/>
            <a:ext cx="1437406" cy="6510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2" tIns="45722" rIns="45722" bIns="45722"/>
          <a:lstStyle/>
          <a:p>
            <a:pPr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9466" name="AutoShape 10"/>
          <p:cNvSpPr>
            <a:spLocks/>
          </p:cNvSpPr>
          <p:nvPr/>
        </p:nvSpPr>
        <p:spPr bwMode="auto">
          <a:xfrm>
            <a:off x="4531040" y="3396712"/>
            <a:ext cx="1152662" cy="3080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s-ES" sz="1200" b="1" dirty="0">
                <a:solidFill>
                  <a:srgbClr val="FFFFFF"/>
                </a:solidFill>
                <a:latin typeface="Open Sans" charset="0"/>
                <a:cs typeface="Open Sans" charset="0"/>
                <a:sym typeface="Open Sans" charset="0"/>
              </a:rPr>
              <a:t>Portfolio 4</a:t>
            </a:r>
            <a:endParaRPr lang="es-ES" sz="1900" dirty="0">
              <a:cs typeface="Calibri" charset="0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601466" y="1184641"/>
            <a:ext cx="1829017" cy="3598385"/>
            <a:chOff x="-1" y="0"/>
            <a:chExt cx="1829063" cy="3596384"/>
          </a:xfrm>
        </p:grpSpPr>
        <p:sp>
          <p:nvSpPr>
            <p:cNvPr id="32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3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4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35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4489296" y="1184641"/>
            <a:ext cx="1829017" cy="3598385"/>
            <a:chOff x="-1" y="0"/>
            <a:chExt cx="1829063" cy="3596384"/>
          </a:xfrm>
        </p:grpSpPr>
        <p:sp>
          <p:nvSpPr>
            <p:cNvPr id="37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8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39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40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6386158" y="1184641"/>
            <a:ext cx="1829017" cy="3598385"/>
            <a:chOff x="-1" y="0"/>
            <a:chExt cx="1829063" cy="3596384"/>
          </a:xfrm>
        </p:grpSpPr>
        <p:sp>
          <p:nvSpPr>
            <p:cNvPr id="42" name="AutoShape 2" descr="pic12.jpg"/>
            <p:cNvSpPr>
              <a:spLocks/>
            </p:cNvSpPr>
            <p:nvPr/>
          </p:nvSpPr>
          <p:spPr bwMode="auto">
            <a:xfrm>
              <a:off x="-1" y="0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3" name="AutoShape 3"/>
            <p:cNvSpPr>
              <a:spLocks/>
            </p:cNvSpPr>
            <p:nvPr/>
          </p:nvSpPr>
          <p:spPr bwMode="auto">
            <a:xfrm>
              <a:off x="-1" y="1798192"/>
              <a:ext cx="1829063" cy="17981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endParaRPr lang="es-ES" sz="1900" dirty="0">
                <a:solidFill>
                  <a:srgbClr val="FFFFFF"/>
                </a:solidFill>
                <a:cs typeface="Calibri" charset="0"/>
              </a:endParaRPr>
            </a:p>
          </p:txBody>
        </p:sp>
        <p:sp>
          <p:nvSpPr>
            <p:cNvPr id="44" name="AutoShape 4"/>
            <p:cNvSpPr>
              <a:spLocks/>
            </p:cNvSpPr>
            <p:nvPr/>
          </p:nvSpPr>
          <p:spPr bwMode="auto">
            <a:xfrm>
              <a:off x="188939" y="2493345"/>
              <a:ext cx="1436893" cy="6491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64289" tIns="64289" rIns="64289" bIns="64289"/>
            <a:lstStyle/>
            <a:p>
              <a:pPr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45" name="AutoShape 5"/>
            <p:cNvSpPr>
              <a:spLocks/>
            </p:cNvSpPr>
            <p:nvPr/>
          </p:nvSpPr>
          <p:spPr bwMode="auto">
            <a:xfrm>
              <a:off x="187351" y="2212427"/>
              <a:ext cx="1260656" cy="306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88" y="0"/>
            <a:ext cx="9144000" cy="5148262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396330" y="412304"/>
            <a:ext cx="8280920" cy="43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1434267" y="1278996"/>
            <a:ext cx="2537012" cy="2534761"/>
          </a:xfrm>
          <a:custGeom>
            <a:avLst/>
            <a:gdLst>
              <a:gd name="T0" fmla="*/ 929 w 1857"/>
              <a:gd name="T1" fmla="*/ 0 h 1855"/>
              <a:gd name="T2" fmla="*/ 1857 w 1857"/>
              <a:gd name="T3" fmla="*/ 928 h 1855"/>
              <a:gd name="T4" fmla="*/ 929 w 1857"/>
              <a:gd name="T5" fmla="*/ 1855 h 1855"/>
              <a:gd name="T6" fmla="*/ 0 w 1857"/>
              <a:gd name="T7" fmla="*/ 928 h 1855"/>
              <a:gd name="T8" fmla="*/ 929 w 1857"/>
              <a:gd name="T9" fmla="*/ 0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7" h="1855">
                <a:moveTo>
                  <a:pt x="929" y="0"/>
                </a:moveTo>
                <a:lnTo>
                  <a:pt x="1857" y="928"/>
                </a:lnTo>
                <a:lnTo>
                  <a:pt x="929" y="1855"/>
                </a:lnTo>
                <a:lnTo>
                  <a:pt x="0" y="928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6" tIns="45723" rIns="91446" bIns="4572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99585" y="1742064"/>
            <a:ext cx="1206376" cy="111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3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73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413434" y="2572544"/>
            <a:ext cx="2947040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69949" y="2752040"/>
            <a:ext cx="2465648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章节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3434" y="1955231"/>
            <a:ext cx="317823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buNone/>
            </a:pPr>
            <a:r>
              <a:rPr lang="zh-CN" altLang="zh-CN" sz="4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13434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38527" y="2629323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4413434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38527" y="2895668"/>
            <a:ext cx="1421946" cy="240837"/>
          </a:xfrm>
          <a:prstGeom prst="rect">
            <a:avLst/>
          </a:prstGeom>
          <a:noFill/>
        </p:spPr>
        <p:txBody>
          <a:bodyPr wrap="none" lIns="65032" tIns="32516" rIns="65032" bIns="32516" rtlCol="0">
            <a:spAutoFit/>
          </a:bodyPr>
          <a:lstStyle/>
          <a:p>
            <a:pPr marL="121929" lvl="1" indent="-121929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1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2050" grpId="0"/>
      <p:bldP spid="2052" grpId="0"/>
      <p:bldP spid="8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85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0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4957"/>
      </a:accent1>
      <a:accent2>
        <a:srgbClr val="7F7F7F"/>
      </a:accent2>
      <a:accent3>
        <a:srgbClr val="FF4957"/>
      </a:accent3>
      <a:accent4>
        <a:srgbClr val="7F7F7F"/>
      </a:accent4>
      <a:accent5>
        <a:srgbClr val="FF4957"/>
      </a:accent5>
      <a:accent6>
        <a:srgbClr val="7F7F7F"/>
      </a:accent6>
      <a:hlink>
        <a:srgbClr val="007FA2"/>
      </a:hlink>
      <a:folHlink>
        <a:srgbClr val="FF495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4005</Words>
  <Application>Microsoft Office PowerPoint</Application>
  <PresentationFormat>自定义</PresentationFormat>
  <Paragraphs>270</Paragraphs>
  <Slides>25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简洁红灰</dc:title>
  <dc:creator/>
  <cp:keywords>www.1ppt.com</cp:keywords>
  <cp:lastModifiedBy/>
  <cp:revision>1</cp:revision>
  <dcterms:created xsi:type="dcterms:W3CDTF">2016-10-17T14:00:15Z</dcterms:created>
  <dcterms:modified xsi:type="dcterms:W3CDTF">2018-03-26T12:17:52Z</dcterms:modified>
</cp:coreProperties>
</file>