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A428F7-F4E7-4CF9-B17D-542ADC276E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EE39F8-01AA-4AF3-AB83-D2C22C059A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6F4002-FDA4-4C98-ACF9-B6AFEDA3CC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AF03B-89CC-44EE-A8C5-82B6126984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C56691-1E5D-4F9D-8971-42CBECE04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51C668-D68D-4DC4-931E-A48DF67577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8E80198-E451-4D73-A4A4-7912C8F13E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7883C3-F41D-43CD-8130-5ED7648B3F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91D0B94-DEB5-41B0-A3A9-5C685FA52E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672512C-77ED-473C-BC9F-830786749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E583A-7C5A-44E4-B19D-0D5D8FFF7A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B91999-5200-422A-B1B9-79688D2F6D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E2F8205-ACF9-4B1B-A577-F2CEF14CF4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C390FF-4CDD-40BC-9403-858394221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CFAF5C-7700-44F5-8567-F4018DE3F5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2F996E2-EAC2-403C-9EE8-90BD7875C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9DBF9EF-E9AB-4C53-B9ED-801CA829AB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5352506-9094-422C-A6AB-B6DF0EA6FE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5DFE2-39E9-46B3-B9C4-AF9C58D35C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4A4C79-5981-4376-B24E-B4F2B75B5B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59609-249E-4AF6-A9A7-F1F00ED682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B1D9E-6584-4146-B822-B278DB43F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4B126-7CCE-440F-B79D-25ABC8A1D4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D2535C-7406-4226-98CE-EFB4959FE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B30C10F-DD10-41E8-BB8D-CF0A44AA1202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5772ECE-F048-46A0-A9BE-5A1F55A864FD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97765BC-8D2E-46C0-BD2C-33A32C40C140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935964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DESTINATION OPTION FOR IPv6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Vijay J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PES2UG20CS815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Introductions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The Destination Options header is used to specify packet delivery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parameters for either intermediate destinations or the final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destination.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This header is identified by the value of 60 in the previous header’s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Next Header field.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The Destination Options header has the same structure as the Hop-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by-Hop Options header.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This has a “Destination Options” header, as defined in RFC 2460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Purpose of the Protocol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If Destination Header is present before Routing Header then it will be examined by all intermediate nodes specified in the routing header.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If Destination Header is present just above the Upper layer then it will be examined only by the Destination node.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Structure of the Destination Option for IPv6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The structure of the Destination Options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header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00000" y="2160000"/>
            <a:ext cx="6839640" cy="233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1640" y="250560"/>
            <a:ext cx="838836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Structure of the Destination Option for IPv6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433520"/>
            <a:ext cx="9180000" cy="288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Next Header - 8-bit selector.  Identifies the type of header immediately following the Destination Options header.  Uses the same values as the Ipv4 Protocol field [RFC-1700 et seq.].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Header Extension Length - 8-bit unsigned integer.  Length of the Destination Options header in 8-octet units, not including the first 8 octets.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Options - Variable-length field, of length such that the complete Destination Options header is an integer multiple of 8 octets long.  Contains one or  more TLV-encoded options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2160360" y="180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575360" y="360000"/>
            <a:ext cx="688464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Test 5 of firewall6 sends this packet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05040" y="1404000"/>
            <a:ext cx="809496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872000" y="122400"/>
            <a:ext cx="59396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Usage of Destination Option for IPv6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1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If a Routing header is present, it specifies delivery or processing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options at each intermediate destination.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It specifies delivery or processing options at the final destination.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540000" y="1620360"/>
            <a:ext cx="8640000" cy="30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Ipv6 Destination Option headers add features and flexibility.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Destination Options Header within Ipv6  allows the binding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messages to only being examined at the ultimate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destination. Hence, the intermediate routers between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source and destination are spared the performance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degradation caused by examining options contained in the 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binding messages.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2349000" y="360000"/>
            <a:ext cx="593100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Conclusions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one 1"/>
          <p:cNvSpPr txBox="1"/>
          <p:nvPr/>
        </p:nvSpPr>
        <p:spPr>
          <a:xfrm>
            <a:off x="3420000" y="1901160"/>
            <a:ext cx="3240000" cy="903960"/>
          </a:xfrm>
          <a:prstGeom prst="rect">
            <a:avLst/>
          </a:prstGeom>
        </p:spPr>
        <p:txBody>
          <a:bodyPr wrap="none" lIns="94680" rIns="94680" tIns="51480" bIns="5148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ln w="19080">
                  <a:noFill/>
                </a:ln>
                <a:blipFill rotWithShape="0">
                  <a:blip r:embed="rId1"/>
                  <a:srcRect/>
                  <a:tile/>
                </a:blipFill>
                <a:latin typeface="Source Code Pro"/>
                <a:ea typeface="MS Gothic"/>
              </a:rPr>
              <a:t>Thank You</a:t>
            </a:r>
            <a:endParaRPr b="1" lang="en-IN" sz="2400" spc="-1" strike="noStrike">
              <a:ln w="19080">
                <a:noFill/>
              </a:ln>
              <a:blipFill rotWithShape="0">
                <a:blip r:embed="rId2"/>
                <a:srcRect/>
                <a:tile/>
              </a:blipFill>
              <a:latin typeface="Source Code Pro"/>
              <a:ea typeface="MS Gothic"/>
            </a:endParaRPr>
          </a:p>
          <a:p>
            <a:pPr>
              <a:lnSpc>
                <a:spcPct val="100000"/>
              </a:lnSpc>
              <a:buNone/>
            </a:pPr>
            <a:endParaRPr b="1" lang="en-IN" sz="2400" spc="-1" strike="noStrike">
              <a:ln w="19080">
                <a:noFill/>
              </a:ln>
              <a:blipFill rotWithShape="0">
                <a:blip r:embed="rId3"/>
                <a:srcRect/>
                <a:tile/>
              </a:blipFill>
              <a:latin typeface="Source Code Pro"/>
              <a:ea typeface="MS Gothic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CC96F37-CC54-4758-91C2-979FC134D9A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2022-05-02T12:13:03Z</dcterms:created>
  <dc:creator/>
  <dc:description/>
  <dc:language>en-IN</dc:language>
  <cp:lastModifiedBy/>
  <dcterms:modified xsi:type="dcterms:W3CDTF">2022-05-08T12:02:15Z</dcterms:modified>
  <cp:revision>31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