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5E43-8A57-4E3F-9868-FEAEC5DDD211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AFD1-8585-4BF5-8E88-7C52E57C22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592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5E43-8A57-4E3F-9868-FEAEC5DDD211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AFD1-8585-4BF5-8E88-7C52E57C22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607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5E43-8A57-4E3F-9868-FEAEC5DDD211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AFD1-8585-4BF5-8E88-7C52E57C22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415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5E43-8A57-4E3F-9868-FEAEC5DDD211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AFD1-8585-4BF5-8E88-7C52E57C22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549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5E43-8A57-4E3F-9868-FEAEC5DDD211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AFD1-8585-4BF5-8E88-7C52E57C22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4504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5E43-8A57-4E3F-9868-FEAEC5DDD211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AFD1-8585-4BF5-8E88-7C52E57C22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0872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5E43-8A57-4E3F-9868-FEAEC5DDD211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AFD1-8585-4BF5-8E88-7C52E57C22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553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5E43-8A57-4E3F-9868-FEAEC5DDD211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AFD1-8585-4BF5-8E88-7C52E57C22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057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5E43-8A57-4E3F-9868-FEAEC5DDD211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AFD1-8585-4BF5-8E88-7C52E57C22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123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5E43-8A57-4E3F-9868-FEAEC5DDD211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538AFD1-8585-4BF5-8E88-7C52E57C22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958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5E43-8A57-4E3F-9868-FEAEC5DDD211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AFD1-8585-4BF5-8E88-7C52E57C22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54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5E43-8A57-4E3F-9868-FEAEC5DDD211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AFD1-8585-4BF5-8E88-7C52E57C22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073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5E43-8A57-4E3F-9868-FEAEC5DDD211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AFD1-8585-4BF5-8E88-7C52E57C22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52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5E43-8A57-4E3F-9868-FEAEC5DDD211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AFD1-8585-4BF5-8E88-7C52E57C22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564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5E43-8A57-4E3F-9868-FEAEC5DDD211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AFD1-8585-4BF5-8E88-7C52E57C22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314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5E43-8A57-4E3F-9868-FEAEC5DDD211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AFD1-8585-4BF5-8E88-7C52E57C22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357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5E43-8A57-4E3F-9868-FEAEC5DDD211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AFD1-8585-4BF5-8E88-7C52E57C22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078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ED5E43-8A57-4E3F-9868-FEAEC5DDD211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38AFD1-8585-4BF5-8E88-7C52E57C22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644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123113" y="708492"/>
            <a:ext cx="8068888" cy="796111"/>
          </a:xfrm>
        </p:spPr>
        <p:txBody>
          <a:bodyPr>
            <a:noAutofit/>
          </a:bodyPr>
          <a:lstStyle/>
          <a:p>
            <a:r>
              <a:rPr lang="ru-RU" sz="3200" b="1" dirty="0"/>
              <a:t>Татлин Владимир Евграфович - (1885–1953)</a:t>
            </a:r>
            <a:endParaRPr lang="cs-CZ" sz="32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962698" y="2144683"/>
            <a:ext cx="6616931" cy="3773979"/>
          </a:xfrm>
        </p:spPr>
        <p:txBody>
          <a:bodyPr wrap="square">
            <a:noAutofit/>
          </a:bodyPr>
          <a:lstStyle/>
          <a:p>
            <a:pPr algn="ctr"/>
            <a:r>
              <a:rPr lang="ru-RU" sz="3200" dirty="0"/>
              <a:t> </a:t>
            </a:r>
            <a:r>
              <a:rPr lang="ru-RU" sz="3200" dirty="0" smtClean="0"/>
              <a:t>Русский</a:t>
            </a:r>
            <a:r>
              <a:rPr lang="ru-RU" sz="3200" dirty="0"/>
              <a:t> и советский живописец, график, дизайнер и художник театра. Один из крупнейших представителей русского авангарда, родоначальник </a:t>
            </a:r>
            <a:r>
              <a:rPr lang="ru-RU" sz="3200" dirty="0" smtClean="0"/>
              <a:t>конструктивизма.</a:t>
            </a:r>
            <a:endParaRPr lang="cs-CZ" sz="3200" dirty="0"/>
          </a:p>
        </p:txBody>
      </p:sp>
      <p:pic>
        <p:nvPicPr>
          <p:cNvPr id="1026" name="Picture 2" descr="VÃ½sledek obrÃ¡zku pro ÑÐ°ÑÐ»Ð¸Ð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44" y="922712"/>
            <a:ext cx="3865419" cy="541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8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tatlin.ru/MyWeb-Image/table/files/field/file/content-field/content/equality-field/id/equality/1210/1/19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791" y="182880"/>
            <a:ext cx="6110916" cy="642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835534" y="2725776"/>
            <a:ext cx="6281651" cy="144364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«Во-первых </a:t>
            </a:r>
            <a:r>
              <a:rPr lang="ru-RU" b="1" dirty="0"/>
              <a:t>и </a:t>
            </a:r>
            <a:r>
              <a:rPr lang="ru-RU" b="1" dirty="0" smtClean="0"/>
              <a:t>во-вторых»</a:t>
            </a:r>
            <a:r>
              <a:rPr lang="ru-RU" b="1" dirty="0"/>
              <a:t> </a:t>
            </a:r>
            <a:r>
              <a:rPr lang="ru-RU" b="1" dirty="0" smtClean="0"/>
              <a:t>—Даниил Хармс, иллюстрации - Владимир Татлин</a:t>
            </a:r>
            <a:endParaRPr lang="cs-CZ" b="1" dirty="0"/>
          </a:p>
        </p:txBody>
      </p:sp>
      <p:pic>
        <p:nvPicPr>
          <p:cNvPr id="11266" name="Picture 2" descr="http://flibusta.is/i/0/153700/i_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" y="170849"/>
            <a:ext cx="4790498" cy="655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5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835534" y="2725776"/>
            <a:ext cx="6281651" cy="144364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«Во-первых </a:t>
            </a:r>
            <a:r>
              <a:rPr lang="ru-RU" b="1" dirty="0"/>
              <a:t>и </a:t>
            </a:r>
            <a:r>
              <a:rPr lang="ru-RU" b="1" dirty="0" smtClean="0"/>
              <a:t>во-вторых»</a:t>
            </a:r>
            <a:r>
              <a:rPr lang="ru-RU" b="1" dirty="0"/>
              <a:t> </a:t>
            </a:r>
            <a:r>
              <a:rPr lang="ru-RU" b="1" dirty="0" smtClean="0"/>
              <a:t>—Даниил Хармс, иллюстрации - Владимир Татлин</a:t>
            </a:r>
            <a:endParaRPr lang="cs-CZ" b="1" dirty="0"/>
          </a:p>
        </p:txBody>
      </p:sp>
      <p:pic>
        <p:nvPicPr>
          <p:cNvPr id="12290" name="Picture 2" descr="http://flibusta.is/i/0/153700/i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82" y="186434"/>
            <a:ext cx="4931814" cy="65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0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835534" y="2725776"/>
            <a:ext cx="6281651" cy="144364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«Во-первых </a:t>
            </a:r>
            <a:r>
              <a:rPr lang="ru-RU" b="1" dirty="0"/>
              <a:t>и </a:t>
            </a:r>
            <a:r>
              <a:rPr lang="ru-RU" b="1" dirty="0" smtClean="0"/>
              <a:t>во-вторых»</a:t>
            </a:r>
            <a:r>
              <a:rPr lang="ru-RU" b="1" dirty="0"/>
              <a:t> </a:t>
            </a:r>
            <a:r>
              <a:rPr lang="ru-RU" b="1" dirty="0" smtClean="0"/>
              <a:t>—Даниил Хармс, иллюстрации - Владимир Татлин</a:t>
            </a:r>
            <a:endParaRPr lang="cs-CZ" b="1" dirty="0"/>
          </a:p>
        </p:txBody>
      </p:sp>
      <p:pic>
        <p:nvPicPr>
          <p:cNvPr id="13314" name="Picture 2" descr="http://flibusta.is/i/0/153700/i_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03" y="326817"/>
            <a:ext cx="4466436" cy="624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3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tatlin.ru/MyWeb-Image/table/files/field/file/content-field/content/equality-field/id/equality/1212/1/19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780" y="390699"/>
            <a:ext cx="8307482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4335195" y="5738553"/>
            <a:ext cx="3794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«Летатлин», эскиз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155368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ouvisejÃ­cÃ­ obrÃ¡z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47" y="166255"/>
            <a:ext cx="8523079" cy="566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 3"/>
          <p:cNvSpPr/>
          <p:nvPr/>
        </p:nvSpPr>
        <p:spPr>
          <a:xfrm>
            <a:off x="1731116" y="5952281"/>
            <a:ext cx="10222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</a:rPr>
              <a:t>Летатлин (махолет). 1932. Дерево, металл, китовый ус.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42810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Пунин Н. Татлин (Против кубизма). — Пг., 1921</a:t>
            </a:r>
            <a:r>
              <a:rPr lang="ru-RU" dirty="0" smtClean="0"/>
              <a:t>.</a:t>
            </a:r>
          </a:p>
          <a:p>
            <a:r>
              <a:rPr lang="ru-RU" dirty="0"/>
              <a:t>Стригалёв А. О «Последней футуристической выставке картин „0,10“ (Ноль-десять)» // Научно-аналитический информационный бюллетень Фонда К. С. Малевича «0,10». — 2001, ноябрь.</a:t>
            </a:r>
            <a:endParaRPr lang="ru-RU" dirty="0" smtClean="0"/>
          </a:p>
          <a:p>
            <a:r>
              <a:rPr lang="cs-CZ" dirty="0" smtClean="0"/>
              <a:t>https</a:t>
            </a:r>
            <a:r>
              <a:rPr lang="cs-CZ" dirty="0"/>
              <a:t>://</a:t>
            </a:r>
            <a:r>
              <a:rPr lang="cs-CZ" dirty="0" smtClean="0"/>
              <a:t>ru.wikipedia.org</a:t>
            </a:r>
            <a:endParaRPr lang="ru-RU" dirty="0" smtClean="0"/>
          </a:p>
          <a:p>
            <a:r>
              <a:rPr lang="cs-CZ" dirty="0"/>
              <a:t>https://</a:t>
            </a:r>
            <a:r>
              <a:rPr lang="cs-CZ" dirty="0" smtClean="0"/>
              <a:t>tatlin.ru</a:t>
            </a:r>
            <a:endParaRPr lang="ru-RU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63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72247" y="133005"/>
            <a:ext cx="7030777" cy="1396538"/>
          </a:xfrm>
        </p:spPr>
        <p:txBody>
          <a:bodyPr/>
          <a:lstStyle/>
          <a:p>
            <a:r>
              <a:rPr lang="ru-RU" dirty="0" smtClean="0"/>
              <a:t>Творческий путь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336770" y="1529543"/>
            <a:ext cx="6697019" cy="481306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1905–1910 занимался в Пензенском художественном училище. Завязал связи с М.Ф.Ларионовым, Д.Д.Бурлюком, В.В.Хлебниковым и другими авангардистами, участвовал в выставках «Мира искусства» и «Союза молодежи», а также в выставках «Бубновый валет» и «Ослиный хвост». В 1912 устроил в Москве свою собственную мастерскую-школу. </a:t>
            </a:r>
            <a:endParaRPr lang="cs-CZ" dirty="0"/>
          </a:p>
        </p:txBody>
      </p:sp>
      <p:pic>
        <p:nvPicPr>
          <p:cNvPr id="2050" name="Picture 2" descr="VÃ½sledek obrÃ¡zku pro ÑÐ°ÑÐ»Ð¸Ð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" y="2011680"/>
            <a:ext cx="5231476" cy="392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4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atlin.ru/MyWeb-Image/table/files/field/file/content-field/content/equality-field/id/equality/1207/1/1911-19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366" y="308160"/>
            <a:ext cx="9290772" cy="55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 3"/>
          <p:cNvSpPr/>
          <p:nvPr/>
        </p:nvSpPr>
        <p:spPr>
          <a:xfrm>
            <a:off x="1700366" y="5960501"/>
            <a:ext cx="11264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333333"/>
                </a:solidFill>
              </a:rPr>
              <a:t>Эскизы декораций и костюмов к спектаклю «Царь Максемьян». Бумага, карандаш, гуашь. 1911-1912 гг.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2357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ek obrÃ¡zku pro Ð¼Ð°ÑÑÐ¾Ñ Ð°Ð²ÑÐ¾Ð¿Ð¾ÑÑÑÐµÑ ÑÐ°ÑÐ»Ð¸Ð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143" y="93132"/>
            <a:ext cx="5925390" cy="584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2396067" y="6146800"/>
            <a:ext cx="9021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Матрос </a:t>
            </a:r>
            <a:r>
              <a:rPr lang="ru-RU" sz="2800" b="1" dirty="0"/>
              <a:t>(Автопортрет), 1911, Русский музей, </a:t>
            </a:r>
            <a:r>
              <a:rPr lang="ru-RU" sz="2800" b="1" dirty="0" smtClean="0"/>
              <a:t>Петербург</a:t>
            </a:r>
            <a:endParaRPr lang="cs-CZ" sz="2800" b="1" dirty="0"/>
          </a:p>
        </p:txBody>
      </p:sp>
    </p:spTree>
    <p:extLst>
      <p:ext uri="{BB962C8B-B14F-4D97-AF65-F5344CB8AC3E}">
        <p14:creationId xmlns:p14="http://schemas.microsoft.com/office/powerpoint/2010/main" val="9276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740834" y="6026010"/>
            <a:ext cx="9197545" cy="737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Лежащая натурщица. Холст, </a:t>
            </a:r>
            <a:r>
              <a:rPr lang="ru-RU" sz="2800" b="1" dirty="0" smtClean="0"/>
              <a:t>масло. </a:t>
            </a:r>
            <a:r>
              <a:rPr lang="ru-RU" sz="2800" b="1" dirty="0"/>
              <a:t>1912 г.</a:t>
            </a:r>
            <a:endParaRPr lang="cs-CZ" sz="2800" b="1" dirty="0"/>
          </a:p>
        </p:txBody>
      </p:sp>
      <p:pic>
        <p:nvPicPr>
          <p:cNvPr id="5122" name="Picture 2" descr="https://tatlin.ru/MyWeb-Image/table/files/field/file/content-field/content/equality-field/id/equality/1208/1/19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834" y="132009"/>
            <a:ext cx="7774767" cy="58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8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43847" y="685800"/>
            <a:ext cx="5750617" cy="1752599"/>
          </a:xfrm>
        </p:spPr>
        <p:txBody>
          <a:bodyPr/>
          <a:lstStyle/>
          <a:p>
            <a:r>
              <a:rPr lang="ru-RU" dirty="0" smtClean="0"/>
              <a:t>«Живописный </a:t>
            </a:r>
            <a:r>
              <a:rPr lang="ru-RU" dirty="0"/>
              <a:t>рельеф»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843847" y="2209799"/>
            <a:ext cx="5659177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В</a:t>
            </a:r>
            <a:r>
              <a:rPr lang="ru-RU" dirty="0" smtClean="0"/>
              <a:t> 1914 г. </a:t>
            </a:r>
            <a:r>
              <a:rPr lang="ru-RU" dirty="0"/>
              <a:t>он изобретает новую разновидность искусства – «живописный рельеф» или «контррельеф» (среди сохранившихся работ такого рода – композиция из цинка, палисандра и ели, 1916; Третьяковская галерея, Москва</a:t>
            </a:r>
            <a:r>
              <a:rPr lang="ru-RU" dirty="0" smtClean="0"/>
              <a:t>)</a:t>
            </a:r>
            <a:endParaRPr lang="cs-CZ" dirty="0"/>
          </a:p>
        </p:txBody>
      </p:sp>
      <p:pic>
        <p:nvPicPr>
          <p:cNvPr id="6146" name="Picture 2" descr="SouvisejÃ­cÃ­ obrÃ¡z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5" y="685800"/>
            <a:ext cx="5007920" cy="590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2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VÃ½sledek obrÃ¡zku pro ÐºÐ¾Ð½ÑÑÑÐµÐ»ÑÐµÑ ÑÐ°ÑÐ»Ð¸Ð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26" y="108326"/>
            <a:ext cx="7856990" cy="570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 3"/>
          <p:cNvSpPr/>
          <p:nvPr/>
        </p:nvSpPr>
        <p:spPr>
          <a:xfrm>
            <a:off x="4692179" y="5979221"/>
            <a:ext cx="34222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«Контррельеф»</a:t>
            </a:r>
            <a:endParaRPr lang="cs-CZ" sz="3600" b="1" dirty="0"/>
          </a:p>
        </p:txBody>
      </p:sp>
    </p:spTree>
    <p:extLst>
      <p:ext uri="{BB962C8B-B14F-4D97-AF65-F5344CB8AC3E}">
        <p14:creationId xmlns:p14="http://schemas.microsoft.com/office/powerpoint/2010/main" val="6441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1907415" y="2695693"/>
            <a:ext cx="34222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«Контррельеф»</a:t>
            </a:r>
            <a:endParaRPr lang="cs-CZ" sz="3600" b="1" dirty="0"/>
          </a:p>
        </p:txBody>
      </p:sp>
      <p:pic>
        <p:nvPicPr>
          <p:cNvPr id="8194" name="Picture 2" descr="VÃ½sledek obrÃ¡zku pro ÐºÐ¾Ð½ÑÑÑÐµÐ»ÑÐµÑ ÑÐ°ÑÐ»Ð¸Ð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305" y="160982"/>
            <a:ext cx="4599306" cy="653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8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54632" y="320040"/>
            <a:ext cx="6648391" cy="1752599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Модель памятника III Интернационала. 1919-20.Реконструкция 1979. Дерево, железо, стекло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950228" y="2675312"/>
            <a:ext cx="64571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1919–1920 </a:t>
            </a:r>
            <a:r>
              <a:rPr lang="ru-RU" dirty="0" smtClean="0"/>
              <a:t>создал </a:t>
            </a:r>
            <a:r>
              <a:rPr lang="ru-RU" dirty="0"/>
              <a:t>главное свое произведение, модель грандиозного здания-памятника Октябрьской революции или «башни III Интернационала» (металл, стекло, </a:t>
            </a:r>
            <a:r>
              <a:rPr lang="ru-RU" dirty="0" smtClean="0"/>
              <a:t>дерево</a:t>
            </a:r>
            <a:r>
              <a:rPr lang="ru-RU" dirty="0"/>
              <a:t>)</a:t>
            </a:r>
            <a:endParaRPr lang="cs-CZ" dirty="0"/>
          </a:p>
        </p:txBody>
      </p:sp>
      <p:pic>
        <p:nvPicPr>
          <p:cNvPr id="9218" name="Picture 2" descr="VÃ½sledek obrÃ¡zku pro Ð¿Ð°Ð¼ÑÑÐ½Ð¸ÐºÐ° III ÐÐ½ÑÐµÑÐ½Ð°ÑÐ¸Ð¾Ð½Ð°Ð»Ð°. 1919-20.Ð ÐµÐºÐ¾Ð½ÑÑÑÑÐºÑÐ¸Ñ 1979. ÐÐµÑÐµÐ²Ð¾, Ð¶ÐµÐ»ÐµÐ·Ð¾, ÑÑÐµÐºÐ»Ð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1" y="257695"/>
            <a:ext cx="4250172" cy="601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1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138</TotalTime>
  <Words>235</Words>
  <Application>Microsoft Office PowerPoint</Application>
  <PresentationFormat>Širokoúhlá obrazovka</PresentationFormat>
  <Paragraphs>23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Paralaxa</vt:lpstr>
      <vt:lpstr>Татлин Владимир Евграфович - (1885–1953)</vt:lpstr>
      <vt:lpstr>Творческий путь</vt:lpstr>
      <vt:lpstr>Prezentace aplikace PowerPoint</vt:lpstr>
      <vt:lpstr>Prezentace aplikace PowerPoint</vt:lpstr>
      <vt:lpstr>Prezentace aplikace PowerPoint</vt:lpstr>
      <vt:lpstr>«Живописный рельеф»</vt:lpstr>
      <vt:lpstr>Prezentace aplikace PowerPoint</vt:lpstr>
      <vt:lpstr>Prezentace aplikace PowerPoint</vt:lpstr>
      <vt:lpstr>Модель памятника III Интернационала. 1919-20.Реконструкция 1979. Дерево, железо, стекло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Matveev Anton</dc:creator>
  <cp:lastModifiedBy>Matveev Anton</cp:lastModifiedBy>
  <cp:revision>14</cp:revision>
  <dcterms:created xsi:type="dcterms:W3CDTF">2019-03-04T13:52:09Z</dcterms:created>
  <dcterms:modified xsi:type="dcterms:W3CDTF">2019-03-04T16:11:03Z</dcterms:modified>
</cp:coreProperties>
</file>