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9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3F59-2F86-42C6-A71E-7BB4DC159B05}" type="datetimeFigureOut">
              <a:rPr lang="cs-CZ" smtClean="0"/>
              <a:t>28.10.2018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EAA0-09B3-4E53-AB93-6F27FBE80F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9842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3F59-2F86-42C6-A71E-7BB4DC159B05}" type="datetimeFigureOut">
              <a:rPr lang="cs-CZ" smtClean="0"/>
              <a:t>28.10.2018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EAA0-09B3-4E53-AB93-6F27FBE80F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401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3F59-2F86-42C6-A71E-7BB4DC159B05}" type="datetimeFigureOut">
              <a:rPr lang="cs-CZ" smtClean="0"/>
              <a:t>28.10.2018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EAA0-09B3-4E53-AB93-6F27FBE80F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49286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3F59-2F86-42C6-A71E-7BB4DC159B05}" type="datetimeFigureOut">
              <a:rPr lang="cs-CZ" smtClean="0"/>
              <a:t>28.10.2018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EAA0-09B3-4E53-AB93-6F27FBE80F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34889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3F59-2F86-42C6-A71E-7BB4DC159B05}" type="datetimeFigureOut">
              <a:rPr lang="cs-CZ" smtClean="0"/>
              <a:t>28.10.2018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EAA0-09B3-4E53-AB93-6F27FBE80F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28632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3F59-2F86-42C6-A71E-7BB4DC159B05}" type="datetimeFigureOut">
              <a:rPr lang="cs-CZ" smtClean="0"/>
              <a:t>28.10.2018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EAA0-09B3-4E53-AB93-6F27FBE80F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21202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3F59-2F86-42C6-A71E-7BB4DC159B05}" type="datetimeFigureOut">
              <a:rPr lang="cs-CZ" smtClean="0"/>
              <a:t>28.10.2018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EAA0-09B3-4E53-AB93-6F27FBE80F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6028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3F59-2F86-42C6-A71E-7BB4DC159B05}" type="datetimeFigureOut">
              <a:rPr lang="cs-CZ" smtClean="0"/>
              <a:t>28.10.2018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EAA0-09B3-4E53-AB93-6F27FBE80F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71180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3F59-2F86-42C6-A71E-7BB4DC159B05}" type="datetimeFigureOut">
              <a:rPr lang="cs-CZ" smtClean="0"/>
              <a:t>28.10.2018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EAA0-09B3-4E53-AB93-6F27FBE80F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74393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3F59-2F86-42C6-A71E-7BB4DC159B05}" type="datetimeFigureOut">
              <a:rPr lang="cs-CZ" smtClean="0"/>
              <a:t>28.10.2018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EAA0-09B3-4E53-AB93-6F27FBE80F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51897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3F59-2F86-42C6-A71E-7BB4DC159B05}" type="datetimeFigureOut">
              <a:rPr lang="cs-CZ" smtClean="0"/>
              <a:t>28.10.2018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EAA0-09B3-4E53-AB93-6F27FBE80F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996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23F59-2F86-42C6-A71E-7BB4DC159B05}" type="datetimeFigureOut">
              <a:rPr lang="cs-CZ" smtClean="0"/>
              <a:t>28.10.2018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5EAA0-09B3-4E53-AB93-6F27FBE80F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0964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yTrXG64C0c" TargetMode="External"/><Relationship Id="rId2" Type="http://schemas.openxmlformats.org/officeDocument/2006/relationships/hyperlink" Target="https://www.youtube.com/watch?v=gRZxRt1LwB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KOEX-8GhicU&amp;t=2011s" TargetMode="External"/><Relationship Id="rId4" Type="http://schemas.openxmlformats.org/officeDocument/2006/relationships/hyperlink" Target="https://www.youtube.com/watch?v=moFg22eFjM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РАБОТА\музыка\Римский-Корсаков\Римский - Корсаков\Слайд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048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F:\РАБОТА\музыка\Римский-Корсаков\Римский - Корсаков\Слайд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391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F:\РАБОТА\музыка\Римский-Корсаков\Римский - Корсаков\Слайд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289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F:\РАБОТА\музыка\Римский-Корсаков\Римский - Корсаков\Слайд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886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F:\РАБОТА\музыка\Римский-Корсаков\Римский - Корсаков\Слайд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32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РАБОТА\музыка\Римский-Корсаков\Римский - Корсаков\Слайд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92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353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:\РАБОТА\музыка\Римский-Корсаков\Римский - Корсаков\Слайд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609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:\РАБОТА\музыка\Римский-Корсаков\Римский - Корсаков\Слайд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432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F:\РАБОТА\музыка\Римский-Корсаков\Римский - Корсаков\Слайд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353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F:\РАБОТА\музыка\Римский-Корсаков\Римский - Корсаков\Слайд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244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F:\РАБОТА\музыка\Римский-Корсаков\Римский - Корсаков\Слайд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835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F:\РАБОТА\музыка\Римский-Корсаков\Римский - Корсаков\Слайд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820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BCEF38-D3E2-4D70-B12A-4AD6FAF7EA33}"/>
              </a:ext>
            </a:extLst>
          </p:cNvPr>
          <p:cNvSpPr txBox="1"/>
          <p:nvPr/>
        </p:nvSpPr>
        <p:spPr>
          <a:xfrm>
            <a:off x="1271452" y="705394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«Снегурочка»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A5C328A-A7D3-48A7-AE89-F7646D67DD64}"/>
              </a:ext>
            </a:extLst>
          </p:cNvPr>
          <p:cNvSpPr/>
          <p:nvPr/>
        </p:nvSpPr>
        <p:spPr>
          <a:xfrm>
            <a:off x="1271452" y="1167059"/>
            <a:ext cx="4907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https://www.youtube.com/watch?v=gRZxRt1LwBg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DD1EED6-1BF2-47E0-8FC2-E1BA5BB70E1D}"/>
              </a:ext>
            </a:extLst>
          </p:cNvPr>
          <p:cNvSpPr/>
          <p:nvPr/>
        </p:nvSpPr>
        <p:spPr>
          <a:xfrm>
            <a:off x="1271451" y="1628724"/>
            <a:ext cx="87608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«Полёт шмеля» - интермедия из оперы «Сказка о царе </a:t>
            </a:r>
            <a:r>
              <a:rPr lang="ru-RU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Салтане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8DDACFD-9272-454C-BDCC-CD81A9BEFA13}"/>
              </a:ext>
            </a:extLst>
          </p:cNvPr>
          <p:cNvSpPr/>
          <p:nvPr/>
        </p:nvSpPr>
        <p:spPr>
          <a:xfrm>
            <a:off x="1271452" y="2552054"/>
            <a:ext cx="4907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https://www.youtube.com/watch?v=myTrXG64C0c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93C6BAD-62FD-40C3-B1F5-6616D3220081}"/>
              </a:ext>
            </a:extLst>
          </p:cNvPr>
          <p:cNvSpPr/>
          <p:nvPr/>
        </p:nvSpPr>
        <p:spPr>
          <a:xfrm>
            <a:off x="1271450" y="3013719"/>
            <a:ext cx="87608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«Садко»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9AE8696-2EFE-4E59-9B03-BA5F300ED326}"/>
              </a:ext>
            </a:extLst>
          </p:cNvPr>
          <p:cNvSpPr/>
          <p:nvPr/>
        </p:nvSpPr>
        <p:spPr>
          <a:xfrm>
            <a:off x="1271450" y="3567717"/>
            <a:ext cx="4987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https://www.youtube.com/watch?v=moFg22eFjMc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0992340-F9EA-4EF8-9F8B-403655944CFC}"/>
              </a:ext>
            </a:extLst>
          </p:cNvPr>
          <p:cNvSpPr/>
          <p:nvPr/>
        </p:nvSpPr>
        <p:spPr>
          <a:xfrm>
            <a:off x="1271450" y="4583380"/>
            <a:ext cx="5896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https://www.youtube.com/watch?v=KOEX-8GhicU&amp;t=2011s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65CE9901-CA12-4221-8D24-3F202F4558B7}"/>
              </a:ext>
            </a:extLst>
          </p:cNvPr>
          <p:cNvSpPr/>
          <p:nvPr/>
        </p:nvSpPr>
        <p:spPr>
          <a:xfrm>
            <a:off x="1271450" y="4029382"/>
            <a:ext cx="21667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Шехеразада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32555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79</Words>
  <Application>Microsoft Office PowerPoint</Application>
  <PresentationFormat>Широкоэкранный</PresentationFormat>
  <Paragraphs>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Motiv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Matveev Anton</dc:creator>
  <cp:lastModifiedBy>Matveev Anton</cp:lastModifiedBy>
  <cp:revision>5</cp:revision>
  <dcterms:created xsi:type="dcterms:W3CDTF">2018-10-23T10:50:41Z</dcterms:created>
  <dcterms:modified xsi:type="dcterms:W3CDTF">2018-10-28T14:17:01Z</dcterms:modified>
</cp:coreProperties>
</file>