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2" r:id="rId4"/>
    <p:sldId id="268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Water Level and Quality Prediction </a:t>
            </a:r>
            <a:r>
              <a:rPr lang="en-US" sz="6000" dirty="0" smtClean="0"/>
              <a:t>at PTBA Mining Site using </a:t>
            </a:r>
            <a:r>
              <a:rPr lang="en-US" sz="6000" dirty="0" smtClean="0"/>
              <a:t>QCNN Approach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Julian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evan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Plabs.id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Qubit</a:t>
            </a:r>
            <a:r>
              <a:rPr lang="en-US" dirty="0" smtClean="0"/>
              <a:t> (Interference and Entanglement)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10" y="1940044"/>
            <a:ext cx="4094223" cy="2312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48" y="1940044"/>
            <a:ext cx="4156432" cy="234871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2052" y="4182007"/>
            <a:ext cx="3958224" cy="49604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Entanglement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68709" y="4147444"/>
            <a:ext cx="3958224" cy="4960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Interference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3256" y="4607597"/>
            <a:ext cx="11543987" cy="175562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Konsekuensi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superposisi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interferensi</a:t>
            </a:r>
            <a:r>
              <a:rPr lang="en-US" dirty="0" smtClean="0"/>
              <a:t>.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qubit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berinterferensi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yang </a:t>
            </a:r>
            <a:r>
              <a:rPr lang="en-US" dirty="0" err="1" smtClean="0"/>
              <a:t>dideskripsikan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amplitudo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interferensi</a:t>
            </a:r>
            <a:r>
              <a:rPr lang="en-US" dirty="0" smtClean="0"/>
              <a:t> </a:t>
            </a:r>
            <a:r>
              <a:rPr lang="en-US" dirty="0" err="1" smtClean="0"/>
              <a:t>konstruktif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destruktif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Qubit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entanglement,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qubit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berkorelasi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lain.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, </a:t>
            </a:r>
            <a:r>
              <a:rPr lang="en-US" dirty="0" err="1" smtClean="0"/>
              <a:t>interferensi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entanglement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108201"/>
            <a:ext cx="10526873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Definisi</a:t>
            </a:r>
            <a:r>
              <a:rPr lang="en-US" sz="2400" dirty="0" smtClean="0"/>
              <a:t> CNN – 1 </a:t>
            </a:r>
            <a:r>
              <a:rPr lang="en-US" sz="2400" dirty="0" err="1" smtClean="0"/>
              <a:t>minggu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Definisi</a:t>
            </a:r>
            <a:r>
              <a:rPr lang="en-US" sz="2400" dirty="0" smtClean="0"/>
              <a:t> QCNN – 1 </a:t>
            </a:r>
            <a:r>
              <a:rPr lang="en-US" sz="2400" dirty="0" err="1" smtClean="0"/>
              <a:t>minggu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smtClean="0"/>
              <a:t>QCNN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Python </a:t>
            </a:r>
            <a:r>
              <a:rPr lang="en-US" sz="2400" dirty="0" smtClean="0"/>
              <a:t>– 2 </a:t>
            </a:r>
            <a:r>
              <a:rPr lang="en-US" sz="2400" dirty="0" err="1" smtClean="0"/>
              <a:t>minggu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Studi</a:t>
            </a:r>
            <a:r>
              <a:rPr lang="en-US" sz="2400" dirty="0" smtClean="0"/>
              <a:t> area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akuisisi</a:t>
            </a:r>
            <a:r>
              <a:rPr lang="en-US" sz="2400" dirty="0" smtClean="0"/>
              <a:t>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data – 1 </a:t>
            </a:r>
            <a:r>
              <a:rPr lang="en-US" sz="2400" dirty="0" err="1" smtClean="0"/>
              <a:t>minggu</a:t>
            </a:r>
            <a:r>
              <a:rPr lang="en-US" sz="2400" dirty="0" smtClean="0"/>
              <a:t> / 2 </a:t>
            </a:r>
            <a:r>
              <a:rPr lang="en-US" sz="2400" dirty="0" err="1" smtClean="0"/>
              <a:t>minggu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Memproses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data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QCNN – 3 </a:t>
            </a:r>
            <a:r>
              <a:rPr lang="en-US" sz="2400" dirty="0" err="1" smtClean="0"/>
              <a:t>minggu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sajian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– 1 </a:t>
            </a:r>
            <a:r>
              <a:rPr lang="en-US" sz="2400" dirty="0" err="1" smtClean="0"/>
              <a:t>minggu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17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Studi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memprediksi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kualitas</a:t>
            </a:r>
            <a:r>
              <a:rPr lang="en-US" sz="2800" dirty="0" smtClean="0"/>
              <a:t> air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ketinggian</a:t>
            </a:r>
            <a:r>
              <a:rPr lang="en-US" sz="2800" dirty="0" smtClean="0"/>
              <a:t> air yang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lahan</a:t>
            </a:r>
            <a:r>
              <a:rPr lang="en-US" sz="2800" dirty="0" smtClean="0"/>
              <a:t> </a:t>
            </a:r>
            <a:r>
              <a:rPr lang="en-US" sz="2800" dirty="0" err="1" smtClean="0"/>
              <a:t>tambang</a:t>
            </a:r>
            <a:r>
              <a:rPr lang="en-US" sz="2800" dirty="0" smtClean="0"/>
              <a:t> PTBA (</a:t>
            </a:r>
            <a:r>
              <a:rPr lang="en-US" sz="2800" i="1" dirty="0" smtClean="0"/>
              <a:t>mining site)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memonitor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menunjang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pertambangan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 </a:t>
            </a:r>
            <a:r>
              <a:rPr lang="en-US" sz="2800" dirty="0" err="1" smtClean="0"/>
              <a:t>kerugian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signifikan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memprediksi</a:t>
            </a:r>
            <a:r>
              <a:rPr lang="en-US" sz="2800" dirty="0"/>
              <a:t> </a:t>
            </a:r>
            <a:r>
              <a:rPr lang="en-US" sz="2800" dirty="0" err="1" smtClean="0"/>
              <a:t>kualitas</a:t>
            </a:r>
            <a:r>
              <a:rPr lang="en-US" sz="2800" dirty="0" smtClean="0"/>
              <a:t> air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ketinggian</a:t>
            </a:r>
            <a:r>
              <a:rPr lang="en-US" sz="2800" dirty="0" smtClean="0"/>
              <a:t> air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i="1" dirty="0" smtClean="0"/>
              <a:t>Machine Learning</a:t>
            </a:r>
            <a:r>
              <a:rPr lang="en-US" sz="2800" dirty="0" smtClean="0"/>
              <a:t> </a:t>
            </a:r>
            <a:r>
              <a:rPr lang="en-US" sz="2800" i="1" dirty="0" smtClean="0"/>
              <a:t>QCNN (Quantum Convolutional Neural Network)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2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literatur</a:t>
            </a:r>
            <a:r>
              <a:rPr lang="en-US" sz="2400" dirty="0" smtClean="0"/>
              <a:t> CNN </a:t>
            </a:r>
            <a:r>
              <a:rPr lang="en-US" sz="2400" dirty="0" err="1" smtClean="0"/>
              <a:t>dan</a:t>
            </a:r>
            <a:r>
              <a:rPr lang="en-US" sz="2400" dirty="0" smtClean="0"/>
              <a:t> QCNN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/>
              <a:t>K</a:t>
            </a:r>
            <a:r>
              <a:rPr lang="en-US" sz="2400" dirty="0" err="1" smtClean="0"/>
              <a:t>asus</a:t>
            </a:r>
            <a:r>
              <a:rPr lang="en-US" sz="2400" dirty="0" smtClean="0"/>
              <a:t> Area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A</a:t>
            </a:r>
            <a:r>
              <a:rPr lang="en-US" sz="2400" dirty="0" err="1" smtClean="0"/>
              <a:t>kuisisi</a:t>
            </a:r>
            <a:r>
              <a:rPr lang="en-US" sz="2400" dirty="0" smtClean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Ketinggian</a:t>
            </a:r>
            <a:r>
              <a:rPr lang="en-US" sz="2400" dirty="0" smtClean="0"/>
              <a:t> Air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QCNN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Melakukan</a:t>
            </a:r>
            <a:r>
              <a:rPr lang="en-US" sz="2400" dirty="0"/>
              <a:t> </a:t>
            </a:r>
            <a:r>
              <a:rPr lang="en-US" sz="2400" dirty="0" err="1" smtClean="0"/>
              <a:t>evaluasi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performansi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QCNN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akurasi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1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Memprediksi</a:t>
            </a:r>
            <a:r>
              <a:rPr lang="en-US" sz="2800" dirty="0" smtClean="0"/>
              <a:t> </a:t>
            </a:r>
            <a:r>
              <a:rPr lang="en-US" sz="2800" dirty="0" err="1"/>
              <a:t>K</a:t>
            </a:r>
            <a:r>
              <a:rPr lang="en-US" sz="2800" dirty="0" err="1" smtClean="0"/>
              <a:t>ualitas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Level Air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dirty="0" err="1" smtClean="0"/>
              <a:t>endekatan</a:t>
            </a:r>
            <a:r>
              <a:rPr lang="en-US" sz="2800" dirty="0" smtClean="0"/>
              <a:t> CNN (Convolutional Neural Network). (Sang-</a:t>
            </a:r>
            <a:r>
              <a:rPr lang="en-US" sz="2800" dirty="0" err="1" smtClean="0"/>
              <a:t>Soo</a:t>
            </a:r>
            <a:r>
              <a:rPr lang="en-US" sz="2800" dirty="0" smtClean="0"/>
              <a:t> </a:t>
            </a:r>
            <a:r>
              <a:rPr lang="en-US" sz="2800" dirty="0" err="1" smtClean="0"/>
              <a:t>Baek</a:t>
            </a:r>
            <a:r>
              <a:rPr lang="en-US" sz="2800" dirty="0" smtClean="0"/>
              <a:t>, 2020)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QCNN (Quantum Convolutional Neural Network). (Iris Chong, 2018)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Python Implementation : </a:t>
            </a:r>
            <a:r>
              <a:rPr lang="en-US" sz="2800" dirty="0" err="1" smtClean="0"/>
              <a:t>Qiskit</a:t>
            </a:r>
            <a:r>
              <a:rPr lang="en-US" sz="2800" dirty="0" smtClean="0"/>
              <a:t>, </a:t>
            </a:r>
            <a:r>
              <a:rPr lang="en-US" sz="2800" dirty="0" err="1" smtClean="0"/>
              <a:t>Pennylane</a:t>
            </a:r>
            <a:r>
              <a:rPr lang="en-US" sz="2800" dirty="0" smtClean="0"/>
              <a:t> QML, </a:t>
            </a:r>
            <a:r>
              <a:rPr lang="en-US" sz="2800" dirty="0" err="1" smtClean="0"/>
              <a:t>TorchQuantum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6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Convolutional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Quantum Convolutional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Variational</a:t>
            </a:r>
            <a:r>
              <a:rPr lang="en-US" sz="2400" dirty="0" smtClean="0"/>
              <a:t>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Qubits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Quantum Computation using </a:t>
            </a:r>
            <a:r>
              <a:rPr lang="en-US" sz="2400" dirty="0" err="1" smtClean="0"/>
              <a:t>Qiskit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Python Interpret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4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101115"/>
            <a:ext cx="10058400" cy="1767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CNN (Convolutional Neural Network)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klasik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i="1" dirty="0" smtClean="0"/>
              <a:t>classical machine learning model</a:t>
            </a:r>
            <a:r>
              <a:rPr lang="en-US" dirty="0" smtClean="0"/>
              <a:t>)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computer vision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i="1" dirty="0" smtClean="0"/>
              <a:t>image processing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CNN </a:t>
            </a:r>
            <a:r>
              <a:rPr lang="en-US" dirty="0" err="1" smtClean="0"/>
              <a:t>berisikan</a:t>
            </a:r>
            <a:r>
              <a:rPr lang="en-US" dirty="0" smtClean="0"/>
              <a:t> </a:t>
            </a:r>
            <a:r>
              <a:rPr lang="en-US" i="1" dirty="0" smtClean="0"/>
              <a:t>convolutional layers, pooling layers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i="1" dirty="0" smtClean="0"/>
              <a:t>fully connected layers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/ </a:t>
            </a:r>
            <a:r>
              <a:rPr lang="en-US" i="1" dirty="0" smtClean="0"/>
              <a:t>output.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80" y="2005323"/>
            <a:ext cx="69827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101115"/>
            <a:ext cx="10058400" cy="1767977"/>
          </a:xfrm>
        </p:spPr>
        <p:txBody>
          <a:bodyPr>
            <a:normAutofit/>
          </a:bodyPr>
          <a:lstStyle/>
          <a:p>
            <a:r>
              <a:rPr lang="en-US" i="1" dirty="0" smtClean="0"/>
              <a:t>Convolutional layers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input array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menerapkannya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filter yang </a:t>
            </a:r>
            <a:r>
              <a:rPr lang="en-US" dirty="0" err="1" smtClean="0"/>
              <a:t>berbeda</a:t>
            </a:r>
            <a:r>
              <a:rPr lang="en-US" dirty="0" smtClean="0"/>
              <a:t> (</a:t>
            </a:r>
            <a:r>
              <a:rPr lang="en-US" dirty="0" err="1" smtClean="0"/>
              <a:t>matriks</a:t>
            </a:r>
            <a:r>
              <a:rPr lang="en-US" dirty="0" smtClean="0"/>
              <a:t> 2x2 </a:t>
            </a:r>
            <a:r>
              <a:rPr lang="en-US" dirty="0" err="1" smtClean="0"/>
              <a:t>atau</a:t>
            </a:r>
            <a:r>
              <a:rPr lang="en-US" dirty="0" smtClean="0"/>
              <a:t> 3x3) </a:t>
            </a:r>
            <a:r>
              <a:rPr lang="en-US" dirty="0" err="1" smtClean="0"/>
              <a:t>blok</a:t>
            </a:r>
            <a:r>
              <a:rPr lang="en-US" dirty="0" smtClean="0"/>
              <a:t> demi </a:t>
            </a:r>
            <a:r>
              <a:rPr lang="en-US" dirty="0" err="1" smtClean="0"/>
              <a:t>blok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Pooling layers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mengekstrak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paling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subsequent layers</a:t>
            </a:r>
            <a:r>
              <a:rPr lang="en-US" dirty="0" smtClean="0"/>
              <a:t>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80" y="2005323"/>
            <a:ext cx="69827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592" y="2141949"/>
            <a:ext cx="5506442" cy="4096011"/>
          </a:xfrm>
        </p:spPr>
        <p:txBody>
          <a:bodyPr>
            <a:normAutofit/>
          </a:bodyPr>
          <a:lstStyle/>
          <a:p>
            <a:r>
              <a:rPr lang="en-US" dirty="0" smtClean="0"/>
              <a:t>QCNN (Quantum Convolutional Neural Network)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CNN.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QCNN </a:t>
            </a:r>
            <a:r>
              <a:rPr lang="en-US" dirty="0" err="1" smtClean="0"/>
              <a:t>yaitu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perceptron </a:t>
            </a:r>
            <a:r>
              <a:rPr lang="en-US" dirty="0" err="1" smtClean="0"/>
              <a:t>pada</a:t>
            </a:r>
            <a:r>
              <a:rPr lang="en-US" dirty="0" smtClean="0"/>
              <a:t> layer input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err="1" smtClean="0"/>
              <a:t>qubit</a:t>
            </a:r>
            <a:r>
              <a:rPr lang="en-US" i="1" dirty="0" smtClean="0"/>
              <a:t> (quantum bit)</a:t>
            </a:r>
            <a:r>
              <a:rPr lang="en-US" dirty="0" smtClean="0"/>
              <a:t>,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convolutional layers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pooling layers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kuantum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ekspetasi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kuantumnya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3" y="2523394"/>
            <a:ext cx="5664161" cy="28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Qubit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0235"/>
            <a:ext cx="4110490" cy="434277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87233" y="2043618"/>
            <a:ext cx="5506442" cy="4096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bit (binary bit)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r>
              <a:rPr lang="en-US" dirty="0" smtClean="0"/>
              <a:t> (classical computing), </a:t>
            </a:r>
            <a:r>
              <a:rPr lang="en-US" dirty="0" err="1" smtClean="0"/>
              <a:t>qubit</a:t>
            </a:r>
            <a:r>
              <a:rPr lang="en-US" dirty="0" smtClean="0"/>
              <a:t> (quantum bit) </a:t>
            </a:r>
            <a:r>
              <a:rPr lang="en-US" dirty="0" err="1" smtClean="0"/>
              <a:t>merupakan</a:t>
            </a:r>
            <a:r>
              <a:rPr lang="en-US" dirty="0" smtClean="0"/>
              <a:t> unit basis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kuantum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Qubit</a:t>
            </a:r>
            <a:r>
              <a:rPr lang="en-US" dirty="0" smtClean="0"/>
              <a:t>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superposisi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bits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0 </a:t>
            </a:r>
            <a:r>
              <a:rPr lang="en-US" dirty="0" err="1" smtClean="0"/>
              <a:t>atau</a:t>
            </a:r>
            <a:r>
              <a:rPr lang="en-US" dirty="0" smtClean="0"/>
              <a:t> 1,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qubits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mewakilkan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superposisi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0,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smtClean="0"/>
              <a:t>1,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558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Water Level and Quality Prediction at PTBA Mining Site using QCNN Approach</vt:lpstr>
      <vt:lpstr>Topics</vt:lpstr>
      <vt:lpstr>Methods</vt:lpstr>
      <vt:lpstr>Technologies</vt:lpstr>
      <vt:lpstr>Theories</vt:lpstr>
      <vt:lpstr>CNN</vt:lpstr>
      <vt:lpstr>CNN</vt:lpstr>
      <vt:lpstr>QCNN</vt:lpstr>
      <vt:lpstr>Qubit</vt:lpstr>
      <vt:lpstr>Qubit (Interference and Entanglement)</vt:lpstr>
      <vt:lpstr>Timeline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2022-10-10T03:30:44Z</dcterms:created>
  <dcterms:modified xsi:type="dcterms:W3CDTF">2022-10-13T10:00:13Z</dcterms:modified>
</cp:coreProperties>
</file>