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826A-7076-44C1-B775-F553853788AE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7CBB-6D94-454B-ADF2-C213B0AFAB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AutoShape 3"/>
          <p:cNvSpPr>
            <a:spLocks noChangeArrowheads="1"/>
          </p:cNvSpPr>
          <p:nvPr/>
        </p:nvSpPr>
        <p:spPr bwMode="auto">
          <a:xfrm>
            <a:off x="1619672" y="5445224"/>
            <a:ext cx="576064" cy="720080"/>
          </a:xfrm>
          <a:prstGeom prst="octagon">
            <a:avLst>
              <a:gd name="adj" fmla="val 18231"/>
            </a:avLst>
          </a:prstGeom>
          <a:gradFill rotWithShape="0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467544" y="692696"/>
            <a:ext cx="1295400" cy="762000"/>
          </a:xfrm>
          <a:prstGeom prst="flowChartOnlineStorage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971600" y="764704"/>
            <a:ext cx="403225" cy="285750"/>
            <a:chOff x="3627" y="2716"/>
            <a:chExt cx="338" cy="180"/>
          </a:xfrm>
        </p:grpSpPr>
        <p:sp>
          <p:nvSpPr>
            <p:cNvPr id="6" name="Freeform 166"/>
            <p:cNvSpPr>
              <a:spLocks/>
            </p:cNvSpPr>
            <p:nvPr/>
          </p:nvSpPr>
          <p:spPr bwMode="auto">
            <a:xfrm>
              <a:off x="3780" y="2811"/>
              <a:ext cx="147" cy="49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2" y="0"/>
                </a:cxn>
                <a:cxn ang="0">
                  <a:pos x="0" y="26"/>
                </a:cxn>
                <a:cxn ang="0">
                  <a:pos x="0" y="31"/>
                </a:cxn>
                <a:cxn ang="0">
                  <a:pos x="0" y="99"/>
                </a:cxn>
                <a:cxn ang="0">
                  <a:pos x="295" y="99"/>
                </a:cxn>
                <a:cxn ang="0">
                  <a:pos x="295" y="29"/>
                </a:cxn>
                <a:cxn ang="0">
                  <a:pos x="293" y="26"/>
                </a:cxn>
                <a:cxn ang="0">
                  <a:pos x="260" y="0"/>
                </a:cxn>
                <a:cxn ang="0">
                  <a:pos x="235" y="0"/>
                </a:cxn>
                <a:cxn ang="0">
                  <a:pos x="62" y="0"/>
                </a:cxn>
              </a:cxnLst>
              <a:rect l="0" t="0" r="r" b="b"/>
              <a:pathLst>
                <a:path w="295" h="99">
                  <a:moveTo>
                    <a:pt x="62" y="0"/>
                  </a:moveTo>
                  <a:lnTo>
                    <a:pt x="32" y="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0" y="99"/>
                  </a:lnTo>
                  <a:lnTo>
                    <a:pt x="295" y="99"/>
                  </a:lnTo>
                  <a:lnTo>
                    <a:pt x="295" y="29"/>
                  </a:lnTo>
                  <a:lnTo>
                    <a:pt x="293" y="26"/>
                  </a:lnTo>
                  <a:lnTo>
                    <a:pt x="260" y="0"/>
                  </a:lnTo>
                  <a:lnTo>
                    <a:pt x="235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67"/>
            <p:cNvSpPr>
              <a:spLocks/>
            </p:cNvSpPr>
            <p:nvPr/>
          </p:nvSpPr>
          <p:spPr bwMode="auto">
            <a:xfrm>
              <a:off x="3783" y="2811"/>
              <a:ext cx="140" cy="1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81" y="24"/>
                </a:cxn>
                <a:cxn ang="0">
                  <a:pos x="253" y="0"/>
                </a:cxn>
                <a:cxn ang="0">
                  <a:pos x="29" y="0"/>
                </a:cxn>
                <a:cxn ang="0">
                  <a:pos x="0" y="24"/>
                </a:cxn>
              </a:cxnLst>
              <a:rect l="0" t="0" r="r" b="b"/>
              <a:pathLst>
                <a:path w="281" h="24">
                  <a:moveTo>
                    <a:pt x="0" y="24"/>
                  </a:moveTo>
                  <a:lnTo>
                    <a:pt x="281" y="24"/>
                  </a:lnTo>
                  <a:lnTo>
                    <a:pt x="253" y="0"/>
                  </a:lnTo>
                  <a:lnTo>
                    <a:pt x="29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6BD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68"/>
            <p:cNvSpPr>
              <a:spLocks/>
            </p:cNvSpPr>
            <p:nvPr/>
          </p:nvSpPr>
          <p:spPr bwMode="auto">
            <a:xfrm>
              <a:off x="3807" y="2808"/>
              <a:ext cx="93" cy="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18"/>
                </a:cxn>
                <a:cxn ang="0">
                  <a:pos x="187" y="18"/>
                </a:cxn>
                <a:cxn ang="0">
                  <a:pos x="181" y="0"/>
                </a:cxn>
                <a:cxn ang="0">
                  <a:pos x="12" y="2"/>
                </a:cxn>
              </a:cxnLst>
              <a:rect l="0" t="0" r="r" b="b"/>
              <a:pathLst>
                <a:path w="187" h="18">
                  <a:moveTo>
                    <a:pt x="12" y="2"/>
                  </a:moveTo>
                  <a:lnTo>
                    <a:pt x="0" y="18"/>
                  </a:lnTo>
                  <a:lnTo>
                    <a:pt x="187" y="18"/>
                  </a:lnTo>
                  <a:lnTo>
                    <a:pt x="181" y="0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69"/>
            <p:cNvSpPr>
              <a:spLocks/>
            </p:cNvSpPr>
            <p:nvPr/>
          </p:nvSpPr>
          <p:spPr bwMode="auto">
            <a:xfrm>
              <a:off x="3791" y="2728"/>
              <a:ext cx="122" cy="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0" y="0"/>
                </a:cxn>
                <a:cxn ang="0">
                  <a:pos x="245" y="4"/>
                </a:cxn>
                <a:cxn ang="0">
                  <a:pos x="245" y="147"/>
                </a:cxn>
                <a:cxn ang="0">
                  <a:pos x="240" y="151"/>
                </a:cxn>
                <a:cxn ang="0">
                  <a:pos x="7" y="151"/>
                </a:cxn>
                <a:cxn ang="0">
                  <a:pos x="0" y="14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245" h="151">
                  <a:moveTo>
                    <a:pt x="8" y="0"/>
                  </a:moveTo>
                  <a:lnTo>
                    <a:pt x="240" y="0"/>
                  </a:lnTo>
                  <a:lnTo>
                    <a:pt x="245" y="4"/>
                  </a:lnTo>
                  <a:lnTo>
                    <a:pt x="245" y="147"/>
                  </a:lnTo>
                  <a:lnTo>
                    <a:pt x="240" y="151"/>
                  </a:lnTo>
                  <a:lnTo>
                    <a:pt x="7" y="151"/>
                  </a:lnTo>
                  <a:lnTo>
                    <a:pt x="0" y="149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170"/>
            <p:cNvSpPr>
              <a:spLocks noChangeArrowheads="1"/>
            </p:cNvSpPr>
            <p:nvPr/>
          </p:nvSpPr>
          <p:spPr bwMode="auto">
            <a:xfrm>
              <a:off x="3793" y="2731"/>
              <a:ext cx="118" cy="64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71"/>
            <p:cNvSpPr>
              <a:spLocks noChangeShapeType="1"/>
            </p:cNvSpPr>
            <p:nvPr/>
          </p:nvSpPr>
          <p:spPr bwMode="auto">
            <a:xfrm>
              <a:off x="3793" y="2730"/>
              <a:ext cx="11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72"/>
            <p:cNvSpPr>
              <a:spLocks/>
            </p:cNvSpPr>
            <p:nvPr/>
          </p:nvSpPr>
          <p:spPr bwMode="auto">
            <a:xfrm>
              <a:off x="3805" y="2739"/>
              <a:ext cx="9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7" y="0"/>
                </a:cxn>
                <a:cxn ang="0">
                  <a:pos x="192" y="2"/>
                </a:cxn>
                <a:cxn ang="0">
                  <a:pos x="192" y="92"/>
                </a:cxn>
                <a:cxn ang="0">
                  <a:pos x="187" y="94"/>
                </a:cxn>
                <a:cxn ang="0">
                  <a:pos x="5" y="94"/>
                </a:cxn>
                <a:cxn ang="0">
                  <a:pos x="0" y="94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192" h="94">
                  <a:moveTo>
                    <a:pt x="7" y="0"/>
                  </a:moveTo>
                  <a:lnTo>
                    <a:pt x="187" y="0"/>
                  </a:lnTo>
                  <a:lnTo>
                    <a:pt x="192" y="2"/>
                  </a:lnTo>
                  <a:lnTo>
                    <a:pt x="192" y="92"/>
                  </a:lnTo>
                  <a:lnTo>
                    <a:pt x="187" y="94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73"/>
            <p:cNvSpPr>
              <a:spLocks/>
            </p:cNvSpPr>
            <p:nvPr/>
          </p:nvSpPr>
          <p:spPr bwMode="auto">
            <a:xfrm>
              <a:off x="3809" y="2741"/>
              <a:ext cx="91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9" y="0"/>
                </a:cxn>
                <a:cxn ang="0">
                  <a:pos x="182" y="2"/>
                </a:cxn>
                <a:cxn ang="0">
                  <a:pos x="182" y="89"/>
                </a:cxn>
                <a:cxn ang="0">
                  <a:pos x="179" y="91"/>
                </a:cxn>
                <a:cxn ang="0">
                  <a:pos x="5" y="91"/>
                </a:cxn>
                <a:cxn ang="0">
                  <a:pos x="0" y="91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182" h="91">
                  <a:moveTo>
                    <a:pt x="7" y="0"/>
                  </a:moveTo>
                  <a:lnTo>
                    <a:pt x="179" y="0"/>
                  </a:lnTo>
                  <a:lnTo>
                    <a:pt x="182" y="2"/>
                  </a:lnTo>
                  <a:lnTo>
                    <a:pt x="182" y="89"/>
                  </a:lnTo>
                  <a:lnTo>
                    <a:pt x="179" y="91"/>
                  </a:lnTo>
                  <a:lnTo>
                    <a:pt x="5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4A2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4"/>
            <p:cNvSpPr>
              <a:spLocks/>
            </p:cNvSpPr>
            <p:nvPr/>
          </p:nvSpPr>
          <p:spPr bwMode="auto">
            <a:xfrm>
              <a:off x="3808" y="2741"/>
              <a:ext cx="90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9" y="0"/>
                </a:cxn>
                <a:cxn ang="0">
                  <a:pos x="182" y="2"/>
                </a:cxn>
                <a:cxn ang="0">
                  <a:pos x="182" y="86"/>
                </a:cxn>
                <a:cxn ang="0">
                  <a:pos x="179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182" h="86">
                  <a:moveTo>
                    <a:pt x="7" y="0"/>
                  </a:moveTo>
                  <a:lnTo>
                    <a:pt x="179" y="0"/>
                  </a:lnTo>
                  <a:lnTo>
                    <a:pt x="182" y="2"/>
                  </a:lnTo>
                  <a:lnTo>
                    <a:pt x="182" y="86"/>
                  </a:lnTo>
                  <a:lnTo>
                    <a:pt x="179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75"/>
            <p:cNvSpPr>
              <a:spLocks/>
            </p:cNvSpPr>
            <p:nvPr/>
          </p:nvSpPr>
          <p:spPr bwMode="auto">
            <a:xfrm>
              <a:off x="3810" y="2741"/>
              <a:ext cx="86" cy="4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69" y="0"/>
                </a:cxn>
                <a:cxn ang="0">
                  <a:pos x="172" y="3"/>
                </a:cxn>
                <a:cxn ang="0">
                  <a:pos x="172" y="81"/>
                </a:cxn>
                <a:cxn ang="0">
                  <a:pos x="169" y="82"/>
                </a:cxn>
                <a:cxn ang="0">
                  <a:pos x="5" y="82"/>
                </a:cxn>
                <a:cxn ang="0">
                  <a:pos x="0" y="82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172" h="82">
                  <a:moveTo>
                    <a:pt x="7" y="0"/>
                  </a:moveTo>
                  <a:lnTo>
                    <a:pt x="169" y="0"/>
                  </a:lnTo>
                  <a:lnTo>
                    <a:pt x="172" y="3"/>
                  </a:lnTo>
                  <a:lnTo>
                    <a:pt x="172" y="81"/>
                  </a:lnTo>
                  <a:lnTo>
                    <a:pt x="169" y="82"/>
                  </a:lnTo>
                  <a:lnTo>
                    <a:pt x="5" y="82"/>
                  </a:lnTo>
                  <a:lnTo>
                    <a:pt x="0" y="82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99CD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76"/>
            <p:cNvSpPr>
              <a:spLocks noChangeArrowheads="1"/>
            </p:cNvSpPr>
            <p:nvPr/>
          </p:nvSpPr>
          <p:spPr bwMode="auto">
            <a:xfrm>
              <a:off x="3890" y="2797"/>
              <a:ext cx="11" cy="5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77"/>
            <p:cNvSpPr>
              <a:spLocks noChangeArrowheads="1"/>
            </p:cNvSpPr>
            <p:nvPr/>
          </p:nvSpPr>
          <p:spPr bwMode="auto">
            <a:xfrm>
              <a:off x="3890" y="2798"/>
              <a:ext cx="10" cy="4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8"/>
            <p:cNvSpPr>
              <a:spLocks noChangeArrowheads="1"/>
            </p:cNvSpPr>
            <p:nvPr/>
          </p:nvSpPr>
          <p:spPr bwMode="auto">
            <a:xfrm>
              <a:off x="3883" y="2798"/>
              <a:ext cx="6" cy="3"/>
            </a:xfrm>
            <a:prstGeom prst="ellipse">
              <a:avLst/>
            </a:prstGeom>
            <a:solidFill>
              <a:srgbClr val="EAFD02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179"/>
            <p:cNvSpPr>
              <a:spLocks noChangeArrowheads="1"/>
            </p:cNvSpPr>
            <p:nvPr/>
          </p:nvSpPr>
          <p:spPr bwMode="auto">
            <a:xfrm>
              <a:off x="3874" y="2798"/>
              <a:ext cx="5" cy="3"/>
            </a:xfrm>
            <a:prstGeom prst="ellipse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Oval 180"/>
            <p:cNvSpPr>
              <a:spLocks noChangeArrowheads="1"/>
            </p:cNvSpPr>
            <p:nvPr/>
          </p:nvSpPr>
          <p:spPr bwMode="auto">
            <a:xfrm>
              <a:off x="3861" y="2798"/>
              <a:ext cx="5" cy="4"/>
            </a:xfrm>
            <a:prstGeom prst="ellipse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181"/>
            <p:cNvSpPr>
              <a:spLocks noChangeArrowheads="1"/>
            </p:cNvSpPr>
            <p:nvPr/>
          </p:nvSpPr>
          <p:spPr bwMode="auto">
            <a:xfrm>
              <a:off x="3808" y="2788"/>
              <a:ext cx="27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">
                  <a:solidFill>
                    <a:srgbClr val="000000"/>
                  </a:solidFill>
                  <a:latin typeface="굴림" charset="-127"/>
                </a:rPr>
                <a:t>1472</a:t>
              </a:r>
              <a:endParaRPr lang="en-US" altLang="ko-KR">
                <a:latin typeface="굴림" charset="-127"/>
              </a:endParaRPr>
            </a:p>
          </p:txBody>
        </p:sp>
        <p:sp>
          <p:nvSpPr>
            <p:cNvPr id="22" name="Freeform 182"/>
            <p:cNvSpPr>
              <a:spLocks/>
            </p:cNvSpPr>
            <p:nvPr/>
          </p:nvSpPr>
          <p:spPr bwMode="auto">
            <a:xfrm>
              <a:off x="3799" y="2803"/>
              <a:ext cx="109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0"/>
                </a:cxn>
                <a:cxn ang="0">
                  <a:pos x="211" y="10"/>
                </a:cxn>
                <a:cxn ang="0">
                  <a:pos x="216" y="0"/>
                </a:cxn>
                <a:cxn ang="0">
                  <a:pos x="0" y="0"/>
                </a:cxn>
              </a:cxnLst>
              <a:rect l="0" t="0" r="r" b="b"/>
              <a:pathLst>
                <a:path w="216" h="10">
                  <a:moveTo>
                    <a:pt x="0" y="0"/>
                  </a:moveTo>
                  <a:lnTo>
                    <a:pt x="3" y="10"/>
                  </a:lnTo>
                  <a:lnTo>
                    <a:pt x="211" y="1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83"/>
            <p:cNvSpPr>
              <a:spLocks/>
            </p:cNvSpPr>
            <p:nvPr/>
          </p:nvSpPr>
          <p:spPr bwMode="auto">
            <a:xfrm>
              <a:off x="3799" y="2803"/>
              <a:ext cx="108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"/>
                </a:cxn>
                <a:cxn ang="0">
                  <a:pos x="213" y="6"/>
                </a:cxn>
                <a:cxn ang="0">
                  <a:pos x="214" y="0"/>
                </a:cxn>
                <a:cxn ang="0">
                  <a:pos x="0" y="0"/>
                </a:cxn>
              </a:cxnLst>
              <a:rect l="0" t="0" r="r" b="b"/>
              <a:pathLst>
                <a:path w="214" h="6">
                  <a:moveTo>
                    <a:pt x="0" y="0"/>
                  </a:moveTo>
                  <a:lnTo>
                    <a:pt x="3" y="6"/>
                  </a:lnTo>
                  <a:lnTo>
                    <a:pt x="213" y="6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2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84"/>
            <p:cNvSpPr>
              <a:spLocks/>
            </p:cNvSpPr>
            <p:nvPr/>
          </p:nvSpPr>
          <p:spPr bwMode="auto">
            <a:xfrm>
              <a:off x="3860" y="2803"/>
              <a:ext cx="8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3" y="3"/>
                </a:cxn>
                <a:cxn ang="0">
                  <a:pos x="15" y="3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 h="5">
                  <a:moveTo>
                    <a:pt x="0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5"/>
            <p:cNvSpPr>
              <a:spLocks/>
            </p:cNvSpPr>
            <p:nvPr/>
          </p:nvSpPr>
          <p:spPr bwMode="auto">
            <a:xfrm>
              <a:off x="3874" y="2803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5" y="3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86"/>
            <p:cNvSpPr>
              <a:spLocks/>
            </p:cNvSpPr>
            <p:nvPr/>
          </p:nvSpPr>
          <p:spPr bwMode="auto">
            <a:xfrm>
              <a:off x="3827" y="2808"/>
              <a:ext cx="57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8" y="5"/>
                </a:cxn>
                <a:cxn ang="0">
                  <a:pos x="13" y="6"/>
                </a:cxn>
                <a:cxn ang="0">
                  <a:pos x="20" y="8"/>
                </a:cxn>
                <a:cxn ang="0">
                  <a:pos x="26" y="8"/>
                </a:cxn>
                <a:cxn ang="0">
                  <a:pos x="33" y="10"/>
                </a:cxn>
                <a:cxn ang="0">
                  <a:pos x="41" y="10"/>
                </a:cxn>
                <a:cxn ang="0">
                  <a:pos x="48" y="10"/>
                </a:cxn>
                <a:cxn ang="0">
                  <a:pos x="56" y="10"/>
                </a:cxn>
                <a:cxn ang="0">
                  <a:pos x="64" y="10"/>
                </a:cxn>
                <a:cxn ang="0">
                  <a:pos x="72" y="10"/>
                </a:cxn>
                <a:cxn ang="0">
                  <a:pos x="79" y="10"/>
                </a:cxn>
                <a:cxn ang="0">
                  <a:pos x="87" y="10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4" y="5"/>
                </a:cxn>
                <a:cxn ang="0">
                  <a:pos x="109" y="5"/>
                </a:cxn>
                <a:cxn ang="0">
                  <a:pos x="110" y="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12" h="10">
                  <a:moveTo>
                    <a:pt x="0" y="0"/>
                  </a:moveTo>
                  <a:lnTo>
                    <a:pt x="1" y="1"/>
                  </a:lnTo>
                  <a:lnTo>
                    <a:pt x="3" y="3"/>
                  </a:lnTo>
                  <a:lnTo>
                    <a:pt x="8" y="5"/>
                  </a:lnTo>
                  <a:lnTo>
                    <a:pt x="13" y="6"/>
                  </a:lnTo>
                  <a:lnTo>
                    <a:pt x="20" y="8"/>
                  </a:lnTo>
                  <a:lnTo>
                    <a:pt x="26" y="8"/>
                  </a:lnTo>
                  <a:lnTo>
                    <a:pt x="33" y="10"/>
                  </a:lnTo>
                  <a:lnTo>
                    <a:pt x="41" y="10"/>
                  </a:lnTo>
                  <a:lnTo>
                    <a:pt x="48" y="10"/>
                  </a:lnTo>
                  <a:lnTo>
                    <a:pt x="56" y="10"/>
                  </a:lnTo>
                  <a:lnTo>
                    <a:pt x="64" y="10"/>
                  </a:lnTo>
                  <a:lnTo>
                    <a:pt x="72" y="10"/>
                  </a:lnTo>
                  <a:lnTo>
                    <a:pt x="79" y="10"/>
                  </a:lnTo>
                  <a:lnTo>
                    <a:pt x="87" y="10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0" y="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277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87"/>
            <p:cNvSpPr>
              <a:spLocks/>
            </p:cNvSpPr>
            <p:nvPr/>
          </p:nvSpPr>
          <p:spPr bwMode="auto">
            <a:xfrm>
              <a:off x="3831" y="2812"/>
              <a:ext cx="48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10" y="2"/>
                </a:cxn>
                <a:cxn ang="0">
                  <a:pos x="15" y="4"/>
                </a:cxn>
                <a:cxn ang="0">
                  <a:pos x="20" y="4"/>
                </a:cxn>
                <a:cxn ang="0">
                  <a:pos x="25" y="4"/>
                </a:cxn>
                <a:cxn ang="0">
                  <a:pos x="30" y="5"/>
                </a:cxn>
                <a:cxn ang="0">
                  <a:pos x="33" y="5"/>
                </a:cxn>
                <a:cxn ang="0">
                  <a:pos x="38" y="5"/>
                </a:cxn>
                <a:cxn ang="0">
                  <a:pos x="43" y="5"/>
                </a:cxn>
                <a:cxn ang="0">
                  <a:pos x="48" y="5"/>
                </a:cxn>
                <a:cxn ang="0">
                  <a:pos x="53" y="5"/>
                </a:cxn>
                <a:cxn ang="0">
                  <a:pos x="58" y="5"/>
                </a:cxn>
                <a:cxn ang="0">
                  <a:pos x="63" y="5"/>
                </a:cxn>
                <a:cxn ang="0">
                  <a:pos x="68" y="5"/>
                </a:cxn>
                <a:cxn ang="0">
                  <a:pos x="71" y="4"/>
                </a:cxn>
                <a:cxn ang="0">
                  <a:pos x="76" y="4"/>
                </a:cxn>
                <a:cxn ang="0">
                  <a:pos x="81" y="4"/>
                </a:cxn>
                <a:cxn ang="0">
                  <a:pos x="86" y="2"/>
                </a:cxn>
                <a:cxn ang="0">
                  <a:pos x="91" y="2"/>
                </a:cxn>
                <a:cxn ang="0">
                  <a:pos x="96" y="0"/>
                </a:cxn>
              </a:cxnLst>
              <a:rect l="0" t="0" r="r" b="b"/>
              <a:pathLst>
                <a:path w="96" h="5">
                  <a:moveTo>
                    <a:pt x="0" y="0"/>
                  </a:moveTo>
                  <a:lnTo>
                    <a:pt x="5" y="2"/>
                  </a:lnTo>
                  <a:lnTo>
                    <a:pt x="10" y="2"/>
                  </a:lnTo>
                  <a:lnTo>
                    <a:pt x="15" y="4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8" y="5"/>
                  </a:lnTo>
                  <a:lnTo>
                    <a:pt x="53" y="5"/>
                  </a:lnTo>
                  <a:lnTo>
                    <a:pt x="58" y="5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1" y="4"/>
                  </a:lnTo>
                  <a:lnTo>
                    <a:pt x="76" y="4"/>
                  </a:lnTo>
                  <a:lnTo>
                    <a:pt x="81" y="4"/>
                  </a:lnTo>
                  <a:lnTo>
                    <a:pt x="86" y="2"/>
                  </a:lnTo>
                  <a:lnTo>
                    <a:pt x="91" y="2"/>
                  </a:lnTo>
                  <a:lnTo>
                    <a:pt x="96" y="0"/>
                  </a:lnTo>
                </a:path>
              </a:pathLst>
            </a:custGeom>
            <a:noFill/>
            <a:ln w="317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88"/>
            <p:cNvSpPr>
              <a:spLocks noChangeArrowheads="1"/>
            </p:cNvSpPr>
            <p:nvPr/>
          </p:nvSpPr>
          <p:spPr bwMode="auto">
            <a:xfrm>
              <a:off x="3807" y="2817"/>
              <a:ext cx="94" cy="5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89"/>
            <p:cNvSpPr>
              <a:spLocks/>
            </p:cNvSpPr>
            <p:nvPr/>
          </p:nvSpPr>
          <p:spPr bwMode="auto">
            <a:xfrm>
              <a:off x="3780" y="2823"/>
              <a:ext cx="147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1" y="2"/>
                </a:cxn>
                <a:cxn ang="0">
                  <a:pos x="295" y="5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295" h="5">
                  <a:moveTo>
                    <a:pt x="2" y="0"/>
                  </a:moveTo>
                  <a:lnTo>
                    <a:pt x="291" y="2"/>
                  </a:lnTo>
                  <a:lnTo>
                    <a:pt x="295" y="5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90"/>
            <p:cNvSpPr>
              <a:spLocks noChangeShapeType="1"/>
            </p:cNvSpPr>
            <p:nvPr/>
          </p:nvSpPr>
          <p:spPr bwMode="auto">
            <a:xfrm>
              <a:off x="3782" y="2831"/>
              <a:ext cx="14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>
              <a:off x="3782" y="2845"/>
              <a:ext cx="14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92"/>
            <p:cNvSpPr>
              <a:spLocks/>
            </p:cNvSpPr>
            <p:nvPr/>
          </p:nvSpPr>
          <p:spPr bwMode="auto">
            <a:xfrm>
              <a:off x="3850" y="2831"/>
              <a:ext cx="51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0"/>
                </a:cxn>
                <a:cxn ang="0">
                  <a:pos x="103" y="55"/>
                </a:cxn>
                <a:cxn ang="0">
                  <a:pos x="2" y="55"/>
                </a:cxn>
                <a:cxn ang="0">
                  <a:pos x="2" y="2"/>
                </a:cxn>
              </a:cxnLst>
              <a:rect l="0" t="0" r="r" b="b"/>
              <a:pathLst>
                <a:path w="103" h="55">
                  <a:moveTo>
                    <a:pt x="0" y="0"/>
                  </a:moveTo>
                  <a:lnTo>
                    <a:pt x="103" y="0"/>
                  </a:lnTo>
                  <a:lnTo>
                    <a:pt x="103" y="55"/>
                  </a:lnTo>
                  <a:lnTo>
                    <a:pt x="2" y="55"/>
                  </a:lnTo>
                  <a:lnTo>
                    <a:pt x="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193"/>
            <p:cNvSpPr>
              <a:spLocks noChangeArrowheads="1"/>
            </p:cNvSpPr>
            <p:nvPr/>
          </p:nvSpPr>
          <p:spPr bwMode="auto">
            <a:xfrm>
              <a:off x="3872" y="2833"/>
              <a:ext cx="9" cy="10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Rectangle 194"/>
            <p:cNvSpPr>
              <a:spLocks noChangeArrowheads="1"/>
            </p:cNvSpPr>
            <p:nvPr/>
          </p:nvSpPr>
          <p:spPr bwMode="auto">
            <a:xfrm>
              <a:off x="3854" y="2837"/>
              <a:ext cx="44" cy="2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195"/>
            <p:cNvSpPr>
              <a:spLocks/>
            </p:cNvSpPr>
            <p:nvPr/>
          </p:nvSpPr>
          <p:spPr bwMode="auto">
            <a:xfrm>
              <a:off x="3862" y="2833"/>
              <a:ext cx="18" cy="9"/>
            </a:xfrm>
            <a:custGeom>
              <a:avLst/>
              <a:gdLst/>
              <a:ahLst/>
              <a:cxnLst>
                <a:cxn ang="0">
                  <a:pos x="36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35" y="0"/>
                </a:cxn>
              </a:cxnLst>
              <a:rect l="0" t="0" r="r" b="b"/>
              <a:pathLst>
                <a:path w="36" h="18">
                  <a:moveTo>
                    <a:pt x="36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AutoShape 196"/>
            <p:cNvSpPr>
              <a:spLocks noChangeArrowheads="1"/>
            </p:cNvSpPr>
            <p:nvPr/>
          </p:nvSpPr>
          <p:spPr bwMode="auto">
            <a:xfrm>
              <a:off x="3862" y="2834"/>
              <a:ext cx="12" cy="2"/>
            </a:xfrm>
            <a:prstGeom prst="roundRect">
              <a:avLst>
                <a:gd name="adj" fmla="val 33333"/>
              </a:avLst>
            </a:prstGeom>
            <a:solidFill>
              <a:srgbClr val="F0E4D5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Rectangle 197"/>
            <p:cNvSpPr>
              <a:spLocks noChangeArrowheads="1"/>
            </p:cNvSpPr>
            <p:nvPr/>
          </p:nvSpPr>
          <p:spPr bwMode="auto">
            <a:xfrm>
              <a:off x="3855" y="2847"/>
              <a:ext cx="43" cy="4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98"/>
            <p:cNvSpPr>
              <a:spLocks noChangeArrowheads="1"/>
            </p:cNvSpPr>
            <p:nvPr/>
          </p:nvSpPr>
          <p:spPr bwMode="auto">
            <a:xfrm>
              <a:off x="3855" y="2854"/>
              <a:ext cx="19" cy="3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199"/>
            <p:cNvSpPr>
              <a:spLocks noChangeArrowheads="1"/>
            </p:cNvSpPr>
            <p:nvPr/>
          </p:nvSpPr>
          <p:spPr bwMode="auto">
            <a:xfrm>
              <a:off x="3868" y="2849"/>
              <a:ext cx="16" cy="4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200"/>
            <p:cNvSpPr>
              <a:spLocks noChangeArrowheads="1"/>
            </p:cNvSpPr>
            <p:nvPr/>
          </p:nvSpPr>
          <p:spPr bwMode="auto">
            <a:xfrm>
              <a:off x="3886" y="2851"/>
              <a:ext cx="11" cy="3"/>
            </a:xfrm>
            <a:prstGeom prst="rect">
              <a:avLst/>
            </a:prstGeom>
            <a:solidFill>
              <a:srgbClr val="C4A277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201"/>
            <p:cNvSpPr>
              <a:spLocks noChangeArrowheads="1"/>
            </p:cNvSpPr>
            <p:nvPr/>
          </p:nvSpPr>
          <p:spPr bwMode="auto">
            <a:xfrm>
              <a:off x="3868" y="2846"/>
              <a:ext cx="16" cy="2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202"/>
            <p:cNvSpPr>
              <a:spLocks noChangeShapeType="1"/>
            </p:cNvSpPr>
            <p:nvPr/>
          </p:nvSpPr>
          <p:spPr bwMode="auto">
            <a:xfrm>
              <a:off x="3801" y="2845"/>
              <a:ext cx="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203"/>
            <p:cNvSpPr>
              <a:spLocks noChangeShapeType="1"/>
            </p:cNvSpPr>
            <p:nvPr/>
          </p:nvSpPr>
          <p:spPr bwMode="auto">
            <a:xfrm>
              <a:off x="3821" y="2845"/>
              <a:ext cx="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204"/>
            <p:cNvSpPr>
              <a:spLocks noChangeArrowheads="1"/>
            </p:cNvSpPr>
            <p:nvPr/>
          </p:nvSpPr>
          <p:spPr bwMode="auto">
            <a:xfrm>
              <a:off x="3798" y="2853"/>
              <a:ext cx="31" cy="5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Oval 205"/>
            <p:cNvSpPr>
              <a:spLocks noChangeArrowheads="1"/>
            </p:cNvSpPr>
            <p:nvPr/>
          </p:nvSpPr>
          <p:spPr bwMode="auto">
            <a:xfrm>
              <a:off x="3795" y="2836"/>
              <a:ext cx="32" cy="5"/>
            </a:xfrm>
            <a:prstGeom prst="ellipse">
              <a:avLst/>
            </a:prstGeom>
            <a:solidFill>
              <a:srgbClr val="80808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Oval 206"/>
            <p:cNvSpPr>
              <a:spLocks noChangeArrowheads="1"/>
            </p:cNvSpPr>
            <p:nvPr/>
          </p:nvSpPr>
          <p:spPr bwMode="auto">
            <a:xfrm>
              <a:off x="3794" y="2835"/>
              <a:ext cx="33" cy="5"/>
            </a:xfrm>
            <a:prstGeom prst="ellipse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207"/>
            <p:cNvSpPr>
              <a:spLocks noChangeArrowheads="1"/>
            </p:cNvSpPr>
            <p:nvPr/>
          </p:nvSpPr>
          <p:spPr bwMode="auto">
            <a:xfrm>
              <a:off x="3908" y="2836"/>
              <a:ext cx="14" cy="4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208"/>
            <p:cNvSpPr>
              <a:spLocks noChangeArrowheads="1"/>
            </p:cNvSpPr>
            <p:nvPr/>
          </p:nvSpPr>
          <p:spPr bwMode="auto">
            <a:xfrm>
              <a:off x="3910" y="2834"/>
              <a:ext cx="14" cy="5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Oval 209"/>
            <p:cNvSpPr>
              <a:spLocks noChangeArrowheads="1"/>
            </p:cNvSpPr>
            <p:nvPr/>
          </p:nvSpPr>
          <p:spPr bwMode="auto">
            <a:xfrm>
              <a:off x="3891" y="2833"/>
              <a:ext cx="4" cy="3"/>
            </a:xfrm>
            <a:prstGeom prst="ellipse">
              <a:avLst/>
            </a:prstGeom>
            <a:solidFill>
              <a:srgbClr val="F1260A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10"/>
            <p:cNvSpPr>
              <a:spLocks/>
            </p:cNvSpPr>
            <p:nvPr/>
          </p:nvSpPr>
          <p:spPr bwMode="auto">
            <a:xfrm>
              <a:off x="3855" y="2847"/>
              <a:ext cx="43" cy="2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r" b="b"/>
              <a:pathLst>
                <a:path w="86" h="4">
                  <a:moveTo>
                    <a:pt x="86" y="0"/>
                  </a:move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11"/>
            <p:cNvSpPr>
              <a:spLocks/>
            </p:cNvSpPr>
            <p:nvPr/>
          </p:nvSpPr>
          <p:spPr bwMode="auto">
            <a:xfrm>
              <a:off x="3738" y="2860"/>
              <a:ext cx="227" cy="2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22" y="0"/>
                </a:cxn>
                <a:cxn ang="0">
                  <a:pos x="453" y="54"/>
                </a:cxn>
                <a:cxn ang="0">
                  <a:pos x="0" y="54"/>
                </a:cxn>
                <a:cxn ang="0">
                  <a:pos x="30" y="0"/>
                </a:cxn>
              </a:cxnLst>
              <a:rect l="0" t="0" r="r" b="b"/>
              <a:pathLst>
                <a:path w="453" h="54">
                  <a:moveTo>
                    <a:pt x="30" y="0"/>
                  </a:moveTo>
                  <a:lnTo>
                    <a:pt x="422" y="0"/>
                  </a:lnTo>
                  <a:lnTo>
                    <a:pt x="453" y="54"/>
                  </a:lnTo>
                  <a:lnTo>
                    <a:pt x="0" y="5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212"/>
            <p:cNvSpPr>
              <a:spLocks noChangeArrowheads="1"/>
            </p:cNvSpPr>
            <p:nvPr/>
          </p:nvSpPr>
          <p:spPr bwMode="auto">
            <a:xfrm>
              <a:off x="3738" y="2888"/>
              <a:ext cx="227" cy="8"/>
            </a:xfrm>
            <a:prstGeom prst="rect">
              <a:avLst/>
            </a:prstGeom>
            <a:solidFill>
              <a:srgbClr val="C4A277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213"/>
            <p:cNvSpPr>
              <a:spLocks noChangeShapeType="1"/>
            </p:cNvSpPr>
            <p:nvPr/>
          </p:nvSpPr>
          <p:spPr bwMode="auto">
            <a:xfrm>
              <a:off x="3739" y="2892"/>
              <a:ext cx="22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14"/>
            <p:cNvSpPr>
              <a:spLocks/>
            </p:cNvSpPr>
            <p:nvPr/>
          </p:nvSpPr>
          <p:spPr bwMode="auto">
            <a:xfrm>
              <a:off x="3758" y="2864"/>
              <a:ext cx="7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5" y="0"/>
                </a:cxn>
                <a:cxn ang="0">
                  <a:pos x="15" y="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5" h="7">
                  <a:moveTo>
                    <a:pt x="3" y="0"/>
                  </a:moveTo>
                  <a:lnTo>
                    <a:pt x="15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15"/>
            <p:cNvSpPr>
              <a:spLocks/>
            </p:cNvSpPr>
            <p:nvPr/>
          </p:nvSpPr>
          <p:spPr bwMode="auto">
            <a:xfrm>
              <a:off x="3774" y="2864"/>
              <a:ext cx="33" cy="3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0"/>
                </a:cxn>
                <a:cxn ang="0">
                  <a:pos x="64" y="0"/>
                </a:cxn>
                <a:cxn ang="0">
                  <a:pos x="63" y="7"/>
                </a:cxn>
                <a:cxn ang="0">
                  <a:pos x="0" y="7"/>
                </a:cxn>
                <a:cxn ang="0">
                  <a:pos x="2" y="5"/>
                </a:cxn>
              </a:cxnLst>
              <a:rect l="0" t="0" r="r" b="b"/>
              <a:pathLst>
                <a:path w="64" h="7">
                  <a:moveTo>
                    <a:pt x="2" y="5"/>
                  </a:moveTo>
                  <a:lnTo>
                    <a:pt x="2" y="0"/>
                  </a:lnTo>
                  <a:lnTo>
                    <a:pt x="64" y="0"/>
                  </a:lnTo>
                  <a:lnTo>
                    <a:pt x="63" y="7"/>
                  </a:lnTo>
                  <a:lnTo>
                    <a:pt x="0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16"/>
            <p:cNvSpPr>
              <a:spLocks/>
            </p:cNvSpPr>
            <p:nvPr/>
          </p:nvSpPr>
          <p:spPr bwMode="auto">
            <a:xfrm>
              <a:off x="3774" y="2862"/>
              <a:ext cx="31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0"/>
                </a:cxn>
                <a:cxn ang="0">
                  <a:pos x="63" y="0"/>
                </a:cxn>
                <a:cxn ang="0">
                  <a:pos x="63" y="7"/>
                </a:cxn>
                <a:cxn ang="0">
                  <a:pos x="0" y="7"/>
                </a:cxn>
                <a:cxn ang="0">
                  <a:pos x="0" y="5"/>
                </a:cxn>
              </a:cxnLst>
              <a:rect l="0" t="0" r="r" b="b"/>
              <a:pathLst>
                <a:path w="63" h="7">
                  <a:moveTo>
                    <a:pt x="0" y="5"/>
                  </a:moveTo>
                  <a:lnTo>
                    <a:pt x="2" y="0"/>
                  </a:lnTo>
                  <a:lnTo>
                    <a:pt x="63" y="0"/>
                  </a:lnTo>
                  <a:lnTo>
                    <a:pt x="63" y="7"/>
                  </a:lnTo>
                  <a:lnTo>
                    <a:pt x="0" y="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17"/>
            <p:cNvSpPr>
              <a:spLocks/>
            </p:cNvSpPr>
            <p:nvPr/>
          </p:nvSpPr>
          <p:spPr bwMode="auto">
            <a:xfrm>
              <a:off x="3757" y="2862"/>
              <a:ext cx="8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5" y="0"/>
                </a:cxn>
                <a:cxn ang="0">
                  <a:pos x="15" y="7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15" h="7">
                  <a:moveTo>
                    <a:pt x="4" y="0"/>
                  </a:moveTo>
                  <a:lnTo>
                    <a:pt x="15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18"/>
            <p:cNvSpPr>
              <a:spLocks/>
            </p:cNvSpPr>
            <p:nvPr/>
          </p:nvSpPr>
          <p:spPr bwMode="auto">
            <a:xfrm>
              <a:off x="3810" y="2864"/>
              <a:ext cx="33" cy="3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0"/>
                </a:cxn>
                <a:cxn ang="0">
                  <a:pos x="66" y="0"/>
                </a:cxn>
                <a:cxn ang="0">
                  <a:pos x="66" y="5"/>
                </a:cxn>
                <a:cxn ang="0">
                  <a:pos x="0" y="7"/>
                </a:cxn>
                <a:cxn ang="0">
                  <a:pos x="3" y="5"/>
                </a:cxn>
              </a:cxnLst>
              <a:rect l="0" t="0" r="r" b="b"/>
              <a:pathLst>
                <a:path w="66" h="7">
                  <a:moveTo>
                    <a:pt x="3" y="5"/>
                  </a:moveTo>
                  <a:lnTo>
                    <a:pt x="3" y="0"/>
                  </a:lnTo>
                  <a:lnTo>
                    <a:pt x="66" y="0"/>
                  </a:lnTo>
                  <a:lnTo>
                    <a:pt x="66" y="5"/>
                  </a:lnTo>
                  <a:lnTo>
                    <a:pt x="0" y="7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19"/>
            <p:cNvSpPr>
              <a:spLocks/>
            </p:cNvSpPr>
            <p:nvPr/>
          </p:nvSpPr>
          <p:spPr bwMode="auto">
            <a:xfrm>
              <a:off x="3809" y="2862"/>
              <a:ext cx="32" cy="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0"/>
                </a:cxn>
                <a:cxn ang="0">
                  <a:pos x="65" y="0"/>
                </a:cxn>
                <a:cxn ang="0">
                  <a:pos x="65" y="7"/>
                </a:cxn>
                <a:cxn ang="0">
                  <a:pos x="0" y="7"/>
                </a:cxn>
                <a:cxn ang="0">
                  <a:pos x="4" y="5"/>
                </a:cxn>
              </a:cxnLst>
              <a:rect l="0" t="0" r="r" b="b"/>
              <a:pathLst>
                <a:path w="65" h="7">
                  <a:moveTo>
                    <a:pt x="4" y="5"/>
                  </a:moveTo>
                  <a:lnTo>
                    <a:pt x="4" y="0"/>
                  </a:lnTo>
                  <a:lnTo>
                    <a:pt x="65" y="0"/>
                  </a:lnTo>
                  <a:lnTo>
                    <a:pt x="65" y="7"/>
                  </a:lnTo>
                  <a:lnTo>
                    <a:pt x="0" y="7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20"/>
            <p:cNvSpPr>
              <a:spLocks/>
            </p:cNvSpPr>
            <p:nvPr/>
          </p:nvSpPr>
          <p:spPr bwMode="auto">
            <a:xfrm>
              <a:off x="3850" y="2864"/>
              <a:ext cx="29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"/>
                </a:cxn>
                <a:cxn ang="0">
                  <a:pos x="58" y="7"/>
                </a:cxn>
                <a:cxn ang="0">
                  <a:pos x="58" y="0"/>
                </a:cxn>
                <a:cxn ang="0">
                  <a:pos x="0" y="2"/>
                </a:cxn>
              </a:cxnLst>
              <a:rect l="0" t="0" r="r" b="b"/>
              <a:pathLst>
                <a:path w="58" h="7">
                  <a:moveTo>
                    <a:pt x="0" y="2"/>
                  </a:moveTo>
                  <a:lnTo>
                    <a:pt x="0" y="7"/>
                  </a:lnTo>
                  <a:lnTo>
                    <a:pt x="58" y="7"/>
                  </a:lnTo>
                  <a:lnTo>
                    <a:pt x="5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21"/>
            <p:cNvSpPr>
              <a:spLocks/>
            </p:cNvSpPr>
            <p:nvPr/>
          </p:nvSpPr>
          <p:spPr bwMode="auto">
            <a:xfrm>
              <a:off x="3848" y="2863"/>
              <a:ext cx="3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0" y="5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60" h="5">
                  <a:moveTo>
                    <a:pt x="0" y="0"/>
                  </a:moveTo>
                  <a:lnTo>
                    <a:pt x="0" y="5"/>
                  </a:lnTo>
                  <a:lnTo>
                    <a:pt x="60" y="5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22"/>
            <p:cNvSpPr>
              <a:spLocks/>
            </p:cNvSpPr>
            <p:nvPr/>
          </p:nvSpPr>
          <p:spPr bwMode="auto">
            <a:xfrm>
              <a:off x="3888" y="2864"/>
              <a:ext cx="18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7" y="5"/>
                </a:cxn>
                <a:cxn ang="0">
                  <a:pos x="2" y="7"/>
                </a:cxn>
                <a:cxn ang="0">
                  <a:pos x="0" y="0"/>
                </a:cxn>
              </a:cxnLst>
              <a:rect l="0" t="0" r="r" b="b"/>
              <a:pathLst>
                <a:path w="37" h="7">
                  <a:moveTo>
                    <a:pt x="0" y="0"/>
                  </a:moveTo>
                  <a:lnTo>
                    <a:pt x="33" y="0"/>
                  </a:lnTo>
                  <a:lnTo>
                    <a:pt x="37" y="5"/>
                  </a:lnTo>
                  <a:lnTo>
                    <a:pt x="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23"/>
            <p:cNvSpPr>
              <a:spLocks/>
            </p:cNvSpPr>
            <p:nvPr/>
          </p:nvSpPr>
          <p:spPr bwMode="auto">
            <a:xfrm>
              <a:off x="3889" y="2862"/>
              <a:ext cx="19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4" y="0"/>
                </a:cxn>
                <a:cxn ang="0">
                  <a:pos x="36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36" h="7">
                  <a:moveTo>
                    <a:pt x="1" y="0"/>
                  </a:moveTo>
                  <a:lnTo>
                    <a:pt x="34" y="0"/>
                  </a:lnTo>
                  <a:lnTo>
                    <a:pt x="36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24"/>
            <p:cNvSpPr>
              <a:spLocks/>
            </p:cNvSpPr>
            <p:nvPr/>
          </p:nvSpPr>
          <p:spPr bwMode="auto">
            <a:xfrm>
              <a:off x="3889" y="2869"/>
              <a:ext cx="19" cy="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0"/>
                </a:cxn>
                <a:cxn ang="0">
                  <a:pos x="40" y="1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40" h="13">
                  <a:moveTo>
                    <a:pt x="2" y="0"/>
                  </a:moveTo>
                  <a:lnTo>
                    <a:pt x="36" y="0"/>
                  </a:lnTo>
                  <a:lnTo>
                    <a:pt x="40" y="1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25"/>
            <p:cNvSpPr>
              <a:spLocks/>
            </p:cNvSpPr>
            <p:nvPr/>
          </p:nvSpPr>
          <p:spPr bwMode="auto">
            <a:xfrm>
              <a:off x="3891" y="2868"/>
              <a:ext cx="19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0"/>
                </a:cxn>
                <a:cxn ang="0">
                  <a:pos x="38" y="13"/>
                </a:cxn>
                <a:cxn ang="0">
                  <a:pos x="3" y="13"/>
                </a:cxn>
                <a:cxn ang="0">
                  <a:pos x="0" y="0"/>
                </a:cxn>
              </a:cxnLst>
              <a:rect l="0" t="0" r="r" b="b"/>
              <a:pathLst>
                <a:path w="38" h="13">
                  <a:moveTo>
                    <a:pt x="0" y="0"/>
                  </a:moveTo>
                  <a:lnTo>
                    <a:pt x="36" y="0"/>
                  </a:lnTo>
                  <a:lnTo>
                    <a:pt x="38" y="13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26"/>
            <p:cNvSpPr>
              <a:spLocks noChangeShapeType="1"/>
            </p:cNvSpPr>
            <p:nvPr/>
          </p:nvSpPr>
          <p:spPr bwMode="auto">
            <a:xfrm>
              <a:off x="3892" y="2871"/>
              <a:ext cx="1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227"/>
            <p:cNvSpPr>
              <a:spLocks noChangeShapeType="1"/>
            </p:cNvSpPr>
            <p:nvPr/>
          </p:nvSpPr>
          <p:spPr bwMode="auto">
            <a:xfrm>
              <a:off x="3897" y="2868"/>
              <a:ext cx="1" cy="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28"/>
            <p:cNvSpPr>
              <a:spLocks noChangeShapeType="1"/>
            </p:cNvSpPr>
            <p:nvPr/>
          </p:nvSpPr>
          <p:spPr bwMode="auto">
            <a:xfrm>
              <a:off x="3903" y="2868"/>
              <a:ext cx="2" cy="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29"/>
            <p:cNvSpPr>
              <a:spLocks/>
            </p:cNvSpPr>
            <p:nvPr/>
          </p:nvSpPr>
          <p:spPr bwMode="auto">
            <a:xfrm>
              <a:off x="3754" y="2869"/>
              <a:ext cx="11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3" y="0"/>
                </a:cxn>
                <a:cxn ang="0">
                  <a:pos x="231" y="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233" h="7">
                  <a:moveTo>
                    <a:pt x="5" y="0"/>
                  </a:moveTo>
                  <a:lnTo>
                    <a:pt x="233" y="0"/>
                  </a:lnTo>
                  <a:lnTo>
                    <a:pt x="231" y="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30"/>
            <p:cNvSpPr>
              <a:spLocks/>
            </p:cNvSpPr>
            <p:nvPr/>
          </p:nvSpPr>
          <p:spPr bwMode="auto">
            <a:xfrm>
              <a:off x="3754" y="2868"/>
              <a:ext cx="115" cy="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31" y="0"/>
                </a:cxn>
                <a:cxn ang="0">
                  <a:pos x="231" y="5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231" h="5">
                  <a:moveTo>
                    <a:pt x="3" y="0"/>
                  </a:moveTo>
                  <a:lnTo>
                    <a:pt x="231" y="0"/>
                  </a:lnTo>
                  <a:lnTo>
                    <a:pt x="231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31"/>
            <p:cNvSpPr>
              <a:spLocks/>
            </p:cNvSpPr>
            <p:nvPr/>
          </p:nvSpPr>
          <p:spPr bwMode="auto">
            <a:xfrm>
              <a:off x="3873" y="2869"/>
              <a:ext cx="6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0" y="7"/>
                </a:cxn>
                <a:cxn ang="0">
                  <a:pos x="0" y="5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0" y="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32"/>
            <p:cNvSpPr>
              <a:spLocks/>
            </p:cNvSpPr>
            <p:nvPr/>
          </p:nvSpPr>
          <p:spPr bwMode="auto">
            <a:xfrm>
              <a:off x="3872" y="2867"/>
              <a:ext cx="6" cy="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2" y="7"/>
                </a:cxn>
                <a:cxn ang="0">
                  <a:pos x="0" y="7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2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33"/>
            <p:cNvSpPr>
              <a:spLocks/>
            </p:cNvSpPr>
            <p:nvPr/>
          </p:nvSpPr>
          <p:spPr bwMode="auto">
            <a:xfrm>
              <a:off x="3919" y="2869"/>
              <a:ext cx="3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0"/>
                </a:cxn>
                <a:cxn ang="0">
                  <a:pos x="73" y="30"/>
                </a:cxn>
                <a:cxn ang="0">
                  <a:pos x="60" y="30"/>
                </a:cxn>
                <a:cxn ang="0">
                  <a:pos x="50" y="13"/>
                </a:cxn>
                <a:cxn ang="0">
                  <a:pos x="45" y="5"/>
                </a:cxn>
                <a:cxn ang="0">
                  <a:pos x="2" y="5"/>
                </a:cxn>
                <a:cxn ang="0">
                  <a:pos x="0" y="0"/>
                </a:cxn>
              </a:cxnLst>
              <a:rect l="0" t="0" r="r" b="b"/>
              <a:pathLst>
                <a:path w="73" h="30">
                  <a:moveTo>
                    <a:pt x="0" y="0"/>
                  </a:moveTo>
                  <a:lnTo>
                    <a:pt x="55" y="0"/>
                  </a:lnTo>
                  <a:lnTo>
                    <a:pt x="73" y="30"/>
                  </a:lnTo>
                  <a:lnTo>
                    <a:pt x="60" y="30"/>
                  </a:lnTo>
                  <a:lnTo>
                    <a:pt x="50" y="13"/>
                  </a:lnTo>
                  <a:lnTo>
                    <a:pt x="45" y="5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34"/>
            <p:cNvSpPr>
              <a:spLocks/>
            </p:cNvSpPr>
            <p:nvPr/>
          </p:nvSpPr>
          <p:spPr bwMode="auto">
            <a:xfrm>
              <a:off x="3919" y="2867"/>
              <a:ext cx="37" cy="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5" y="0"/>
                </a:cxn>
                <a:cxn ang="0">
                  <a:pos x="75" y="31"/>
                </a:cxn>
                <a:cxn ang="0">
                  <a:pos x="60" y="31"/>
                </a:cxn>
                <a:cxn ang="0">
                  <a:pos x="51" y="13"/>
                </a:cxn>
                <a:cxn ang="0">
                  <a:pos x="46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5" h="31">
                  <a:moveTo>
                    <a:pt x="2" y="0"/>
                  </a:moveTo>
                  <a:lnTo>
                    <a:pt x="55" y="0"/>
                  </a:lnTo>
                  <a:lnTo>
                    <a:pt x="75" y="31"/>
                  </a:lnTo>
                  <a:lnTo>
                    <a:pt x="60" y="31"/>
                  </a:lnTo>
                  <a:lnTo>
                    <a:pt x="51" y="13"/>
                  </a:lnTo>
                  <a:lnTo>
                    <a:pt x="46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35"/>
            <p:cNvSpPr>
              <a:spLocks/>
            </p:cNvSpPr>
            <p:nvPr/>
          </p:nvSpPr>
          <p:spPr bwMode="auto">
            <a:xfrm>
              <a:off x="3921" y="2873"/>
              <a:ext cx="25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52" y="19"/>
                </a:cxn>
                <a:cxn ang="0">
                  <a:pos x="9" y="19"/>
                </a:cxn>
                <a:cxn ang="0">
                  <a:pos x="0" y="0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40" y="0"/>
                  </a:lnTo>
                  <a:lnTo>
                    <a:pt x="52" y="19"/>
                  </a:lnTo>
                  <a:lnTo>
                    <a:pt x="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36"/>
            <p:cNvSpPr>
              <a:spLocks/>
            </p:cNvSpPr>
            <p:nvPr/>
          </p:nvSpPr>
          <p:spPr bwMode="auto">
            <a:xfrm>
              <a:off x="3893" y="2879"/>
              <a:ext cx="20" cy="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5"/>
                </a:cxn>
                <a:cxn ang="0">
                  <a:pos x="13" y="0"/>
                </a:cxn>
                <a:cxn ang="0">
                  <a:pos x="27" y="0"/>
                </a:cxn>
                <a:cxn ang="0">
                  <a:pos x="28" y="5"/>
                </a:cxn>
                <a:cxn ang="0">
                  <a:pos x="40" y="5"/>
                </a:cxn>
                <a:cxn ang="0">
                  <a:pos x="42" y="10"/>
                </a:cxn>
                <a:cxn ang="0">
                  <a:pos x="2" y="10"/>
                </a:cxn>
                <a:cxn ang="0">
                  <a:pos x="0" y="5"/>
                </a:cxn>
              </a:cxnLst>
              <a:rect l="0" t="0" r="r" b="b"/>
              <a:pathLst>
                <a:path w="42" h="10">
                  <a:moveTo>
                    <a:pt x="0" y="5"/>
                  </a:moveTo>
                  <a:lnTo>
                    <a:pt x="13" y="5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28" y="5"/>
                  </a:lnTo>
                  <a:lnTo>
                    <a:pt x="40" y="5"/>
                  </a:lnTo>
                  <a:lnTo>
                    <a:pt x="42" y="10"/>
                  </a:lnTo>
                  <a:lnTo>
                    <a:pt x="2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37"/>
            <p:cNvSpPr>
              <a:spLocks/>
            </p:cNvSpPr>
            <p:nvPr/>
          </p:nvSpPr>
          <p:spPr bwMode="auto">
            <a:xfrm>
              <a:off x="3893" y="2877"/>
              <a:ext cx="22" cy="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26" y="0"/>
                </a:cxn>
                <a:cxn ang="0">
                  <a:pos x="30" y="5"/>
                </a:cxn>
                <a:cxn ang="0">
                  <a:pos x="41" y="5"/>
                </a:cxn>
                <a:cxn ang="0">
                  <a:pos x="43" y="11"/>
                </a:cxn>
                <a:cxn ang="0">
                  <a:pos x="2" y="11"/>
                </a:cxn>
                <a:cxn ang="0">
                  <a:pos x="0" y="5"/>
                </a:cxn>
              </a:cxnLst>
              <a:rect l="0" t="0" r="r" b="b"/>
              <a:pathLst>
                <a:path w="43" h="11">
                  <a:moveTo>
                    <a:pt x="0" y="5"/>
                  </a:moveTo>
                  <a:lnTo>
                    <a:pt x="15" y="5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5"/>
                  </a:lnTo>
                  <a:lnTo>
                    <a:pt x="41" y="5"/>
                  </a:lnTo>
                  <a:lnTo>
                    <a:pt x="43" y="11"/>
                  </a:lnTo>
                  <a:lnTo>
                    <a:pt x="2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38"/>
            <p:cNvSpPr>
              <a:spLocks/>
            </p:cNvSpPr>
            <p:nvPr/>
          </p:nvSpPr>
          <p:spPr bwMode="auto">
            <a:xfrm>
              <a:off x="3746" y="2874"/>
              <a:ext cx="29" cy="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0" y="0"/>
                </a:cxn>
                <a:cxn ang="0">
                  <a:pos x="38" y="7"/>
                </a:cxn>
                <a:cxn ang="0">
                  <a:pos x="48" y="7"/>
                </a:cxn>
                <a:cxn ang="0">
                  <a:pos x="46" y="10"/>
                </a:cxn>
                <a:cxn ang="0">
                  <a:pos x="60" y="12"/>
                </a:cxn>
                <a:cxn ang="0">
                  <a:pos x="58" y="17"/>
                </a:cxn>
                <a:cxn ang="0">
                  <a:pos x="45" y="17"/>
                </a:cxn>
                <a:cxn ang="0">
                  <a:pos x="40" y="23"/>
                </a:cxn>
                <a:cxn ang="0">
                  <a:pos x="0" y="23"/>
                </a:cxn>
                <a:cxn ang="0">
                  <a:pos x="13" y="0"/>
                </a:cxn>
              </a:cxnLst>
              <a:rect l="0" t="0" r="r" b="b"/>
              <a:pathLst>
                <a:path w="60" h="23">
                  <a:moveTo>
                    <a:pt x="13" y="0"/>
                  </a:moveTo>
                  <a:lnTo>
                    <a:pt x="40" y="0"/>
                  </a:lnTo>
                  <a:lnTo>
                    <a:pt x="38" y="7"/>
                  </a:lnTo>
                  <a:lnTo>
                    <a:pt x="48" y="7"/>
                  </a:lnTo>
                  <a:lnTo>
                    <a:pt x="46" y="10"/>
                  </a:lnTo>
                  <a:lnTo>
                    <a:pt x="60" y="12"/>
                  </a:lnTo>
                  <a:lnTo>
                    <a:pt x="58" y="17"/>
                  </a:lnTo>
                  <a:lnTo>
                    <a:pt x="45" y="17"/>
                  </a:lnTo>
                  <a:lnTo>
                    <a:pt x="40" y="23"/>
                  </a:lnTo>
                  <a:lnTo>
                    <a:pt x="0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39"/>
            <p:cNvSpPr>
              <a:spLocks/>
            </p:cNvSpPr>
            <p:nvPr/>
          </p:nvSpPr>
          <p:spPr bwMode="auto">
            <a:xfrm>
              <a:off x="3745" y="2873"/>
              <a:ext cx="29" cy="1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8" y="4"/>
                </a:cxn>
                <a:cxn ang="0">
                  <a:pos x="48" y="4"/>
                </a:cxn>
                <a:cxn ang="0">
                  <a:pos x="47" y="9"/>
                </a:cxn>
                <a:cxn ang="0">
                  <a:pos x="60" y="11"/>
                </a:cxn>
                <a:cxn ang="0">
                  <a:pos x="58" y="16"/>
                </a:cxn>
                <a:cxn ang="0">
                  <a:pos x="45" y="16"/>
                </a:cxn>
                <a:cxn ang="0">
                  <a:pos x="40" y="21"/>
                </a:cxn>
                <a:cxn ang="0">
                  <a:pos x="0" y="21"/>
                </a:cxn>
                <a:cxn ang="0">
                  <a:pos x="14" y="0"/>
                </a:cxn>
              </a:cxnLst>
              <a:rect l="0" t="0" r="r" b="b"/>
              <a:pathLst>
                <a:path w="60" h="21">
                  <a:moveTo>
                    <a:pt x="14" y="0"/>
                  </a:moveTo>
                  <a:lnTo>
                    <a:pt x="40" y="0"/>
                  </a:lnTo>
                  <a:lnTo>
                    <a:pt x="38" y="4"/>
                  </a:lnTo>
                  <a:lnTo>
                    <a:pt x="48" y="4"/>
                  </a:lnTo>
                  <a:lnTo>
                    <a:pt x="47" y="9"/>
                  </a:lnTo>
                  <a:lnTo>
                    <a:pt x="60" y="11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40" y="21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40"/>
            <p:cNvSpPr>
              <a:spLocks/>
            </p:cNvSpPr>
            <p:nvPr/>
          </p:nvSpPr>
          <p:spPr bwMode="auto">
            <a:xfrm>
              <a:off x="3776" y="2883"/>
              <a:ext cx="14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8" y="0"/>
                </a:cxn>
                <a:cxn ang="0">
                  <a:pos x="28" y="5"/>
                </a:cxn>
                <a:cxn ang="0">
                  <a:pos x="0" y="5"/>
                </a:cxn>
                <a:cxn ang="0">
                  <a:pos x="4" y="0"/>
                </a:cxn>
              </a:cxnLst>
              <a:rect l="0" t="0" r="r" b="b"/>
              <a:pathLst>
                <a:path w="28" h="5">
                  <a:moveTo>
                    <a:pt x="4" y="0"/>
                  </a:moveTo>
                  <a:lnTo>
                    <a:pt x="28" y="0"/>
                  </a:lnTo>
                  <a:lnTo>
                    <a:pt x="28" y="5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41"/>
            <p:cNvSpPr>
              <a:spLocks/>
            </p:cNvSpPr>
            <p:nvPr/>
          </p:nvSpPr>
          <p:spPr bwMode="auto">
            <a:xfrm>
              <a:off x="3775" y="2880"/>
              <a:ext cx="14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8" y="0"/>
                </a:cxn>
                <a:cxn ang="0">
                  <a:pos x="26" y="5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28" h="5">
                  <a:moveTo>
                    <a:pt x="3" y="0"/>
                  </a:moveTo>
                  <a:lnTo>
                    <a:pt x="28" y="0"/>
                  </a:lnTo>
                  <a:lnTo>
                    <a:pt x="26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42"/>
            <p:cNvSpPr>
              <a:spLocks/>
            </p:cNvSpPr>
            <p:nvPr/>
          </p:nvSpPr>
          <p:spPr bwMode="auto">
            <a:xfrm>
              <a:off x="3861" y="2874"/>
              <a:ext cx="20" cy="12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4" y="0"/>
                </a:cxn>
                <a:cxn ang="0">
                  <a:pos x="14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20" y="15"/>
                </a:cxn>
                <a:cxn ang="0">
                  <a:pos x="24" y="23"/>
                </a:cxn>
                <a:cxn ang="0">
                  <a:pos x="40" y="21"/>
                </a:cxn>
                <a:cxn ang="0">
                  <a:pos x="37" y="0"/>
                </a:cxn>
              </a:cxnLst>
              <a:rect l="0" t="0" r="r" b="b"/>
              <a:pathLst>
                <a:path w="40" h="23">
                  <a:moveTo>
                    <a:pt x="37" y="0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0" y="15"/>
                  </a:lnTo>
                  <a:lnTo>
                    <a:pt x="24" y="23"/>
                  </a:lnTo>
                  <a:lnTo>
                    <a:pt x="40" y="2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43"/>
            <p:cNvSpPr>
              <a:spLocks/>
            </p:cNvSpPr>
            <p:nvPr/>
          </p:nvSpPr>
          <p:spPr bwMode="auto">
            <a:xfrm>
              <a:off x="3862" y="2873"/>
              <a:ext cx="20" cy="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15" y="0"/>
                </a:cxn>
                <a:cxn ang="0">
                  <a:pos x="15" y="9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3" y="23"/>
                </a:cxn>
                <a:cxn ang="0">
                  <a:pos x="40" y="23"/>
                </a:cxn>
                <a:cxn ang="0">
                  <a:pos x="35" y="0"/>
                </a:cxn>
              </a:cxnLst>
              <a:rect l="0" t="0" r="r" b="b"/>
              <a:pathLst>
                <a:path w="40" h="23">
                  <a:moveTo>
                    <a:pt x="35" y="0"/>
                  </a:moveTo>
                  <a:lnTo>
                    <a:pt x="15" y="0"/>
                  </a:lnTo>
                  <a:lnTo>
                    <a:pt x="15" y="9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3" y="23"/>
                  </a:lnTo>
                  <a:lnTo>
                    <a:pt x="40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44"/>
            <p:cNvSpPr>
              <a:spLocks/>
            </p:cNvSpPr>
            <p:nvPr/>
          </p:nvSpPr>
          <p:spPr bwMode="auto">
            <a:xfrm>
              <a:off x="3846" y="2882"/>
              <a:ext cx="1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27" h="6">
                  <a:moveTo>
                    <a:pt x="2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45"/>
            <p:cNvSpPr>
              <a:spLocks/>
            </p:cNvSpPr>
            <p:nvPr/>
          </p:nvSpPr>
          <p:spPr bwMode="auto">
            <a:xfrm>
              <a:off x="3845" y="2880"/>
              <a:ext cx="1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0"/>
                </a:cxn>
                <a:cxn ang="0">
                  <a:pos x="27" y="7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27" h="7">
                  <a:moveTo>
                    <a:pt x="2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46"/>
            <p:cNvSpPr>
              <a:spLocks/>
            </p:cNvSpPr>
            <p:nvPr/>
          </p:nvSpPr>
          <p:spPr bwMode="auto">
            <a:xfrm>
              <a:off x="3769" y="2874"/>
              <a:ext cx="98" cy="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97" y="0"/>
                </a:cxn>
                <a:cxn ang="0">
                  <a:pos x="197" y="7"/>
                </a:cxn>
                <a:cxn ang="0">
                  <a:pos x="181" y="7"/>
                </a:cxn>
                <a:cxn ang="0">
                  <a:pos x="181" y="13"/>
                </a:cxn>
                <a:cxn ang="0">
                  <a:pos x="19" y="13"/>
                </a:cxn>
                <a:cxn ang="0">
                  <a:pos x="20" y="8"/>
                </a:cxn>
                <a:cxn ang="0">
                  <a:pos x="5" y="8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197" h="13">
                  <a:moveTo>
                    <a:pt x="4" y="0"/>
                  </a:moveTo>
                  <a:lnTo>
                    <a:pt x="197" y="0"/>
                  </a:lnTo>
                  <a:lnTo>
                    <a:pt x="197" y="7"/>
                  </a:lnTo>
                  <a:lnTo>
                    <a:pt x="181" y="7"/>
                  </a:lnTo>
                  <a:lnTo>
                    <a:pt x="181" y="13"/>
                  </a:lnTo>
                  <a:lnTo>
                    <a:pt x="19" y="13"/>
                  </a:lnTo>
                  <a:lnTo>
                    <a:pt x="20" y="8"/>
                  </a:lnTo>
                  <a:lnTo>
                    <a:pt x="5" y="8"/>
                  </a:lnTo>
                  <a:lnTo>
                    <a:pt x="9" y="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47"/>
            <p:cNvSpPr>
              <a:spLocks/>
            </p:cNvSpPr>
            <p:nvPr/>
          </p:nvSpPr>
          <p:spPr bwMode="auto">
            <a:xfrm>
              <a:off x="3769" y="2872"/>
              <a:ext cx="98" cy="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97" y="0"/>
                </a:cxn>
                <a:cxn ang="0">
                  <a:pos x="197" y="6"/>
                </a:cxn>
                <a:cxn ang="0">
                  <a:pos x="181" y="5"/>
                </a:cxn>
                <a:cxn ang="0">
                  <a:pos x="181" y="13"/>
                </a:cxn>
                <a:cxn ang="0">
                  <a:pos x="19" y="13"/>
                </a:cxn>
                <a:cxn ang="0">
                  <a:pos x="20" y="8"/>
                </a:cxn>
                <a:cxn ang="0">
                  <a:pos x="5" y="8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197" h="13">
                  <a:moveTo>
                    <a:pt x="4" y="0"/>
                  </a:moveTo>
                  <a:lnTo>
                    <a:pt x="197" y="0"/>
                  </a:lnTo>
                  <a:lnTo>
                    <a:pt x="197" y="6"/>
                  </a:lnTo>
                  <a:lnTo>
                    <a:pt x="181" y="5"/>
                  </a:lnTo>
                  <a:lnTo>
                    <a:pt x="181" y="13"/>
                  </a:lnTo>
                  <a:lnTo>
                    <a:pt x="19" y="13"/>
                  </a:lnTo>
                  <a:lnTo>
                    <a:pt x="20" y="8"/>
                  </a:lnTo>
                  <a:lnTo>
                    <a:pt x="5" y="8"/>
                  </a:lnTo>
                  <a:lnTo>
                    <a:pt x="9" y="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48"/>
            <p:cNvSpPr>
              <a:spLocks/>
            </p:cNvSpPr>
            <p:nvPr/>
          </p:nvSpPr>
          <p:spPr bwMode="auto">
            <a:xfrm>
              <a:off x="3793" y="2883"/>
              <a:ext cx="48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"/>
                </a:cxn>
                <a:cxn ang="0">
                  <a:pos x="96" y="5"/>
                </a:cxn>
                <a:cxn ang="0">
                  <a:pos x="96" y="0"/>
                </a:cxn>
                <a:cxn ang="0">
                  <a:pos x="2" y="0"/>
                </a:cxn>
              </a:cxnLst>
              <a:rect l="0" t="0" r="r" b="b"/>
              <a:pathLst>
                <a:path w="96" h="5">
                  <a:moveTo>
                    <a:pt x="2" y="0"/>
                  </a:moveTo>
                  <a:lnTo>
                    <a:pt x="0" y="5"/>
                  </a:lnTo>
                  <a:lnTo>
                    <a:pt x="96" y="5"/>
                  </a:lnTo>
                  <a:lnTo>
                    <a:pt x="9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Rectangle 249"/>
            <p:cNvSpPr>
              <a:spLocks noChangeArrowheads="1"/>
            </p:cNvSpPr>
            <p:nvPr/>
          </p:nvSpPr>
          <p:spPr bwMode="auto">
            <a:xfrm>
              <a:off x="3793" y="2881"/>
              <a:ext cx="48" cy="2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250"/>
            <p:cNvSpPr>
              <a:spLocks noChangeShapeType="1"/>
            </p:cNvSpPr>
            <p:nvPr/>
          </p:nvSpPr>
          <p:spPr bwMode="auto">
            <a:xfrm>
              <a:off x="3873" y="2881"/>
              <a:ext cx="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251"/>
            <p:cNvSpPr>
              <a:spLocks noChangeShapeType="1"/>
            </p:cNvSpPr>
            <p:nvPr/>
          </p:nvSpPr>
          <p:spPr bwMode="auto">
            <a:xfrm>
              <a:off x="3901" y="2879"/>
              <a:ext cx="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252"/>
            <p:cNvSpPr>
              <a:spLocks noChangeShapeType="1"/>
            </p:cNvSpPr>
            <p:nvPr/>
          </p:nvSpPr>
          <p:spPr bwMode="auto">
            <a:xfrm>
              <a:off x="3902" y="2879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Line 253"/>
            <p:cNvSpPr>
              <a:spLocks noChangeShapeType="1"/>
            </p:cNvSpPr>
            <p:nvPr/>
          </p:nvSpPr>
          <p:spPr bwMode="auto">
            <a:xfrm>
              <a:off x="3908" y="2880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54"/>
            <p:cNvSpPr>
              <a:spLocks/>
            </p:cNvSpPr>
            <p:nvPr/>
          </p:nvSpPr>
          <p:spPr bwMode="auto">
            <a:xfrm>
              <a:off x="3815" y="2746"/>
              <a:ext cx="76" cy="31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0"/>
                </a:cxn>
                <a:cxn ang="0">
                  <a:pos x="0" y="63"/>
                </a:cxn>
              </a:cxnLst>
              <a:rect l="0" t="0" r="r" b="b"/>
              <a:pathLst>
                <a:path w="152" h="63">
                  <a:moveTo>
                    <a:pt x="152" y="0"/>
                  </a:moveTo>
                  <a:lnTo>
                    <a:pt x="0" y="0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55"/>
            <p:cNvSpPr>
              <a:spLocks/>
            </p:cNvSpPr>
            <p:nvPr/>
          </p:nvSpPr>
          <p:spPr bwMode="auto">
            <a:xfrm>
              <a:off x="3665" y="2790"/>
              <a:ext cx="132" cy="4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8" y="0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0" y="90"/>
                </a:cxn>
                <a:cxn ang="0">
                  <a:pos x="263" y="90"/>
                </a:cxn>
                <a:cxn ang="0">
                  <a:pos x="263" y="27"/>
                </a:cxn>
                <a:cxn ang="0">
                  <a:pos x="261" y="23"/>
                </a:cxn>
                <a:cxn ang="0">
                  <a:pos x="233" y="0"/>
                </a:cxn>
                <a:cxn ang="0">
                  <a:pos x="210" y="0"/>
                </a:cxn>
                <a:cxn ang="0">
                  <a:pos x="54" y="0"/>
                </a:cxn>
              </a:cxnLst>
              <a:rect l="0" t="0" r="r" b="b"/>
              <a:pathLst>
                <a:path w="263" h="90">
                  <a:moveTo>
                    <a:pt x="54" y="0"/>
                  </a:moveTo>
                  <a:lnTo>
                    <a:pt x="28" y="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90"/>
                  </a:lnTo>
                  <a:lnTo>
                    <a:pt x="263" y="90"/>
                  </a:lnTo>
                  <a:lnTo>
                    <a:pt x="263" y="27"/>
                  </a:lnTo>
                  <a:lnTo>
                    <a:pt x="261" y="23"/>
                  </a:lnTo>
                  <a:lnTo>
                    <a:pt x="233" y="0"/>
                  </a:lnTo>
                  <a:lnTo>
                    <a:pt x="21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56"/>
            <p:cNvSpPr>
              <a:spLocks/>
            </p:cNvSpPr>
            <p:nvPr/>
          </p:nvSpPr>
          <p:spPr bwMode="auto">
            <a:xfrm>
              <a:off x="3667" y="2791"/>
              <a:ext cx="126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53" y="20"/>
                </a:cxn>
                <a:cxn ang="0">
                  <a:pos x="228" y="0"/>
                </a:cxn>
                <a:cxn ang="0">
                  <a:pos x="27" y="0"/>
                </a:cxn>
                <a:cxn ang="0">
                  <a:pos x="0" y="20"/>
                </a:cxn>
              </a:cxnLst>
              <a:rect l="0" t="0" r="r" b="b"/>
              <a:pathLst>
                <a:path w="253" h="20">
                  <a:moveTo>
                    <a:pt x="0" y="20"/>
                  </a:moveTo>
                  <a:lnTo>
                    <a:pt x="253" y="20"/>
                  </a:lnTo>
                  <a:lnTo>
                    <a:pt x="228" y="0"/>
                  </a:lnTo>
                  <a:lnTo>
                    <a:pt x="2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BD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57"/>
            <p:cNvSpPr>
              <a:spLocks/>
            </p:cNvSpPr>
            <p:nvPr/>
          </p:nvSpPr>
          <p:spPr bwMode="auto">
            <a:xfrm>
              <a:off x="3689" y="2788"/>
              <a:ext cx="84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7"/>
                </a:cxn>
                <a:cxn ang="0">
                  <a:pos x="167" y="17"/>
                </a:cxn>
                <a:cxn ang="0">
                  <a:pos x="160" y="0"/>
                </a:cxn>
                <a:cxn ang="0">
                  <a:pos x="10" y="0"/>
                </a:cxn>
              </a:cxnLst>
              <a:rect l="0" t="0" r="r" b="b"/>
              <a:pathLst>
                <a:path w="167" h="17">
                  <a:moveTo>
                    <a:pt x="10" y="0"/>
                  </a:moveTo>
                  <a:lnTo>
                    <a:pt x="0" y="17"/>
                  </a:lnTo>
                  <a:lnTo>
                    <a:pt x="167" y="17"/>
                  </a:lnTo>
                  <a:lnTo>
                    <a:pt x="1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58"/>
            <p:cNvSpPr>
              <a:spLocks/>
            </p:cNvSpPr>
            <p:nvPr/>
          </p:nvSpPr>
          <p:spPr bwMode="auto">
            <a:xfrm>
              <a:off x="3674" y="2716"/>
              <a:ext cx="110" cy="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16" y="0"/>
                </a:cxn>
                <a:cxn ang="0">
                  <a:pos x="220" y="3"/>
                </a:cxn>
                <a:cxn ang="0">
                  <a:pos x="220" y="133"/>
                </a:cxn>
                <a:cxn ang="0">
                  <a:pos x="216" y="135"/>
                </a:cxn>
                <a:cxn ang="0">
                  <a:pos x="7" y="135"/>
                </a:cxn>
                <a:cxn ang="0">
                  <a:pos x="0" y="133"/>
                </a:cxn>
                <a:cxn ang="0">
                  <a:pos x="0" y="3"/>
                </a:cxn>
                <a:cxn ang="0">
                  <a:pos x="8" y="0"/>
                </a:cxn>
              </a:cxnLst>
              <a:rect l="0" t="0" r="r" b="b"/>
              <a:pathLst>
                <a:path w="220" h="135">
                  <a:moveTo>
                    <a:pt x="8" y="0"/>
                  </a:moveTo>
                  <a:lnTo>
                    <a:pt x="216" y="0"/>
                  </a:lnTo>
                  <a:lnTo>
                    <a:pt x="220" y="3"/>
                  </a:lnTo>
                  <a:lnTo>
                    <a:pt x="220" y="133"/>
                  </a:lnTo>
                  <a:lnTo>
                    <a:pt x="216" y="135"/>
                  </a:lnTo>
                  <a:lnTo>
                    <a:pt x="7" y="135"/>
                  </a:lnTo>
                  <a:lnTo>
                    <a:pt x="0" y="133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Rectangle 259"/>
            <p:cNvSpPr>
              <a:spLocks noChangeArrowheads="1"/>
            </p:cNvSpPr>
            <p:nvPr/>
          </p:nvSpPr>
          <p:spPr bwMode="auto">
            <a:xfrm>
              <a:off x="3677" y="2718"/>
              <a:ext cx="106" cy="58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Line 260"/>
            <p:cNvSpPr>
              <a:spLocks noChangeShapeType="1"/>
            </p:cNvSpPr>
            <p:nvPr/>
          </p:nvSpPr>
          <p:spPr bwMode="auto">
            <a:xfrm>
              <a:off x="3677" y="2717"/>
              <a:ext cx="10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261"/>
            <p:cNvSpPr>
              <a:spLocks/>
            </p:cNvSpPr>
            <p:nvPr/>
          </p:nvSpPr>
          <p:spPr bwMode="auto">
            <a:xfrm>
              <a:off x="3688" y="2726"/>
              <a:ext cx="86" cy="4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7" y="0"/>
                </a:cxn>
                <a:cxn ang="0">
                  <a:pos x="172" y="2"/>
                </a:cxn>
                <a:cxn ang="0">
                  <a:pos x="172" y="83"/>
                </a:cxn>
                <a:cxn ang="0">
                  <a:pos x="167" y="85"/>
                </a:cxn>
                <a:cxn ang="0">
                  <a:pos x="5" y="85"/>
                </a:cxn>
                <a:cxn ang="0">
                  <a:pos x="0" y="85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172" h="85">
                  <a:moveTo>
                    <a:pt x="5" y="0"/>
                  </a:moveTo>
                  <a:lnTo>
                    <a:pt x="167" y="0"/>
                  </a:lnTo>
                  <a:lnTo>
                    <a:pt x="172" y="2"/>
                  </a:lnTo>
                  <a:lnTo>
                    <a:pt x="172" y="83"/>
                  </a:lnTo>
                  <a:lnTo>
                    <a:pt x="167" y="85"/>
                  </a:lnTo>
                  <a:lnTo>
                    <a:pt x="5" y="85"/>
                  </a:lnTo>
                  <a:lnTo>
                    <a:pt x="0" y="85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262"/>
            <p:cNvSpPr>
              <a:spLocks/>
            </p:cNvSpPr>
            <p:nvPr/>
          </p:nvSpPr>
          <p:spPr bwMode="auto">
            <a:xfrm>
              <a:off x="3691" y="2727"/>
              <a:ext cx="82" cy="4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60" y="0"/>
                </a:cxn>
                <a:cxn ang="0">
                  <a:pos x="164" y="1"/>
                </a:cxn>
                <a:cxn ang="0">
                  <a:pos x="164" y="81"/>
                </a:cxn>
                <a:cxn ang="0">
                  <a:pos x="160" y="81"/>
                </a:cxn>
                <a:cxn ang="0">
                  <a:pos x="5" y="81"/>
                </a:cxn>
                <a:cxn ang="0">
                  <a:pos x="0" y="81"/>
                </a:cxn>
                <a:cxn ang="0">
                  <a:pos x="0" y="1"/>
                </a:cxn>
                <a:cxn ang="0">
                  <a:pos x="7" y="0"/>
                </a:cxn>
              </a:cxnLst>
              <a:rect l="0" t="0" r="r" b="b"/>
              <a:pathLst>
                <a:path w="164" h="81">
                  <a:moveTo>
                    <a:pt x="7" y="0"/>
                  </a:moveTo>
                  <a:lnTo>
                    <a:pt x="160" y="0"/>
                  </a:lnTo>
                  <a:lnTo>
                    <a:pt x="164" y="1"/>
                  </a:lnTo>
                  <a:lnTo>
                    <a:pt x="164" y="81"/>
                  </a:lnTo>
                  <a:lnTo>
                    <a:pt x="160" y="81"/>
                  </a:lnTo>
                  <a:lnTo>
                    <a:pt x="5" y="81"/>
                  </a:lnTo>
                  <a:lnTo>
                    <a:pt x="0" y="81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4A2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263"/>
            <p:cNvSpPr>
              <a:spLocks/>
            </p:cNvSpPr>
            <p:nvPr/>
          </p:nvSpPr>
          <p:spPr bwMode="auto">
            <a:xfrm>
              <a:off x="3689" y="2727"/>
              <a:ext cx="82" cy="3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0" y="0"/>
                </a:cxn>
                <a:cxn ang="0">
                  <a:pos x="163" y="2"/>
                </a:cxn>
                <a:cxn ang="0">
                  <a:pos x="163" y="78"/>
                </a:cxn>
                <a:cxn ang="0">
                  <a:pos x="160" y="79"/>
                </a:cxn>
                <a:cxn ang="0">
                  <a:pos x="5" y="79"/>
                </a:cxn>
                <a:cxn ang="0">
                  <a:pos x="0" y="78"/>
                </a:cxn>
                <a:cxn ang="0">
                  <a:pos x="0" y="2"/>
                </a:cxn>
                <a:cxn ang="0">
                  <a:pos x="6" y="0"/>
                </a:cxn>
              </a:cxnLst>
              <a:rect l="0" t="0" r="r" b="b"/>
              <a:pathLst>
                <a:path w="163" h="79">
                  <a:moveTo>
                    <a:pt x="6" y="0"/>
                  </a:moveTo>
                  <a:lnTo>
                    <a:pt x="160" y="0"/>
                  </a:lnTo>
                  <a:lnTo>
                    <a:pt x="163" y="2"/>
                  </a:lnTo>
                  <a:lnTo>
                    <a:pt x="163" y="78"/>
                  </a:lnTo>
                  <a:lnTo>
                    <a:pt x="160" y="79"/>
                  </a:lnTo>
                  <a:lnTo>
                    <a:pt x="5" y="79"/>
                  </a:lnTo>
                  <a:lnTo>
                    <a:pt x="0" y="7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64"/>
            <p:cNvSpPr>
              <a:spLocks/>
            </p:cNvSpPr>
            <p:nvPr/>
          </p:nvSpPr>
          <p:spPr bwMode="auto">
            <a:xfrm>
              <a:off x="3692" y="2728"/>
              <a:ext cx="78" cy="3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52" y="0"/>
                </a:cxn>
                <a:cxn ang="0">
                  <a:pos x="155" y="2"/>
                </a:cxn>
                <a:cxn ang="0">
                  <a:pos x="155" y="73"/>
                </a:cxn>
                <a:cxn ang="0">
                  <a:pos x="152" y="75"/>
                </a:cxn>
                <a:cxn ang="0">
                  <a:pos x="5" y="75"/>
                </a:cxn>
                <a:cxn ang="0">
                  <a:pos x="0" y="73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155" h="75">
                  <a:moveTo>
                    <a:pt x="5" y="0"/>
                  </a:moveTo>
                  <a:lnTo>
                    <a:pt x="152" y="0"/>
                  </a:lnTo>
                  <a:lnTo>
                    <a:pt x="155" y="2"/>
                  </a:lnTo>
                  <a:lnTo>
                    <a:pt x="155" y="73"/>
                  </a:lnTo>
                  <a:lnTo>
                    <a:pt x="152" y="75"/>
                  </a:lnTo>
                  <a:lnTo>
                    <a:pt x="5" y="75"/>
                  </a:lnTo>
                  <a:lnTo>
                    <a:pt x="0" y="7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99CD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Rectangle 265"/>
            <p:cNvSpPr>
              <a:spLocks noChangeArrowheads="1"/>
            </p:cNvSpPr>
            <p:nvPr/>
          </p:nvSpPr>
          <p:spPr bwMode="auto">
            <a:xfrm>
              <a:off x="3764" y="2778"/>
              <a:ext cx="10" cy="4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Rectangle 266"/>
            <p:cNvSpPr>
              <a:spLocks noChangeArrowheads="1"/>
            </p:cNvSpPr>
            <p:nvPr/>
          </p:nvSpPr>
          <p:spPr bwMode="auto">
            <a:xfrm>
              <a:off x="3764" y="2779"/>
              <a:ext cx="9" cy="3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Oval 267"/>
            <p:cNvSpPr>
              <a:spLocks noChangeArrowheads="1"/>
            </p:cNvSpPr>
            <p:nvPr/>
          </p:nvSpPr>
          <p:spPr bwMode="auto">
            <a:xfrm>
              <a:off x="3757" y="2779"/>
              <a:ext cx="5" cy="2"/>
            </a:xfrm>
            <a:prstGeom prst="ellipse">
              <a:avLst/>
            </a:prstGeom>
            <a:solidFill>
              <a:srgbClr val="EAFD02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Oval 268"/>
            <p:cNvSpPr>
              <a:spLocks noChangeArrowheads="1"/>
            </p:cNvSpPr>
            <p:nvPr/>
          </p:nvSpPr>
          <p:spPr bwMode="auto">
            <a:xfrm>
              <a:off x="3749" y="2779"/>
              <a:ext cx="4" cy="3"/>
            </a:xfrm>
            <a:prstGeom prst="ellipse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Oval 269"/>
            <p:cNvSpPr>
              <a:spLocks noChangeArrowheads="1"/>
            </p:cNvSpPr>
            <p:nvPr/>
          </p:nvSpPr>
          <p:spPr bwMode="auto">
            <a:xfrm>
              <a:off x="3738" y="2779"/>
              <a:ext cx="5" cy="3"/>
            </a:xfrm>
            <a:prstGeom prst="ellipse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Rectangle 270"/>
            <p:cNvSpPr>
              <a:spLocks noChangeArrowheads="1"/>
            </p:cNvSpPr>
            <p:nvPr/>
          </p:nvSpPr>
          <p:spPr bwMode="auto">
            <a:xfrm>
              <a:off x="3690" y="2770"/>
              <a:ext cx="26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">
                  <a:solidFill>
                    <a:srgbClr val="000000"/>
                  </a:solidFill>
                  <a:latin typeface="굴림" charset="-127"/>
                </a:rPr>
                <a:t>1472</a:t>
              </a:r>
              <a:endParaRPr lang="en-US" altLang="ko-KR">
                <a:latin typeface="굴림" charset="-127"/>
              </a:endParaRPr>
            </a:p>
          </p:txBody>
        </p:sp>
        <p:sp>
          <p:nvSpPr>
            <p:cNvPr id="111" name="Freeform 271"/>
            <p:cNvSpPr>
              <a:spLocks/>
            </p:cNvSpPr>
            <p:nvPr/>
          </p:nvSpPr>
          <p:spPr bwMode="auto">
            <a:xfrm>
              <a:off x="3683" y="2784"/>
              <a:ext cx="96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189" y="8"/>
                </a:cxn>
                <a:cxn ang="0">
                  <a:pos x="194" y="0"/>
                </a:cxn>
                <a:cxn ang="0">
                  <a:pos x="0" y="0"/>
                </a:cxn>
              </a:cxnLst>
              <a:rect l="0" t="0" r="r" b="b"/>
              <a:pathLst>
                <a:path w="194" h="8">
                  <a:moveTo>
                    <a:pt x="0" y="0"/>
                  </a:moveTo>
                  <a:lnTo>
                    <a:pt x="2" y="8"/>
                  </a:lnTo>
                  <a:lnTo>
                    <a:pt x="189" y="8"/>
                  </a:lnTo>
                  <a:lnTo>
                    <a:pt x="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72"/>
            <p:cNvSpPr>
              <a:spLocks/>
            </p:cNvSpPr>
            <p:nvPr/>
          </p:nvSpPr>
          <p:spPr bwMode="auto">
            <a:xfrm>
              <a:off x="3683" y="2784"/>
              <a:ext cx="96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  <a:cxn ang="0">
                  <a:pos x="191" y="5"/>
                </a:cxn>
                <a:cxn ang="0">
                  <a:pos x="192" y="0"/>
                </a:cxn>
                <a:cxn ang="0">
                  <a:pos x="0" y="0"/>
                </a:cxn>
              </a:cxnLst>
              <a:rect l="0" t="0" r="r" b="b"/>
              <a:pathLst>
                <a:path w="192" h="5">
                  <a:moveTo>
                    <a:pt x="0" y="0"/>
                  </a:moveTo>
                  <a:lnTo>
                    <a:pt x="2" y="5"/>
                  </a:lnTo>
                  <a:lnTo>
                    <a:pt x="191" y="5"/>
                  </a:ln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2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73"/>
            <p:cNvSpPr>
              <a:spLocks/>
            </p:cNvSpPr>
            <p:nvPr/>
          </p:nvSpPr>
          <p:spPr bwMode="auto">
            <a:xfrm>
              <a:off x="3736" y="2784"/>
              <a:ext cx="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274"/>
            <p:cNvSpPr>
              <a:spLocks/>
            </p:cNvSpPr>
            <p:nvPr/>
          </p:nvSpPr>
          <p:spPr bwMode="auto">
            <a:xfrm>
              <a:off x="3749" y="2784"/>
              <a:ext cx="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275"/>
            <p:cNvSpPr>
              <a:spLocks/>
            </p:cNvSpPr>
            <p:nvPr/>
          </p:nvSpPr>
          <p:spPr bwMode="auto">
            <a:xfrm>
              <a:off x="3708" y="2789"/>
              <a:ext cx="50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7" y="3"/>
                </a:cxn>
                <a:cxn ang="0">
                  <a:pos x="12" y="5"/>
                </a:cxn>
                <a:cxn ang="0">
                  <a:pos x="17" y="7"/>
                </a:cxn>
                <a:cxn ang="0">
                  <a:pos x="23" y="7"/>
                </a:cxn>
                <a:cxn ang="0">
                  <a:pos x="30" y="8"/>
                </a:cxn>
                <a:cxn ang="0">
                  <a:pos x="36" y="8"/>
                </a:cxn>
                <a:cxn ang="0">
                  <a:pos x="43" y="8"/>
                </a:cxn>
                <a:cxn ang="0">
                  <a:pos x="51" y="8"/>
                </a:cxn>
                <a:cxn ang="0">
                  <a:pos x="58" y="8"/>
                </a:cxn>
                <a:cxn ang="0">
                  <a:pos x="65" y="8"/>
                </a:cxn>
                <a:cxn ang="0">
                  <a:pos x="71" y="8"/>
                </a:cxn>
                <a:cxn ang="0">
                  <a:pos x="78" y="7"/>
                </a:cxn>
                <a:cxn ang="0">
                  <a:pos x="84" y="7"/>
                </a:cxn>
                <a:cxn ang="0">
                  <a:pos x="89" y="5"/>
                </a:cxn>
                <a:cxn ang="0">
                  <a:pos x="94" y="3"/>
                </a:cxn>
                <a:cxn ang="0">
                  <a:pos x="98" y="3"/>
                </a:cxn>
                <a:cxn ang="0">
                  <a:pos x="99" y="2"/>
                </a:cxn>
                <a:cxn ang="0">
                  <a:pos x="101" y="0"/>
                </a:cxn>
                <a:cxn ang="0">
                  <a:pos x="0" y="0"/>
                </a:cxn>
              </a:cxnLst>
              <a:rect l="0" t="0" r="r" b="b"/>
              <a:pathLst>
                <a:path w="101" h="8">
                  <a:moveTo>
                    <a:pt x="0" y="0"/>
                  </a:moveTo>
                  <a:lnTo>
                    <a:pt x="2" y="2"/>
                  </a:lnTo>
                  <a:lnTo>
                    <a:pt x="3" y="3"/>
                  </a:lnTo>
                  <a:lnTo>
                    <a:pt x="7" y="3"/>
                  </a:lnTo>
                  <a:lnTo>
                    <a:pt x="12" y="5"/>
                  </a:lnTo>
                  <a:lnTo>
                    <a:pt x="17" y="7"/>
                  </a:lnTo>
                  <a:lnTo>
                    <a:pt x="23" y="7"/>
                  </a:lnTo>
                  <a:lnTo>
                    <a:pt x="30" y="8"/>
                  </a:lnTo>
                  <a:lnTo>
                    <a:pt x="36" y="8"/>
                  </a:lnTo>
                  <a:lnTo>
                    <a:pt x="43" y="8"/>
                  </a:lnTo>
                  <a:lnTo>
                    <a:pt x="51" y="8"/>
                  </a:lnTo>
                  <a:lnTo>
                    <a:pt x="58" y="8"/>
                  </a:lnTo>
                  <a:lnTo>
                    <a:pt x="65" y="8"/>
                  </a:lnTo>
                  <a:lnTo>
                    <a:pt x="71" y="8"/>
                  </a:lnTo>
                  <a:lnTo>
                    <a:pt x="78" y="7"/>
                  </a:lnTo>
                  <a:lnTo>
                    <a:pt x="84" y="7"/>
                  </a:lnTo>
                  <a:lnTo>
                    <a:pt x="89" y="5"/>
                  </a:lnTo>
                  <a:lnTo>
                    <a:pt x="94" y="3"/>
                  </a:lnTo>
                  <a:lnTo>
                    <a:pt x="98" y="3"/>
                  </a:lnTo>
                  <a:lnTo>
                    <a:pt x="99" y="2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277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276"/>
            <p:cNvSpPr>
              <a:spLocks/>
            </p:cNvSpPr>
            <p:nvPr/>
          </p:nvSpPr>
          <p:spPr bwMode="auto">
            <a:xfrm>
              <a:off x="3711" y="2791"/>
              <a:ext cx="4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8" y="2"/>
                </a:cxn>
                <a:cxn ang="0">
                  <a:pos x="13" y="3"/>
                </a:cxn>
                <a:cxn ang="0">
                  <a:pos x="16" y="3"/>
                </a:cxn>
                <a:cxn ang="0">
                  <a:pos x="21" y="3"/>
                </a:cxn>
                <a:cxn ang="0">
                  <a:pos x="24" y="3"/>
                </a:cxn>
                <a:cxn ang="0">
                  <a:pos x="29" y="5"/>
                </a:cxn>
                <a:cxn ang="0">
                  <a:pos x="34" y="5"/>
                </a:cxn>
                <a:cxn ang="0">
                  <a:pos x="38" y="5"/>
                </a:cxn>
                <a:cxn ang="0">
                  <a:pos x="43" y="5"/>
                </a:cxn>
                <a:cxn ang="0">
                  <a:pos x="46" y="5"/>
                </a:cxn>
                <a:cxn ang="0">
                  <a:pos x="51" y="5"/>
                </a:cxn>
                <a:cxn ang="0">
                  <a:pos x="54" y="5"/>
                </a:cxn>
                <a:cxn ang="0">
                  <a:pos x="59" y="5"/>
                </a:cxn>
                <a:cxn ang="0">
                  <a:pos x="64" y="3"/>
                </a:cxn>
                <a:cxn ang="0">
                  <a:pos x="67" y="3"/>
                </a:cxn>
                <a:cxn ang="0">
                  <a:pos x="72" y="3"/>
                </a:cxn>
                <a:cxn ang="0">
                  <a:pos x="76" y="2"/>
                </a:cxn>
                <a:cxn ang="0">
                  <a:pos x="81" y="2"/>
                </a:cxn>
                <a:cxn ang="0">
                  <a:pos x="86" y="0"/>
                </a:cxn>
              </a:cxnLst>
              <a:rect l="0" t="0" r="r" b="b"/>
              <a:pathLst>
                <a:path w="86" h="5">
                  <a:moveTo>
                    <a:pt x="0" y="0"/>
                  </a:moveTo>
                  <a:lnTo>
                    <a:pt x="3" y="2"/>
                  </a:lnTo>
                  <a:lnTo>
                    <a:pt x="8" y="2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9" y="5"/>
                  </a:lnTo>
                  <a:lnTo>
                    <a:pt x="64" y="3"/>
                  </a:lnTo>
                  <a:lnTo>
                    <a:pt x="67" y="3"/>
                  </a:lnTo>
                  <a:lnTo>
                    <a:pt x="72" y="3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6" y="0"/>
                  </a:lnTo>
                </a:path>
              </a:pathLst>
            </a:custGeom>
            <a:noFill/>
            <a:ln w="317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Rectangle 277"/>
            <p:cNvSpPr>
              <a:spLocks noChangeArrowheads="1"/>
            </p:cNvSpPr>
            <p:nvPr/>
          </p:nvSpPr>
          <p:spPr bwMode="auto">
            <a:xfrm>
              <a:off x="3689" y="2796"/>
              <a:ext cx="85" cy="4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278"/>
            <p:cNvSpPr>
              <a:spLocks/>
            </p:cNvSpPr>
            <p:nvPr/>
          </p:nvSpPr>
          <p:spPr bwMode="auto">
            <a:xfrm>
              <a:off x="3665" y="2802"/>
              <a:ext cx="132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61" y="0"/>
                </a:cxn>
                <a:cxn ang="0">
                  <a:pos x="263" y="4"/>
                </a:cxn>
                <a:cxn ang="0">
                  <a:pos x="0" y="4"/>
                </a:cxn>
                <a:cxn ang="0">
                  <a:pos x="1" y="0"/>
                </a:cxn>
              </a:cxnLst>
              <a:rect l="0" t="0" r="r" b="b"/>
              <a:pathLst>
                <a:path w="263" h="4">
                  <a:moveTo>
                    <a:pt x="1" y="0"/>
                  </a:moveTo>
                  <a:lnTo>
                    <a:pt x="261" y="0"/>
                  </a:lnTo>
                  <a:lnTo>
                    <a:pt x="263" y="4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Line 279"/>
            <p:cNvSpPr>
              <a:spLocks noChangeShapeType="1"/>
            </p:cNvSpPr>
            <p:nvPr/>
          </p:nvSpPr>
          <p:spPr bwMode="auto">
            <a:xfrm>
              <a:off x="3667" y="2808"/>
              <a:ext cx="13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Line 280"/>
            <p:cNvSpPr>
              <a:spLocks noChangeShapeType="1"/>
            </p:cNvSpPr>
            <p:nvPr/>
          </p:nvSpPr>
          <p:spPr bwMode="auto">
            <a:xfrm>
              <a:off x="3667" y="2821"/>
              <a:ext cx="13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281"/>
            <p:cNvSpPr>
              <a:spLocks/>
            </p:cNvSpPr>
            <p:nvPr/>
          </p:nvSpPr>
          <p:spPr bwMode="auto">
            <a:xfrm>
              <a:off x="3727" y="2808"/>
              <a:ext cx="47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2" y="0"/>
                </a:cxn>
                <a:cxn ang="0">
                  <a:pos x="92" y="49"/>
                </a:cxn>
                <a:cxn ang="0">
                  <a:pos x="1" y="49"/>
                </a:cxn>
                <a:cxn ang="0">
                  <a:pos x="1" y="1"/>
                </a:cxn>
              </a:cxnLst>
              <a:rect l="0" t="0" r="r" b="b"/>
              <a:pathLst>
                <a:path w="92" h="49">
                  <a:moveTo>
                    <a:pt x="0" y="0"/>
                  </a:moveTo>
                  <a:lnTo>
                    <a:pt x="92" y="0"/>
                  </a:lnTo>
                  <a:lnTo>
                    <a:pt x="92" y="49"/>
                  </a:lnTo>
                  <a:lnTo>
                    <a:pt x="1" y="49"/>
                  </a:lnTo>
                  <a:lnTo>
                    <a:pt x="1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Rectangle 282"/>
            <p:cNvSpPr>
              <a:spLocks noChangeArrowheads="1"/>
            </p:cNvSpPr>
            <p:nvPr/>
          </p:nvSpPr>
          <p:spPr bwMode="auto">
            <a:xfrm>
              <a:off x="3748" y="2811"/>
              <a:ext cx="7" cy="9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Rectangle 283"/>
            <p:cNvSpPr>
              <a:spLocks noChangeArrowheads="1"/>
            </p:cNvSpPr>
            <p:nvPr/>
          </p:nvSpPr>
          <p:spPr bwMode="auto">
            <a:xfrm>
              <a:off x="3731" y="2814"/>
              <a:ext cx="39" cy="2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Rectangle 284"/>
            <p:cNvSpPr>
              <a:spLocks noChangeArrowheads="1"/>
            </p:cNvSpPr>
            <p:nvPr/>
          </p:nvSpPr>
          <p:spPr bwMode="auto">
            <a:xfrm>
              <a:off x="3739" y="2810"/>
              <a:ext cx="16" cy="9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AutoShape 285"/>
            <p:cNvSpPr>
              <a:spLocks noChangeArrowheads="1"/>
            </p:cNvSpPr>
            <p:nvPr/>
          </p:nvSpPr>
          <p:spPr bwMode="auto">
            <a:xfrm>
              <a:off x="3738" y="2811"/>
              <a:ext cx="12" cy="2"/>
            </a:xfrm>
            <a:prstGeom prst="roundRect">
              <a:avLst>
                <a:gd name="adj" fmla="val 33333"/>
              </a:avLst>
            </a:prstGeom>
            <a:solidFill>
              <a:srgbClr val="F0E4D5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Rectangle 286"/>
            <p:cNvSpPr>
              <a:spLocks noChangeArrowheads="1"/>
            </p:cNvSpPr>
            <p:nvPr/>
          </p:nvSpPr>
          <p:spPr bwMode="auto">
            <a:xfrm>
              <a:off x="3731" y="2823"/>
              <a:ext cx="40" cy="4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Rectangle 287"/>
            <p:cNvSpPr>
              <a:spLocks noChangeArrowheads="1"/>
            </p:cNvSpPr>
            <p:nvPr/>
          </p:nvSpPr>
          <p:spPr bwMode="auto">
            <a:xfrm>
              <a:off x="3731" y="2829"/>
              <a:ext cx="19" cy="2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Rectangle 288"/>
            <p:cNvSpPr>
              <a:spLocks noChangeArrowheads="1"/>
            </p:cNvSpPr>
            <p:nvPr/>
          </p:nvSpPr>
          <p:spPr bwMode="auto">
            <a:xfrm>
              <a:off x="3744" y="2825"/>
              <a:ext cx="14" cy="3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Rectangle 289"/>
            <p:cNvSpPr>
              <a:spLocks noChangeArrowheads="1"/>
            </p:cNvSpPr>
            <p:nvPr/>
          </p:nvSpPr>
          <p:spPr bwMode="auto">
            <a:xfrm>
              <a:off x="3760" y="2827"/>
              <a:ext cx="10" cy="2"/>
            </a:xfrm>
            <a:prstGeom prst="rect">
              <a:avLst/>
            </a:prstGeom>
            <a:solidFill>
              <a:srgbClr val="C4A277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Rectangle 290"/>
            <p:cNvSpPr>
              <a:spLocks noChangeArrowheads="1"/>
            </p:cNvSpPr>
            <p:nvPr/>
          </p:nvSpPr>
          <p:spPr bwMode="auto">
            <a:xfrm>
              <a:off x="3744" y="2822"/>
              <a:ext cx="14" cy="2"/>
            </a:xfrm>
            <a:prstGeom prst="rect">
              <a:avLst/>
            </a:prstGeom>
            <a:solidFill>
              <a:srgbClr val="C4A2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291"/>
            <p:cNvSpPr>
              <a:spLocks noChangeShapeType="1"/>
            </p:cNvSpPr>
            <p:nvPr/>
          </p:nvSpPr>
          <p:spPr bwMode="auto">
            <a:xfrm>
              <a:off x="3684" y="2821"/>
              <a:ext cx="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292"/>
            <p:cNvSpPr>
              <a:spLocks noChangeShapeType="1"/>
            </p:cNvSpPr>
            <p:nvPr/>
          </p:nvSpPr>
          <p:spPr bwMode="auto">
            <a:xfrm>
              <a:off x="3702" y="2821"/>
              <a:ext cx="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Rectangle 293"/>
            <p:cNvSpPr>
              <a:spLocks noChangeArrowheads="1"/>
            </p:cNvSpPr>
            <p:nvPr/>
          </p:nvSpPr>
          <p:spPr bwMode="auto">
            <a:xfrm>
              <a:off x="3681" y="2828"/>
              <a:ext cx="28" cy="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Oval 294"/>
            <p:cNvSpPr>
              <a:spLocks noChangeArrowheads="1"/>
            </p:cNvSpPr>
            <p:nvPr/>
          </p:nvSpPr>
          <p:spPr bwMode="auto">
            <a:xfrm>
              <a:off x="3679" y="2812"/>
              <a:ext cx="29" cy="5"/>
            </a:xfrm>
            <a:prstGeom prst="ellipse">
              <a:avLst/>
            </a:prstGeom>
            <a:solidFill>
              <a:srgbClr val="80808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Oval 295"/>
            <p:cNvSpPr>
              <a:spLocks noChangeArrowheads="1"/>
            </p:cNvSpPr>
            <p:nvPr/>
          </p:nvSpPr>
          <p:spPr bwMode="auto">
            <a:xfrm>
              <a:off x="3678" y="2812"/>
              <a:ext cx="29" cy="5"/>
            </a:xfrm>
            <a:prstGeom prst="ellipse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Rectangle 296"/>
            <p:cNvSpPr>
              <a:spLocks noChangeArrowheads="1"/>
            </p:cNvSpPr>
            <p:nvPr/>
          </p:nvSpPr>
          <p:spPr bwMode="auto">
            <a:xfrm>
              <a:off x="3780" y="2812"/>
              <a:ext cx="13" cy="5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Rectangle 297"/>
            <p:cNvSpPr>
              <a:spLocks noChangeArrowheads="1"/>
            </p:cNvSpPr>
            <p:nvPr/>
          </p:nvSpPr>
          <p:spPr bwMode="auto">
            <a:xfrm>
              <a:off x="3782" y="2812"/>
              <a:ext cx="12" cy="4"/>
            </a:xfrm>
            <a:prstGeom prst="rect">
              <a:avLst/>
            </a:prstGeom>
            <a:solidFill>
              <a:srgbClr val="F0E4D5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Oval 298"/>
            <p:cNvSpPr>
              <a:spLocks noChangeArrowheads="1"/>
            </p:cNvSpPr>
            <p:nvPr/>
          </p:nvSpPr>
          <p:spPr bwMode="auto">
            <a:xfrm>
              <a:off x="3765" y="2811"/>
              <a:ext cx="4" cy="2"/>
            </a:xfrm>
            <a:prstGeom prst="ellipse">
              <a:avLst/>
            </a:prstGeom>
            <a:solidFill>
              <a:srgbClr val="F1260A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299"/>
            <p:cNvSpPr>
              <a:spLocks/>
            </p:cNvSpPr>
            <p:nvPr/>
          </p:nvSpPr>
          <p:spPr bwMode="auto">
            <a:xfrm>
              <a:off x="3731" y="2823"/>
              <a:ext cx="39" cy="2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r" b="b"/>
              <a:pathLst>
                <a:path w="78" h="4">
                  <a:moveTo>
                    <a:pt x="78" y="0"/>
                  </a:move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300"/>
            <p:cNvSpPr>
              <a:spLocks/>
            </p:cNvSpPr>
            <p:nvPr/>
          </p:nvSpPr>
          <p:spPr bwMode="auto">
            <a:xfrm>
              <a:off x="3627" y="2835"/>
              <a:ext cx="204" cy="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8" y="0"/>
                </a:cxn>
                <a:cxn ang="0">
                  <a:pos x="406" y="49"/>
                </a:cxn>
                <a:cxn ang="0">
                  <a:pos x="0" y="49"/>
                </a:cxn>
                <a:cxn ang="0">
                  <a:pos x="26" y="0"/>
                </a:cxn>
              </a:cxnLst>
              <a:rect l="0" t="0" r="r" b="b"/>
              <a:pathLst>
                <a:path w="406" h="49">
                  <a:moveTo>
                    <a:pt x="26" y="0"/>
                  </a:moveTo>
                  <a:lnTo>
                    <a:pt x="378" y="0"/>
                  </a:lnTo>
                  <a:lnTo>
                    <a:pt x="406" y="49"/>
                  </a:lnTo>
                  <a:lnTo>
                    <a:pt x="0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0E4D5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Rectangle 301"/>
            <p:cNvSpPr>
              <a:spLocks noChangeArrowheads="1"/>
            </p:cNvSpPr>
            <p:nvPr/>
          </p:nvSpPr>
          <p:spPr bwMode="auto">
            <a:xfrm>
              <a:off x="3627" y="2860"/>
              <a:ext cx="204" cy="6"/>
            </a:xfrm>
            <a:prstGeom prst="rect">
              <a:avLst/>
            </a:prstGeom>
            <a:solidFill>
              <a:srgbClr val="C4A277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302"/>
            <p:cNvSpPr>
              <a:spLocks noChangeShapeType="1"/>
            </p:cNvSpPr>
            <p:nvPr/>
          </p:nvSpPr>
          <p:spPr bwMode="auto">
            <a:xfrm>
              <a:off x="3628" y="2863"/>
              <a:ext cx="20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03"/>
            <p:cNvSpPr>
              <a:spLocks/>
            </p:cNvSpPr>
            <p:nvPr/>
          </p:nvSpPr>
          <p:spPr bwMode="auto">
            <a:xfrm>
              <a:off x="3646" y="2837"/>
              <a:ext cx="6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0"/>
                </a:cxn>
                <a:cxn ang="0">
                  <a:pos x="13" y="9"/>
                </a:cxn>
                <a:cxn ang="0">
                  <a:pos x="0" y="9"/>
                </a:cxn>
                <a:cxn ang="0">
                  <a:pos x="3" y="0"/>
                </a:cxn>
              </a:cxnLst>
              <a:rect l="0" t="0" r="r" b="b"/>
              <a:pathLst>
                <a:path w="13" h="9">
                  <a:moveTo>
                    <a:pt x="3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04"/>
            <p:cNvSpPr>
              <a:spLocks/>
            </p:cNvSpPr>
            <p:nvPr/>
          </p:nvSpPr>
          <p:spPr bwMode="auto">
            <a:xfrm>
              <a:off x="3660" y="2837"/>
              <a:ext cx="29" cy="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0"/>
                </a:cxn>
                <a:cxn ang="0">
                  <a:pos x="56" y="0"/>
                </a:cxn>
                <a:cxn ang="0">
                  <a:pos x="56" y="7"/>
                </a:cxn>
                <a:cxn ang="0">
                  <a:pos x="0" y="7"/>
                </a:cxn>
              </a:cxnLst>
              <a:rect l="0" t="0" r="r" b="b"/>
              <a:pathLst>
                <a:path w="56" h="7">
                  <a:moveTo>
                    <a:pt x="0" y="7"/>
                  </a:moveTo>
                  <a:lnTo>
                    <a:pt x="2" y="0"/>
                  </a:lnTo>
                  <a:lnTo>
                    <a:pt x="56" y="0"/>
                  </a:lnTo>
                  <a:lnTo>
                    <a:pt x="5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305"/>
            <p:cNvSpPr>
              <a:spLocks/>
            </p:cNvSpPr>
            <p:nvPr/>
          </p:nvSpPr>
          <p:spPr bwMode="auto">
            <a:xfrm>
              <a:off x="3659" y="2836"/>
              <a:ext cx="29" cy="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" y="0"/>
                </a:cxn>
                <a:cxn ang="0">
                  <a:pos x="57" y="0"/>
                </a:cxn>
                <a:cxn ang="0">
                  <a:pos x="57" y="5"/>
                </a:cxn>
                <a:cxn ang="0">
                  <a:pos x="0" y="5"/>
                </a:cxn>
                <a:cxn ang="0">
                  <a:pos x="1" y="5"/>
                </a:cxn>
              </a:cxnLst>
              <a:rect l="0" t="0" r="r" b="b"/>
              <a:pathLst>
                <a:path w="57" h="5">
                  <a:moveTo>
                    <a:pt x="1" y="5"/>
                  </a:moveTo>
                  <a:lnTo>
                    <a:pt x="3" y="0"/>
                  </a:lnTo>
                  <a:lnTo>
                    <a:pt x="57" y="0"/>
                  </a:lnTo>
                  <a:lnTo>
                    <a:pt x="57" y="5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306"/>
            <p:cNvSpPr>
              <a:spLocks/>
            </p:cNvSpPr>
            <p:nvPr/>
          </p:nvSpPr>
          <p:spPr bwMode="auto">
            <a:xfrm>
              <a:off x="3644" y="2836"/>
              <a:ext cx="7" cy="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5" y="0"/>
                </a:cxn>
                <a:cxn ang="0">
                  <a:pos x="13" y="6"/>
                </a:cxn>
                <a:cxn ang="0">
                  <a:pos x="0" y="6"/>
                </a:cxn>
                <a:cxn ang="0">
                  <a:pos x="5" y="0"/>
                </a:cxn>
              </a:cxnLst>
              <a:rect l="0" t="0" r="r" b="b"/>
              <a:pathLst>
                <a:path w="15" h="6">
                  <a:moveTo>
                    <a:pt x="5" y="0"/>
                  </a:moveTo>
                  <a:lnTo>
                    <a:pt x="15" y="0"/>
                  </a:lnTo>
                  <a:lnTo>
                    <a:pt x="13" y="6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307"/>
            <p:cNvSpPr>
              <a:spLocks/>
            </p:cNvSpPr>
            <p:nvPr/>
          </p:nvSpPr>
          <p:spPr bwMode="auto">
            <a:xfrm>
              <a:off x="3693" y="2837"/>
              <a:ext cx="29" cy="4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0"/>
                </a:cxn>
                <a:cxn ang="0">
                  <a:pos x="58" y="0"/>
                </a:cxn>
                <a:cxn ang="0">
                  <a:pos x="58" y="7"/>
                </a:cxn>
                <a:cxn ang="0">
                  <a:pos x="0" y="7"/>
                </a:cxn>
                <a:cxn ang="0">
                  <a:pos x="2" y="5"/>
                </a:cxn>
              </a:cxnLst>
              <a:rect l="0" t="0" r="r" b="b"/>
              <a:pathLst>
                <a:path w="58" h="7">
                  <a:moveTo>
                    <a:pt x="2" y="5"/>
                  </a:moveTo>
                  <a:lnTo>
                    <a:pt x="2" y="0"/>
                  </a:lnTo>
                  <a:lnTo>
                    <a:pt x="58" y="0"/>
                  </a:lnTo>
                  <a:lnTo>
                    <a:pt x="58" y="7"/>
                  </a:lnTo>
                  <a:lnTo>
                    <a:pt x="0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308"/>
            <p:cNvSpPr>
              <a:spLocks/>
            </p:cNvSpPr>
            <p:nvPr/>
          </p:nvSpPr>
          <p:spPr bwMode="auto">
            <a:xfrm>
              <a:off x="3691" y="2836"/>
              <a:ext cx="30" cy="4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0"/>
                </a:cxn>
                <a:cxn ang="0">
                  <a:pos x="60" y="0"/>
                </a:cxn>
                <a:cxn ang="0">
                  <a:pos x="60" y="5"/>
                </a:cxn>
                <a:cxn ang="0">
                  <a:pos x="0" y="6"/>
                </a:cxn>
                <a:cxn ang="0">
                  <a:pos x="3" y="5"/>
                </a:cxn>
              </a:cxnLst>
              <a:rect l="0" t="0" r="r" b="b"/>
              <a:pathLst>
                <a:path w="60" h="6">
                  <a:moveTo>
                    <a:pt x="3" y="5"/>
                  </a:moveTo>
                  <a:lnTo>
                    <a:pt x="3" y="0"/>
                  </a:lnTo>
                  <a:lnTo>
                    <a:pt x="60" y="0"/>
                  </a:lnTo>
                  <a:lnTo>
                    <a:pt x="60" y="5"/>
                  </a:lnTo>
                  <a:lnTo>
                    <a:pt x="0" y="6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309"/>
            <p:cNvSpPr>
              <a:spLocks/>
            </p:cNvSpPr>
            <p:nvPr/>
          </p:nvSpPr>
          <p:spPr bwMode="auto">
            <a:xfrm>
              <a:off x="3727" y="2838"/>
              <a:ext cx="2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53" y="7"/>
                </a:cxn>
                <a:cxn ang="0">
                  <a:pos x="51" y="0"/>
                </a:cxn>
                <a:cxn ang="0">
                  <a:pos x="0" y="0"/>
                </a:cxn>
              </a:cxnLst>
              <a:rect l="0" t="0" r="r" b="b"/>
              <a:pathLst>
                <a:path w="53" h="7">
                  <a:moveTo>
                    <a:pt x="0" y="0"/>
                  </a:moveTo>
                  <a:lnTo>
                    <a:pt x="0" y="7"/>
                  </a:lnTo>
                  <a:lnTo>
                    <a:pt x="53" y="7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Rectangle 310"/>
            <p:cNvSpPr>
              <a:spLocks noChangeArrowheads="1"/>
            </p:cNvSpPr>
            <p:nvPr/>
          </p:nvSpPr>
          <p:spPr bwMode="auto">
            <a:xfrm>
              <a:off x="3726" y="2837"/>
              <a:ext cx="26" cy="3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311"/>
            <p:cNvSpPr>
              <a:spLocks/>
            </p:cNvSpPr>
            <p:nvPr/>
          </p:nvSpPr>
          <p:spPr bwMode="auto">
            <a:xfrm>
              <a:off x="3761" y="2837"/>
              <a:ext cx="17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0"/>
                </a:cxn>
                <a:cxn ang="0">
                  <a:pos x="34" y="7"/>
                </a:cxn>
                <a:cxn ang="0">
                  <a:pos x="2" y="7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34" h="7">
                  <a:moveTo>
                    <a:pt x="2" y="0"/>
                  </a:moveTo>
                  <a:lnTo>
                    <a:pt x="32" y="0"/>
                  </a:lnTo>
                  <a:lnTo>
                    <a:pt x="34" y="7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312"/>
            <p:cNvSpPr>
              <a:spLocks/>
            </p:cNvSpPr>
            <p:nvPr/>
          </p:nvSpPr>
          <p:spPr bwMode="auto">
            <a:xfrm>
              <a:off x="3763" y="2836"/>
              <a:ext cx="16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1" y="0"/>
                </a:cxn>
                <a:cxn ang="0">
                  <a:pos x="33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33" h="5">
                  <a:moveTo>
                    <a:pt x="1" y="0"/>
                  </a:moveTo>
                  <a:lnTo>
                    <a:pt x="31" y="0"/>
                  </a:lnTo>
                  <a:lnTo>
                    <a:pt x="33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313"/>
            <p:cNvSpPr>
              <a:spLocks/>
            </p:cNvSpPr>
            <p:nvPr/>
          </p:nvSpPr>
          <p:spPr bwMode="auto">
            <a:xfrm>
              <a:off x="3763" y="2843"/>
              <a:ext cx="1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4" y="13"/>
                </a:cxn>
                <a:cxn ang="0">
                  <a:pos x="1" y="13"/>
                </a:cxn>
                <a:cxn ang="0">
                  <a:pos x="0" y="0"/>
                </a:cxn>
              </a:cxnLst>
              <a:rect l="0" t="0" r="r" b="b"/>
              <a:pathLst>
                <a:path w="34" h="13">
                  <a:moveTo>
                    <a:pt x="0" y="0"/>
                  </a:moveTo>
                  <a:lnTo>
                    <a:pt x="31" y="0"/>
                  </a:lnTo>
                  <a:lnTo>
                    <a:pt x="34" y="13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314"/>
            <p:cNvSpPr>
              <a:spLocks/>
            </p:cNvSpPr>
            <p:nvPr/>
          </p:nvSpPr>
          <p:spPr bwMode="auto">
            <a:xfrm>
              <a:off x="3765" y="2841"/>
              <a:ext cx="1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5" y="13"/>
                </a:cxn>
                <a:cxn ang="0">
                  <a:pos x="2" y="13"/>
                </a:cxn>
                <a:cxn ang="0">
                  <a:pos x="0" y="0"/>
                </a:cxn>
              </a:cxnLst>
              <a:rect l="0" t="0" r="r" b="b"/>
              <a:pathLst>
                <a:path w="35" h="13">
                  <a:moveTo>
                    <a:pt x="0" y="0"/>
                  </a:moveTo>
                  <a:lnTo>
                    <a:pt x="33" y="0"/>
                  </a:lnTo>
                  <a:lnTo>
                    <a:pt x="35" y="13"/>
                  </a:lnTo>
                  <a:lnTo>
                    <a:pt x="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Line 315"/>
            <p:cNvSpPr>
              <a:spLocks noChangeShapeType="1"/>
            </p:cNvSpPr>
            <p:nvPr/>
          </p:nvSpPr>
          <p:spPr bwMode="auto">
            <a:xfrm>
              <a:off x="3765" y="2845"/>
              <a:ext cx="1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Line 316"/>
            <p:cNvSpPr>
              <a:spLocks noChangeShapeType="1"/>
            </p:cNvSpPr>
            <p:nvPr/>
          </p:nvSpPr>
          <p:spPr bwMode="auto">
            <a:xfrm>
              <a:off x="3770" y="2841"/>
              <a:ext cx="1" cy="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Line 317"/>
            <p:cNvSpPr>
              <a:spLocks noChangeShapeType="1"/>
            </p:cNvSpPr>
            <p:nvPr/>
          </p:nvSpPr>
          <p:spPr bwMode="auto">
            <a:xfrm>
              <a:off x="3775" y="2841"/>
              <a:ext cx="2" cy="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318"/>
            <p:cNvSpPr>
              <a:spLocks/>
            </p:cNvSpPr>
            <p:nvPr/>
          </p:nvSpPr>
          <p:spPr bwMode="auto">
            <a:xfrm>
              <a:off x="3641" y="2842"/>
              <a:ext cx="105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10" y="0"/>
                </a:cxn>
                <a:cxn ang="0">
                  <a:pos x="208" y="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10" h="7">
                  <a:moveTo>
                    <a:pt x="3" y="0"/>
                  </a:moveTo>
                  <a:lnTo>
                    <a:pt x="210" y="0"/>
                  </a:lnTo>
                  <a:lnTo>
                    <a:pt x="208" y="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319"/>
            <p:cNvSpPr>
              <a:spLocks/>
            </p:cNvSpPr>
            <p:nvPr/>
          </p:nvSpPr>
          <p:spPr bwMode="auto">
            <a:xfrm>
              <a:off x="3641" y="2841"/>
              <a:ext cx="105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08" y="0"/>
                </a:cxn>
                <a:cxn ang="0">
                  <a:pos x="206" y="5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208" h="5">
                  <a:moveTo>
                    <a:pt x="3" y="0"/>
                  </a:moveTo>
                  <a:lnTo>
                    <a:pt x="208" y="0"/>
                  </a:lnTo>
                  <a:lnTo>
                    <a:pt x="206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20"/>
            <p:cNvSpPr>
              <a:spLocks/>
            </p:cNvSpPr>
            <p:nvPr/>
          </p:nvSpPr>
          <p:spPr bwMode="auto">
            <a:xfrm>
              <a:off x="3749" y="2842"/>
              <a:ext cx="5" cy="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7"/>
                </a:cxn>
                <a:cxn ang="0">
                  <a:pos x="0" y="7"/>
                </a:cxn>
                <a:cxn ang="0">
                  <a:pos x="0" y="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21"/>
            <p:cNvSpPr>
              <a:spLocks/>
            </p:cNvSpPr>
            <p:nvPr/>
          </p:nvSpPr>
          <p:spPr bwMode="auto">
            <a:xfrm>
              <a:off x="3747" y="2841"/>
              <a:ext cx="6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2" y="5"/>
                </a:cxn>
                <a:cxn ang="0">
                  <a:pos x="0" y="5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2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22"/>
            <p:cNvSpPr>
              <a:spLocks/>
            </p:cNvSpPr>
            <p:nvPr/>
          </p:nvSpPr>
          <p:spPr bwMode="auto">
            <a:xfrm>
              <a:off x="3789" y="2842"/>
              <a:ext cx="33" cy="1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9" y="0"/>
                </a:cxn>
                <a:cxn ang="0">
                  <a:pos x="66" y="28"/>
                </a:cxn>
                <a:cxn ang="0">
                  <a:pos x="54" y="28"/>
                </a:cxn>
                <a:cxn ang="0">
                  <a:pos x="46" y="12"/>
                </a:cxn>
                <a:cxn ang="0">
                  <a:pos x="41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66" h="28">
                  <a:moveTo>
                    <a:pt x="1" y="0"/>
                  </a:moveTo>
                  <a:lnTo>
                    <a:pt x="49" y="0"/>
                  </a:lnTo>
                  <a:lnTo>
                    <a:pt x="66" y="28"/>
                  </a:lnTo>
                  <a:lnTo>
                    <a:pt x="54" y="28"/>
                  </a:lnTo>
                  <a:lnTo>
                    <a:pt x="46" y="12"/>
                  </a:lnTo>
                  <a:lnTo>
                    <a:pt x="41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23"/>
            <p:cNvSpPr>
              <a:spLocks/>
            </p:cNvSpPr>
            <p:nvPr/>
          </p:nvSpPr>
          <p:spPr bwMode="auto">
            <a:xfrm>
              <a:off x="3790" y="2841"/>
              <a:ext cx="33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0"/>
                </a:cxn>
                <a:cxn ang="0">
                  <a:pos x="66" y="28"/>
                </a:cxn>
                <a:cxn ang="0">
                  <a:pos x="53" y="28"/>
                </a:cxn>
                <a:cxn ang="0">
                  <a:pos x="45" y="13"/>
                </a:cxn>
                <a:cxn ang="0">
                  <a:pos x="42" y="5"/>
                </a:cxn>
                <a:cxn ang="0">
                  <a:pos x="2" y="5"/>
                </a:cxn>
                <a:cxn ang="0">
                  <a:pos x="0" y="0"/>
                </a:cxn>
              </a:cxnLst>
              <a:rect l="0" t="0" r="r" b="b"/>
              <a:pathLst>
                <a:path w="66" h="28">
                  <a:moveTo>
                    <a:pt x="0" y="0"/>
                  </a:moveTo>
                  <a:lnTo>
                    <a:pt x="50" y="0"/>
                  </a:lnTo>
                  <a:lnTo>
                    <a:pt x="66" y="28"/>
                  </a:lnTo>
                  <a:lnTo>
                    <a:pt x="53" y="28"/>
                  </a:lnTo>
                  <a:lnTo>
                    <a:pt x="45" y="13"/>
                  </a:lnTo>
                  <a:lnTo>
                    <a:pt x="42" y="5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24"/>
            <p:cNvSpPr>
              <a:spLocks/>
            </p:cNvSpPr>
            <p:nvPr/>
          </p:nvSpPr>
          <p:spPr bwMode="auto">
            <a:xfrm>
              <a:off x="3791" y="2846"/>
              <a:ext cx="2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0"/>
                </a:cxn>
                <a:cxn ang="0">
                  <a:pos x="46" y="18"/>
                </a:cxn>
                <a:cxn ang="0">
                  <a:pos x="8" y="18"/>
                </a:cxn>
                <a:cxn ang="0">
                  <a:pos x="0" y="0"/>
                </a:cxn>
              </a:cxnLst>
              <a:rect l="0" t="0" r="r" b="b"/>
              <a:pathLst>
                <a:path w="46" h="18">
                  <a:moveTo>
                    <a:pt x="0" y="0"/>
                  </a:moveTo>
                  <a:lnTo>
                    <a:pt x="36" y="0"/>
                  </a:lnTo>
                  <a:lnTo>
                    <a:pt x="46" y="18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25"/>
            <p:cNvSpPr>
              <a:spLocks/>
            </p:cNvSpPr>
            <p:nvPr/>
          </p:nvSpPr>
          <p:spPr bwMode="auto">
            <a:xfrm>
              <a:off x="3793" y="2845"/>
              <a:ext cx="2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47" y="19"/>
                </a:cxn>
                <a:cxn ang="0">
                  <a:pos x="9" y="19"/>
                </a:cxn>
                <a:cxn ang="0">
                  <a:pos x="0" y="0"/>
                </a:cxn>
              </a:cxnLst>
              <a:rect l="0" t="0" r="r" b="b"/>
              <a:pathLst>
                <a:path w="47" h="19">
                  <a:moveTo>
                    <a:pt x="0" y="0"/>
                  </a:moveTo>
                  <a:lnTo>
                    <a:pt x="37" y="0"/>
                  </a:lnTo>
                  <a:lnTo>
                    <a:pt x="47" y="19"/>
                  </a:lnTo>
                  <a:lnTo>
                    <a:pt x="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26"/>
            <p:cNvSpPr>
              <a:spLocks/>
            </p:cNvSpPr>
            <p:nvPr/>
          </p:nvSpPr>
          <p:spPr bwMode="auto">
            <a:xfrm>
              <a:off x="3765" y="2851"/>
              <a:ext cx="19" cy="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6" y="5"/>
                </a:cxn>
                <a:cxn ang="0">
                  <a:pos x="36" y="3"/>
                </a:cxn>
                <a:cxn ang="0">
                  <a:pos x="38" y="9"/>
                </a:cxn>
                <a:cxn ang="0">
                  <a:pos x="3" y="9"/>
                </a:cxn>
                <a:cxn ang="0">
                  <a:pos x="0" y="3"/>
                </a:cxn>
              </a:cxnLst>
              <a:rect l="0" t="0" r="r" b="b"/>
              <a:pathLst>
                <a:path w="38" h="9">
                  <a:moveTo>
                    <a:pt x="0" y="3"/>
                  </a:moveTo>
                  <a:lnTo>
                    <a:pt x="13" y="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26" y="5"/>
                  </a:lnTo>
                  <a:lnTo>
                    <a:pt x="36" y="3"/>
                  </a:lnTo>
                  <a:lnTo>
                    <a:pt x="38" y="9"/>
                  </a:lnTo>
                  <a:lnTo>
                    <a:pt x="3" y="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27"/>
            <p:cNvSpPr>
              <a:spLocks/>
            </p:cNvSpPr>
            <p:nvPr/>
          </p:nvSpPr>
          <p:spPr bwMode="auto">
            <a:xfrm>
              <a:off x="3767" y="2850"/>
              <a:ext cx="19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5"/>
                </a:cxn>
                <a:cxn ang="0">
                  <a:pos x="13" y="0"/>
                </a:cxn>
                <a:cxn ang="0">
                  <a:pos x="23" y="0"/>
                </a:cxn>
                <a:cxn ang="0">
                  <a:pos x="26" y="5"/>
                </a:cxn>
                <a:cxn ang="0">
                  <a:pos x="36" y="5"/>
                </a:cxn>
                <a:cxn ang="0">
                  <a:pos x="38" y="10"/>
                </a:cxn>
                <a:cxn ang="0">
                  <a:pos x="2" y="10"/>
                </a:cxn>
                <a:cxn ang="0">
                  <a:pos x="0" y="5"/>
                </a:cxn>
              </a:cxnLst>
              <a:rect l="0" t="0" r="r" b="b"/>
              <a:pathLst>
                <a:path w="38" h="10">
                  <a:moveTo>
                    <a:pt x="0" y="5"/>
                  </a:moveTo>
                  <a:lnTo>
                    <a:pt x="13" y="5"/>
                  </a:lnTo>
                  <a:lnTo>
                    <a:pt x="13" y="0"/>
                  </a:lnTo>
                  <a:lnTo>
                    <a:pt x="23" y="0"/>
                  </a:lnTo>
                  <a:lnTo>
                    <a:pt x="26" y="5"/>
                  </a:lnTo>
                  <a:lnTo>
                    <a:pt x="36" y="5"/>
                  </a:lnTo>
                  <a:lnTo>
                    <a:pt x="38" y="10"/>
                  </a:lnTo>
                  <a:lnTo>
                    <a:pt x="2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28"/>
            <p:cNvSpPr>
              <a:spLocks/>
            </p:cNvSpPr>
            <p:nvPr/>
          </p:nvSpPr>
          <p:spPr bwMode="auto">
            <a:xfrm>
              <a:off x="3634" y="2847"/>
              <a:ext cx="27" cy="1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6" y="0"/>
                </a:cxn>
                <a:cxn ang="0">
                  <a:pos x="35" y="5"/>
                </a:cxn>
                <a:cxn ang="0">
                  <a:pos x="43" y="5"/>
                </a:cxn>
                <a:cxn ang="0">
                  <a:pos x="41" y="9"/>
                </a:cxn>
                <a:cxn ang="0">
                  <a:pos x="55" y="10"/>
                </a:cxn>
                <a:cxn ang="0">
                  <a:pos x="53" y="15"/>
                </a:cxn>
                <a:cxn ang="0">
                  <a:pos x="40" y="15"/>
                </a:cxn>
                <a:cxn ang="0">
                  <a:pos x="36" y="20"/>
                </a:cxn>
                <a:cxn ang="0">
                  <a:pos x="0" y="20"/>
                </a:cxn>
                <a:cxn ang="0">
                  <a:pos x="13" y="0"/>
                </a:cxn>
              </a:cxnLst>
              <a:rect l="0" t="0" r="r" b="b"/>
              <a:pathLst>
                <a:path w="55" h="20">
                  <a:moveTo>
                    <a:pt x="13" y="0"/>
                  </a:moveTo>
                  <a:lnTo>
                    <a:pt x="36" y="0"/>
                  </a:lnTo>
                  <a:lnTo>
                    <a:pt x="35" y="5"/>
                  </a:lnTo>
                  <a:lnTo>
                    <a:pt x="43" y="5"/>
                  </a:lnTo>
                  <a:lnTo>
                    <a:pt x="41" y="9"/>
                  </a:lnTo>
                  <a:lnTo>
                    <a:pt x="55" y="10"/>
                  </a:lnTo>
                  <a:lnTo>
                    <a:pt x="53" y="15"/>
                  </a:lnTo>
                  <a:lnTo>
                    <a:pt x="40" y="15"/>
                  </a:lnTo>
                  <a:lnTo>
                    <a:pt x="36" y="20"/>
                  </a:lnTo>
                  <a:lnTo>
                    <a:pt x="0" y="2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29"/>
            <p:cNvSpPr>
              <a:spLocks/>
            </p:cNvSpPr>
            <p:nvPr/>
          </p:nvSpPr>
          <p:spPr bwMode="auto">
            <a:xfrm>
              <a:off x="3633" y="2846"/>
              <a:ext cx="27" cy="1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7" y="0"/>
                </a:cxn>
                <a:cxn ang="0">
                  <a:pos x="35" y="7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55" y="12"/>
                </a:cxn>
                <a:cxn ang="0">
                  <a:pos x="53" y="15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0" y="21"/>
                </a:cxn>
                <a:cxn ang="0">
                  <a:pos x="14" y="0"/>
                </a:cxn>
              </a:cxnLst>
              <a:rect l="0" t="0" r="r" b="b"/>
              <a:pathLst>
                <a:path w="55" h="21">
                  <a:moveTo>
                    <a:pt x="14" y="0"/>
                  </a:moveTo>
                  <a:lnTo>
                    <a:pt x="37" y="0"/>
                  </a:lnTo>
                  <a:lnTo>
                    <a:pt x="35" y="7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55" y="12"/>
                  </a:lnTo>
                  <a:lnTo>
                    <a:pt x="53" y="15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30"/>
            <p:cNvSpPr>
              <a:spLocks/>
            </p:cNvSpPr>
            <p:nvPr/>
          </p:nvSpPr>
          <p:spPr bwMode="auto">
            <a:xfrm>
              <a:off x="3662" y="2855"/>
              <a:ext cx="1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0"/>
                </a:cxn>
                <a:cxn ang="0">
                  <a:pos x="23" y="5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25" h="5">
                  <a:moveTo>
                    <a:pt x="2" y="0"/>
                  </a:moveTo>
                  <a:lnTo>
                    <a:pt x="25" y="0"/>
                  </a:lnTo>
                  <a:lnTo>
                    <a:pt x="23" y="5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31"/>
            <p:cNvSpPr>
              <a:spLocks/>
            </p:cNvSpPr>
            <p:nvPr/>
          </p:nvSpPr>
          <p:spPr bwMode="auto">
            <a:xfrm>
              <a:off x="3661" y="2853"/>
              <a:ext cx="13" cy="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4" y="0"/>
                </a:cxn>
                <a:cxn ang="0">
                  <a:pos x="23" y="5"/>
                </a:cxn>
                <a:cxn ang="0">
                  <a:pos x="0" y="5"/>
                </a:cxn>
                <a:cxn ang="0">
                  <a:pos x="1" y="0"/>
                </a:cxn>
              </a:cxnLst>
              <a:rect l="0" t="0" r="r" b="b"/>
              <a:pathLst>
                <a:path w="24" h="5">
                  <a:moveTo>
                    <a:pt x="1" y="0"/>
                  </a:moveTo>
                  <a:lnTo>
                    <a:pt x="24" y="0"/>
                  </a:lnTo>
                  <a:lnTo>
                    <a:pt x="23" y="5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32"/>
            <p:cNvSpPr>
              <a:spLocks/>
            </p:cNvSpPr>
            <p:nvPr/>
          </p:nvSpPr>
          <p:spPr bwMode="auto">
            <a:xfrm>
              <a:off x="3737" y="2847"/>
              <a:ext cx="18" cy="1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3" y="0"/>
                </a:cxn>
                <a:cxn ang="0">
                  <a:pos x="13" y="9"/>
                </a:cxn>
                <a:cxn ang="0">
                  <a:pos x="0" y="9"/>
                </a:cxn>
                <a:cxn ang="0">
                  <a:pos x="1" y="15"/>
                </a:cxn>
                <a:cxn ang="0">
                  <a:pos x="19" y="15"/>
                </a:cxn>
                <a:cxn ang="0">
                  <a:pos x="21" y="22"/>
                </a:cxn>
                <a:cxn ang="0">
                  <a:pos x="36" y="20"/>
                </a:cxn>
                <a:cxn ang="0">
                  <a:pos x="34" y="0"/>
                </a:cxn>
              </a:cxnLst>
              <a:rect l="0" t="0" r="r" b="b"/>
              <a:pathLst>
                <a:path w="36" h="22">
                  <a:moveTo>
                    <a:pt x="34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1" y="15"/>
                  </a:lnTo>
                  <a:lnTo>
                    <a:pt x="19" y="15"/>
                  </a:lnTo>
                  <a:lnTo>
                    <a:pt x="21" y="22"/>
                  </a:lnTo>
                  <a:lnTo>
                    <a:pt x="36" y="2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33"/>
            <p:cNvSpPr>
              <a:spLocks/>
            </p:cNvSpPr>
            <p:nvPr/>
          </p:nvSpPr>
          <p:spPr bwMode="auto">
            <a:xfrm>
              <a:off x="3738" y="2846"/>
              <a:ext cx="18" cy="1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5" y="0"/>
                </a:cxn>
                <a:cxn ang="0">
                  <a:pos x="15" y="8"/>
                </a:cxn>
                <a:cxn ang="0">
                  <a:pos x="0" y="6"/>
                </a:cxn>
                <a:cxn ang="0">
                  <a:pos x="2" y="13"/>
                </a:cxn>
                <a:cxn ang="0">
                  <a:pos x="20" y="13"/>
                </a:cxn>
                <a:cxn ang="0">
                  <a:pos x="22" y="19"/>
                </a:cxn>
                <a:cxn ang="0">
                  <a:pos x="37" y="19"/>
                </a:cxn>
                <a:cxn ang="0">
                  <a:pos x="33" y="0"/>
                </a:cxn>
              </a:cxnLst>
              <a:rect l="0" t="0" r="r" b="b"/>
              <a:pathLst>
                <a:path w="37" h="19">
                  <a:moveTo>
                    <a:pt x="33" y="0"/>
                  </a:moveTo>
                  <a:lnTo>
                    <a:pt x="15" y="0"/>
                  </a:lnTo>
                  <a:lnTo>
                    <a:pt x="15" y="8"/>
                  </a:lnTo>
                  <a:lnTo>
                    <a:pt x="0" y="6"/>
                  </a:lnTo>
                  <a:lnTo>
                    <a:pt x="2" y="13"/>
                  </a:lnTo>
                  <a:lnTo>
                    <a:pt x="20" y="13"/>
                  </a:lnTo>
                  <a:lnTo>
                    <a:pt x="22" y="19"/>
                  </a:lnTo>
                  <a:lnTo>
                    <a:pt x="37" y="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34"/>
            <p:cNvSpPr>
              <a:spLocks/>
            </p:cNvSpPr>
            <p:nvPr/>
          </p:nvSpPr>
          <p:spPr bwMode="auto">
            <a:xfrm>
              <a:off x="3723" y="2854"/>
              <a:ext cx="1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0"/>
                </a:cxn>
                <a:cxn ang="0">
                  <a:pos x="25" y="6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25" h="6">
                  <a:moveTo>
                    <a:pt x="2" y="0"/>
                  </a:moveTo>
                  <a:lnTo>
                    <a:pt x="25" y="0"/>
                  </a:lnTo>
                  <a:lnTo>
                    <a:pt x="25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35"/>
            <p:cNvSpPr>
              <a:spLocks/>
            </p:cNvSpPr>
            <p:nvPr/>
          </p:nvSpPr>
          <p:spPr bwMode="auto">
            <a:xfrm>
              <a:off x="3723" y="2853"/>
              <a:ext cx="1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0"/>
                </a:cxn>
                <a:cxn ang="0">
                  <a:pos x="24" y="5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24" h="5">
                  <a:moveTo>
                    <a:pt x="2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36"/>
            <p:cNvSpPr>
              <a:spLocks/>
            </p:cNvSpPr>
            <p:nvPr/>
          </p:nvSpPr>
          <p:spPr bwMode="auto">
            <a:xfrm>
              <a:off x="3655" y="2847"/>
              <a:ext cx="88" cy="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7" y="0"/>
                </a:cxn>
                <a:cxn ang="0">
                  <a:pos x="177" y="5"/>
                </a:cxn>
                <a:cxn ang="0">
                  <a:pos x="162" y="5"/>
                </a:cxn>
                <a:cxn ang="0">
                  <a:pos x="162" y="12"/>
                </a:cxn>
                <a:cxn ang="0">
                  <a:pos x="17" y="12"/>
                </a:cxn>
                <a:cxn ang="0">
                  <a:pos x="18" y="7"/>
                </a:cxn>
                <a:cxn ang="0">
                  <a:pos x="5" y="7"/>
                </a:cxn>
                <a:cxn ang="0">
                  <a:pos x="9" y="4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177" h="12">
                  <a:moveTo>
                    <a:pt x="4" y="0"/>
                  </a:moveTo>
                  <a:lnTo>
                    <a:pt x="177" y="0"/>
                  </a:lnTo>
                  <a:lnTo>
                    <a:pt x="177" y="5"/>
                  </a:lnTo>
                  <a:lnTo>
                    <a:pt x="162" y="5"/>
                  </a:lnTo>
                  <a:lnTo>
                    <a:pt x="162" y="12"/>
                  </a:lnTo>
                  <a:lnTo>
                    <a:pt x="17" y="12"/>
                  </a:lnTo>
                  <a:lnTo>
                    <a:pt x="18" y="7"/>
                  </a:lnTo>
                  <a:lnTo>
                    <a:pt x="5" y="7"/>
                  </a:lnTo>
                  <a:lnTo>
                    <a:pt x="9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37"/>
            <p:cNvSpPr>
              <a:spLocks/>
            </p:cNvSpPr>
            <p:nvPr/>
          </p:nvSpPr>
          <p:spPr bwMode="auto">
            <a:xfrm>
              <a:off x="3655" y="2846"/>
              <a:ext cx="88" cy="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7" y="0"/>
                </a:cxn>
                <a:cxn ang="0">
                  <a:pos x="177" y="5"/>
                </a:cxn>
                <a:cxn ang="0">
                  <a:pos x="162" y="5"/>
                </a:cxn>
                <a:cxn ang="0">
                  <a:pos x="162" y="12"/>
                </a:cxn>
                <a:cxn ang="0">
                  <a:pos x="17" y="12"/>
                </a:cxn>
                <a:cxn ang="0">
                  <a:pos x="18" y="8"/>
                </a:cxn>
                <a:cxn ang="0">
                  <a:pos x="5" y="8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177" h="12">
                  <a:moveTo>
                    <a:pt x="4" y="0"/>
                  </a:moveTo>
                  <a:lnTo>
                    <a:pt x="177" y="0"/>
                  </a:lnTo>
                  <a:lnTo>
                    <a:pt x="177" y="5"/>
                  </a:lnTo>
                  <a:lnTo>
                    <a:pt x="162" y="5"/>
                  </a:lnTo>
                  <a:lnTo>
                    <a:pt x="162" y="12"/>
                  </a:lnTo>
                  <a:lnTo>
                    <a:pt x="17" y="12"/>
                  </a:lnTo>
                  <a:lnTo>
                    <a:pt x="18" y="8"/>
                  </a:lnTo>
                  <a:lnTo>
                    <a:pt x="5" y="8"/>
                  </a:lnTo>
                  <a:lnTo>
                    <a:pt x="9" y="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38"/>
            <p:cNvSpPr>
              <a:spLocks/>
            </p:cNvSpPr>
            <p:nvPr/>
          </p:nvSpPr>
          <p:spPr bwMode="auto">
            <a:xfrm>
              <a:off x="3677" y="2855"/>
              <a:ext cx="43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"/>
                </a:cxn>
                <a:cxn ang="0">
                  <a:pos x="86" y="5"/>
                </a:cxn>
                <a:cxn ang="0">
                  <a:pos x="86" y="0"/>
                </a:cxn>
                <a:cxn ang="0">
                  <a:pos x="2" y="0"/>
                </a:cxn>
              </a:cxnLst>
              <a:rect l="0" t="0" r="r" b="b"/>
              <a:pathLst>
                <a:path w="86" h="5">
                  <a:moveTo>
                    <a:pt x="2" y="0"/>
                  </a:moveTo>
                  <a:lnTo>
                    <a:pt x="0" y="5"/>
                  </a:lnTo>
                  <a:lnTo>
                    <a:pt x="86" y="5"/>
                  </a:lnTo>
                  <a:lnTo>
                    <a:pt x="8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Rectangle 339"/>
            <p:cNvSpPr>
              <a:spLocks noChangeArrowheads="1"/>
            </p:cNvSpPr>
            <p:nvPr/>
          </p:nvSpPr>
          <p:spPr bwMode="auto">
            <a:xfrm>
              <a:off x="3677" y="2853"/>
              <a:ext cx="43" cy="2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Line 340"/>
            <p:cNvSpPr>
              <a:spLocks noChangeShapeType="1"/>
            </p:cNvSpPr>
            <p:nvPr/>
          </p:nvSpPr>
          <p:spPr bwMode="auto">
            <a:xfrm>
              <a:off x="3748" y="2853"/>
              <a:ext cx="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Line 341"/>
            <p:cNvSpPr>
              <a:spLocks noChangeShapeType="1"/>
            </p:cNvSpPr>
            <p:nvPr/>
          </p:nvSpPr>
          <p:spPr bwMode="auto">
            <a:xfrm>
              <a:off x="3774" y="2852"/>
              <a:ext cx="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Line 342"/>
            <p:cNvSpPr>
              <a:spLocks noChangeShapeType="1"/>
            </p:cNvSpPr>
            <p:nvPr/>
          </p:nvSpPr>
          <p:spPr bwMode="auto">
            <a:xfrm>
              <a:off x="3774" y="2852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Line 343"/>
            <p:cNvSpPr>
              <a:spLocks noChangeShapeType="1"/>
            </p:cNvSpPr>
            <p:nvPr/>
          </p:nvSpPr>
          <p:spPr bwMode="auto">
            <a:xfrm>
              <a:off x="3780" y="2853"/>
              <a:ext cx="1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44"/>
            <p:cNvSpPr>
              <a:spLocks/>
            </p:cNvSpPr>
            <p:nvPr/>
          </p:nvSpPr>
          <p:spPr bwMode="auto">
            <a:xfrm>
              <a:off x="3697" y="2732"/>
              <a:ext cx="68" cy="28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135" h="56">
                  <a:moveTo>
                    <a:pt x="135" y="0"/>
                  </a:moveTo>
                  <a:lnTo>
                    <a:pt x="0" y="0"/>
                  </a:lnTo>
                  <a:lnTo>
                    <a:pt x="0" y="56"/>
                  </a:lnTo>
                </a:path>
              </a:pathLst>
            </a:custGeom>
            <a:noFill/>
            <a:ln w="15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5" name="Group 345"/>
          <p:cNvGrpSpPr>
            <a:grpSpLocks/>
          </p:cNvGrpSpPr>
          <p:nvPr/>
        </p:nvGrpSpPr>
        <p:grpSpPr bwMode="auto">
          <a:xfrm>
            <a:off x="993825" y="1136179"/>
            <a:ext cx="257175" cy="257175"/>
            <a:chOff x="3898" y="2572"/>
            <a:chExt cx="162" cy="162"/>
          </a:xfrm>
        </p:grpSpPr>
        <p:sp>
          <p:nvSpPr>
            <p:cNvPr id="186" name="Freeform 346"/>
            <p:cNvSpPr>
              <a:spLocks/>
            </p:cNvSpPr>
            <p:nvPr/>
          </p:nvSpPr>
          <p:spPr bwMode="auto">
            <a:xfrm>
              <a:off x="3902" y="2696"/>
              <a:ext cx="76" cy="36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39" y="15"/>
                </a:cxn>
                <a:cxn ang="0">
                  <a:pos x="126" y="22"/>
                </a:cxn>
                <a:cxn ang="0">
                  <a:pos x="119" y="25"/>
                </a:cxn>
                <a:cxn ang="0">
                  <a:pos x="111" y="31"/>
                </a:cxn>
                <a:cxn ang="0">
                  <a:pos x="106" y="50"/>
                </a:cxn>
                <a:cxn ang="0">
                  <a:pos x="103" y="66"/>
                </a:cxn>
                <a:cxn ang="0">
                  <a:pos x="103" y="73"/>
                </a:cxn>
                <a:cxn ang="0">
                  <a:pos x="0" y="73"/>
                </a:cxn>
                <a:cxn ang="0">
                  <a:pos x="0" y="55"/>
                </a:cxn>
                <a:cxn ang="0">
                  <a:pos x="80" y="0"/>
                </a:cxn>
                <a:cxn ang="0">
                  <a:pos x="151" y="0"/>
                </a:cxn>
                <a:cxn ang="0">
                  <a:pos x="152" y="0"/>
                </a:cxn>
              </a:cxnLst>
              <a:rect l="0" t="0" r="r" b="b"/>
              <a:pathLst>
                <a:path w="152" h="73">
                  <a:moveTo>
                    <a:pt x="152" y="0"/>
                  </a:moveTo>
                  <a:lnTo>
                    <a:pt x="139" y="15"/>
                  </a:lnTo>
                  <a:lnTo>
                    <a:pt x="126" y="22"/>
                  </a:lnTo>
                  <a:lnTo>
                    <a:pt x="119" y="25"/>
                  </a:lnTo>
                  <a:lnTo>
                    <a:pt x="111" y="31"/>
                  </a:lnTo>
                  <a:lnTo>
                    <a:pt x="106" y="50"/>
                  </a:lnTo>
                  <a:lnTo>
                    <a:pt x="103" y="66"/>
                  </a:lnTo>
                  <a:lnTo>
                    <a:pt x="103" y="73"/>
                  </a:lnTo>
                  <a:lnTo>
                    <a:pt x="0" y="73"/>
                  </a:lnTo>
                  <a:lnTo>
                    <a:pt x="0" y="55"/>
                  </a:lnTo>
                  <a:lnTo>
                    <a:pt x="80" y="0"/>
                  </a:lnTo>
                  <a:lnTo>
                    <a:pt x="151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47"/>
            <p:cNvSpPr>
              <a:spLocks/>
            </p:cNvSpPr>
            <p:nvPr/>
          </p:nvSpPr>
          <p:spPr bwMode="auto">
            <a:xfrm>
              <a:off x="4010" y="2638"/>
              <a:ext cx="22" cy="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8" y="5"/>
                </a:cxn>
                <a:cxn ang="0">
                  <a:pos x="33" y="15"/>
                </a:cxn>
                <a:cxn ang="0">
                  <a:pos x="36" y="24"/>
                </a:cxn>
                <a:cxn ang="0">
                  <a:pos x="36" y="37"/>
                </a:cxn>
                <a:cxn ang="0">
                  <a:pos x="28" y="55"/>
                </a:cxn>
                <a:cxn ang="0">
                  <a:pos x="30" y="57"/>
                </a:cxn>
                <a:cxn ang="0">
                  <a:pos x="41" y="48"/>
                </a:cxn>
                <a:cxn ang="0">
                  <a:pos x="45" y="52"/>
                </a:cxn>
                <a:cxn ang="0">
                  <a:pos x="45" y="63"/>
                </a:cxn>
                <a:cxn ang="0">
                  <a:pos x="45" y="71"/>
                </a:cxn>
                <a:cxn ang="0">
                  <a:pos x="31" y="76"/>
                </a:cxn>
                <a:cxn ang="0">
                  <a:pos x="40" y="78"/>
                </a:cxn>
                <a:cxn ang="0">
                  <a:pos x="45" y="80"/>
                </a:cxn>
                <a:cxn ang="0">
                  <a:pos x="45" y="85"/>
                </a:cxn>
                <a:cxn ang="0">
                  <a:pos x="45" y="91"/>
                </a:cxn>
                <a:cxn ang="0">
                  <a:pos x="41" y="96"/>
                </a:cxn>
                <a:cxn ang="0">
                  <a:pos x="35" y="98"/>
                </a:cxn>
                <a:cxn ang="0">
                  <a:pos x="21" y="100"/>
                </a:cxn>
                <a:cxn ang="0">
                  <a:pos x="10" y="96"/>
                </a:cxn>
                <a:cxn ang="0">
                  <a:pos x="0" y="95"/>
                </a:cxn>
                <a:cxn ang="0">
                  <a:pos x="16" y="63"/>
                </a:cxn>
                <a:cxn ang="0">
                  <a:pos x="21" y="60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5" y="12"/>
                </a:cxn>
                <a:cxn ang="0">
                  <a:pos x="20" y="0"/>
                </a:cxn>
              </a:cxnLst>
              <a:rect l="0" t="0" r="r" b="b"/>
              <a:pathLst>
                <a:path w="45" h="100">
                  <a:moveTo>
                    <a:pt x="20" y="0"/>
                  </a:moveTo>
                  <a:lnTo>
                    <a:pt x="28" y="5"/>
                  </a:lnTo>
                  <a:lnTo>
                    <a:pt x="33" y="15"/>
                  </a:lnTo>
                  <a:lnTo>
                    <a:pt x="36" y="24"/>
                  </a:lnTo>
                  <a:lnTo>
                    <a:pt x="36" y="37"/>
                  </a:lnTo>
                  <a:lnTo>
                    <a:pt x="28" y="55"/>
                  </a:lnTo>
                  <a:lnTo>
                    <a:pt x="30" y="57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63"/>
                  </a:lnTo>
                  <a:lnTo>
                    <a:pt x="45" y="71"/>
                  </a:lnTo>
                  <a:lnTo>
                    <a:pt x="31" y="76"/>
                  </a:lnTo>
                  <a:lnTo>
                    <a:pt x="40" y="78"/>
                  </a:lnTo>
                  <a:lnTo>
                    <a:pt x="45" y="80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1" y="96"/>
                  </a:lnTo>
                  <a:lnTo>
                    <a:pt x="35" y="98"/>
                  </a:lnTo>
                  <a:lnTo>
                    <a:pt x="21" y="100"/>
                  </a:lnTo>
                  <a:lnTo>
                    <a:pt x="10" y="96"/>
                  </a:lnTo>
                  <a:lnTo>
                    <a:pt x="0" y="95"/>
                  </a:lnTo>
                  <a:lnTo>
                    <a:pt x="16" y="63"/>
                  </a:lnTo>
                  <a:lnTo>
                    <a:pt x="21" y="60"/>
                  </a:lnTo>
                  <a:lnTo>
                    <a:pt x="25" y="42"/>
                  </a:lnTo>
                  <a:lnTo>
                    <a:pt x="26" y="27"/>
                  </a:lnTo>
                  <a:lnTo>
                    <a:pt x="25" y="1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48"/>
            <p:cNvSpPr>
              <a:spLocks/>
            </p:cNvSpPr>
            <p:nvPr/>
          </p:nvSpPr>
          <p:spPr bwMode="auto">
            <a:xfrm>
              <a:off x="3993" y="2630"/>
              <a:ext cx="24" cy="5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0"/>
                </a:cxn>
                <a:cxn ang="0">
                  <a:pos x="33" y="20"/>
                </a:cxn>
                <a:cxn ang="0">
                  <a:pos x="23" y="35"/>
                </a:cxn>
                <a:cxn ang="0">
                  <a:pos x="18" y="51"/>
                </a:cxn>
                <a:cxn ang="0">
                  <a:pos x="13" y="61"/>
                </a:cxn>
                <a:cxn ang="0">
                  <a:pos x="10" y="89"/>
                </a:cxn>
                <a:cxn ang="0">
                  <a:pos x="15" y="89"/>
                </a:cxn>
                <a:cxn ang="0">
                  <a:pos x="22" y="91"/>
                </a:cxn>
                <a:cxn ang="0">
                  <a:pos x="23" y="94"/>
                </a:cxn>
                <a:cxn ang="0">
                  <a:pos x="17" y="94"/>
                </a:cxn>
                <a:cxn ang="0">
                  <a:pos x="9" y="101"/>
                </a:cxn>
                <a:cxn ang="0">
                  <a:pos x="0" y="104"/>
                </a:cxn>
                <a:cxn ang="0">
                  <a:pos x="0" y="96"/>
                </a:cxn>
                <a:cxn ang="0">
                  <a:pos x="2" y="74"/>
                </a:cxn>
                <a:cxn ang="0">
                  <a:pos x="9" y="48"/>
                </a:cxn>
                <a:cxn ang="0">
                  <a:pos x="13" y="30"/>
                </a:cxn>
                <a:cxn ang="0">
                  <a:pos x="23" y="25"/>
                </a:cxn>
                <a:cxn ang="0">
                  <a:pos x="30" y="10"/>
                </a:cxn>
                <a:cxn ang="0">
                  <a:pos x="42" y="0"/>
                </a:cxn>
                <a:cxn ang="0">
                  <a:pos x="45" y="0"/>
                </a:cxn>
                <a:cxn ang="0">
                  <a:pos x="48" y="0"/>
                </a:cxn>
              </a:cxnLst>
              <a:rect l="0" t="0" r="r" b="b"/>
              <a:pathLst>
                <a:path w="48" h="104">
                  <a:moveTo>
                    <a:pt x="48" y="0"/>
                  </a:moveTo>
                  <a:lnTo>
                    <a:pt x="42" y="10"/>
                  </a:lnTo>
                  <a:lnTo>
                    <a:pt x="33" y="20"/>
                  </a:lnTo>
                  <a:lnTo>
                    <a:pt x="23" y="35"/>
                  </a:lnTo>
                  <a:lnTo>
                    <a:pt x="18" y="51"/>
                  </a:lnTo>
                  <a:lnTo>
                    <a:pt x="13" y="61"/>
                  </a:lnTo>
                  <a:lnTo>
                    <a:pt x="10" y="89"/>
                  </a:lnTo>
                  <a:lnTo>
                    <a:pt x="15" y="89"/>
                  </a:lnTo>
                  <a:lnTo>
                    <a:pt x="22" y="91"/>
                  </a:lnTo>
                  <a:lnTo>
                    <a:pt x="23" y="94"/>
                  </a:lnTo>
                  <a:lnTo>
                    <a:pt x="17" y="94"/>
                  </a:lnTo>
                  <a:lnTo>
                    <a:pt x="9" y="101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9" y="48"/>
                  </a:lnTo>
                  <a:lnTo>
                    <a:pt x="13" y="30"/>
                  </a:lnTo>
                  <a:lnTo>
                    <a:pt x="23" y="25"/>
                  </a:lnTo>
                  <a:lnTo>
                    <a:pt x="30" y="1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349"/>
            <p:cNvSpPr>
              <a:spLocks/>
            </p:cNvSpPr>
            <p:nvPr/>
          </p:nvSpPr>
          <p:spPr bwMode="auto">
            <a:xfrm>
              <a:off x="3974" y="2684"/>
              <a:ext cx="63" cy="50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27" y="7"/>
                </a:cxn>
                <a:cxn ang="0">
                  <a:pos x="126" y="15"/>
                </a:cxn>
                <a:cxn ang="0">
                  <a:pos x="127" y="20"/>
                </a:cxn>
                <a:cxn ang="0">
                  <a:pos x="121" y="54"/>
                </a:cxn>
                <a:cxn ang="0">
                  <a:pos x="106" y="69"/>
                </a:cxn>
                <a:cxn ang="0">
                  <a:pos x="80" y="71"/>
                </a:cxn>
                <a:cxn ang="0">
                  <a:pos x="33" y="76"/>
                </a:cxn>
                <a:cxn ang="0">
                  <a:pos x="0" y="86"/>
                </a:cxn>
                <a:cxn ang="0">
                  <a:pos x="2" y="92"/>
                </a:cxn>
                <a:cxn ang="0">
                  <a:pos x="0" y="99"/>
                </a:cxn>
              </a:cxnLst>
              <a:rect l="0" t="0" r="r" b="b"/>
              <a:pathLst>
                <a:path w="127" h="99">
                  <a:moveTo>
                    <a:pt x="127" y="0"/>
                  </a:moveTo>
                  <a:lnTo>
                    <a:pt x="127" y="7"/>
                  </a:lnTo>
                  <a:lnTo>
                    <a:pt x="126" y="15"/>
                  </a:lnTo>
                  <a:lnTo>
                    <a:pt x="127" y="20"/>
                  </a:lnTo>
                  <a:lnTo>
                    <a:pt x="121" y="54"/>
                  </a:lnTo>
                  <a:lnTo>
                    <a:pt x="106" y="69"/>
                  </a:lnTo>
                  <a:lnTo>
                    <a:pt x="80" y="71"/>
                  </a:lnTo>
                  <a:lnTo>
                    <a:pt x="33" y="76"/>
                  </a:lnTo>
                  <a:lnTo>
                    <a:pt x="0" y="86"/>
                  </a:lnTo>
                  <a:lnTo>
                    <a:pt x="2" y="92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350"/>
            <p:cNvSpPr>
              <a:spLocks/>
            </p:cNvSpPr>
            <p:nvPr/>
          </p:nvSpPr>
          <p:spPr bwMode="auto">
            <a:xfrm>
              <a:off x="3954" y="2696"/>
              <a:ext cx="54" cy="33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04" y="0"/>
                </a:cxn>
                <a:cxn ang="0">
                  <a:pos x="99" y="0"/>
                </a:cxn>
                <a:cxn ang="0">
                  <a:pos x="92" y="0"/>
                </a:cxn>
                <a:cxn ang="0">
                  <a:pos x="87" y="0"/>
                </a:cxn>
                <a:cxn ang="0">
                  <a:pos x="82" y="2"/>
                </a:cxn>
                <a:cxn ang="0">
                  <a:pos x="77" y="2"/>
                </a:cxn>
                <a:cxn ang="0">
                  <a:pos x="72" y="3"/>
                </a:cxn>
                <a:cxn ang="0">
                  <a:pos x="66" y="3"/>
                </a:cxn>
                <a:cxn ang="0">
                  <a:pos x="61" y="5"/>
                </a:cxn>
                <a:cxn ang="0">
                  <a:pos x="56" y="7"/>
                </a:cxn>
                <a:cxn ang="0">
                  <a:pos x="49" y="8"/>
                </a:cxn>
                <a:cxn ang="0">
                  <a:pos x="44" y="10"/>
                </a:cxn>
                <a:cxn ang="0">
                  <a:pos x="39" y="13"/>
                </a:cxn>
                <a:cxn ang="0">
                  <a:pos x="34" y="15"/>
                </a:cxn>
                <a:cxn ang="0">
                  <a:pos x="29" y="18"/>
                </a:cxn>
                <a:cxn ang="0">
                  <a:pos x="24" y="20"/>
                </a:cxn>
                <a:cxn ang="0">
                  <a:pos x="19" y="23"/>
                </a:cxn>
                <a:cxn ang="0">
                  <a:pos x="14" y="26"/>
                </a:cxn>
                <a:cxn ang="0">
                  <a:pos x="11" y="30"/>
                </a:cxn>
                <a:cxn ang="0">
                  <a:pos x="6" y="33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3" y="40"/>
                </a:cxn>
                <a:cxn ang="0">
                  <a:pos x="3" y="41"/>
                </a:cxn>
                <a:cxn ang="0">
                  <a:pos x="3" y="43"/>
                </a:cxn>
                <a:cxn ang="0">
                  <a:pos x="3" y="45"/>
                </a:cxn>
                <a:cxn ang="0">
                  <a:pos x="3" y="46"/>
                </a:cxn>
                <a:cxn ang="0">
                  <a:pos x="1" y="46"/>
                </a:cxn>
                <a:cxn ang="0">
                  <a:pos x="1" y="48"/>
                </a:cxn>
                <a:cxn ang="0">
                  <a:pos x="1" y="50"/>
                </a:cxn>
                <a:cxn ang="0">
                  <a:pos x="1" y="51"/>
                </a:cxn>
                <a:cxn ang="0">
                  <a:pos x="1" y="53"/>
                </a:cxn>
                <a:cxn ang="0">
                  <a:pos x="1" y="55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0" y="58"/>
                </a:cxn>
                <a:cxn ang="0">
                  <a:pos x="0" y="59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0" y="66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04" y="0"/>
                  </a:lnTo>
                  <a:lnTo>
                    <a:pt x="99" y="0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2" y="2"/>
                  </a:lnTo>
                  <a:lnTo>
                    <a:pt x="77" y="2"/>
                  </a:lnTo>
                  <a:lnTo>
                    <a:pt x="72" y="3"/>
                  </a:lnTo>
                  <a:lnTo>
                    <a:pt x="66" y="3"/>
                  </a:lnTo>
                  <a:lnTo>
                    <a:pt x="61" y="5"/>
                  </a:lnTo>
                  <a:lnTo>
                    <a:pt x="56" y="7"/>
                  </a:lnTo>
                  <a:lnTo>
                    <a:pt x="49" y="8"/>
                  </a:lnTo>
                  <a:lnTo>
                    <a:pt x="44" y="10"/>
                  </a:lnTo>
                  <a:lnTo>
                    <a:pt x="39" y="13"/>
                  </a:lnTo>
                  <a:lnTo>
                    <a:pt x="34" y="15"/>
                  </a:lnTo>
                  <a:lnTo>
                    <a:pt x="29" y="18"/>
                  </a:lnTo>
                  <a:lnTo>
                    <a:pt x="24" y="20"/>
                  </a:lnTo>
                  <a:lnTo>
                    <a:pt x="19" y="23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6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1" y="46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1" y="51"/>
                  </a:lnTo>
                  <a:lnTo>
                    <a:pt x="1" y="53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0" y="6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351"/>
            <p:cNvSpPr>
              <a:spLocks/>
            </p:cNvSpPr>
            <p:nvPr/>
          </p:nvSpPr>
          <p:spPr bwMode="auto">
            <a:xfrm>
              <a:off x="3999" y="2605"/>
              <a:ext cx="15" cy="2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4"/>
                </a:cxn>
                <a:cxn ang="0">
                  <a:pos x="17" y="12"/>
                </a:cxn>
                <a:cxn ang="0">
                  <a:pos x="10" y="22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3"/>
                </a:cxn>
              </a:cxnLst>
              <a:rect l="0" t="0" r="r" b="b"/>
              <a:pathLst>
                <a:path w="30" h="53">
                  <a:moveTo>
                    <a:pt x="30" y="0"/>
                  </a:moveTo>
                  <a:lnTo>
                    <a:pt x="25" y="4"/>
                  </a:lnTo>
                  <a:lnTo>
                    <a:pt x="17" y="12"/>
                  </a:lnTo>
                  <a:lnTo>
                    <a:pt x="10" y="22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4" y="40"/>
                  </a:lnTo>
                  <a:lnTo>
                    <a:pt x="4" y="47"/>
                  </a:lnTo>
                  <a:lnTo>
                    <a:pt x="4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352"/>
            <p:cNvSpPr>
              <a:spLocks/>
            </p:cNvSpPr>
            <p:nvPr/>
          </p:nvSpPr>
          <p:spPr bwMode="auto">
            <a:xfrm>
              <a:off x="3991" y="2631"/>
              <a:ext cx="10" cy="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3" y="19"/>
                </a:cxn>
                <a:cxn ang="0">
                  <a:pos x="7" y="41"/>
                </a:cxn>
                <a:cxn ang="0">
                  <a:pos x="5" y="57"/>
                </a:cxn>
                <a:cxn ang="0">
                  <a:pos x="0" y="80"/>
                </a:cxn>
                <a:cxn ang="0">
                  <a:pos x="3" y="100"/>
                </a:cxn>
              </a:cxnLst>
              <a:rect l="0" t="0" r="r" b="b"/>
              <a:pathLst>
                <a:path w="20" h="100">
                  <a:moveTo>
                    <a:pt x="20" y="0"/>
                  </a:moveTo>
                  <a:lnTo>
                    <a:pt x="13" y="19"/>
                  </a:lnTo>
                  <a:lnTo>
                    <a:pt x="7" y="41"/>
                  </a:lnTo>
                  <a:lnTo>
                    <a:pt x="5" y="57"/>
                  </a:lnTo>
                  <a:lnTo>
                    <a:pt x="0" y="80"/>
                  </a:lnTo>
                  <a:lnTo>
                    <a:pt x="3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353"/>
            <p:cNvSpPr>
              <a:spLocks/>
            </p:cNvSpPr>
            <p:nvPr/>
          </p:nvSpPr>
          <p:spPr bwMode="auto">
            <a:xfrm>
              <a:off x="4012" y="2605"/>
              <a:ext cx="27" cy="8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9"/>
                </a:cxn>
                <a:cxn ang="0">
                  <a:pos x="17" y="10"/>
                </a:cxn>
                <a:cxn ang="0">
                  <a:pos x="18" y="14"/>
                </a:cxn>
                <a:cxn ang="0">
                  <a:pos x="35" y="28"/>
                </a:cxn>
                <a:cxn ang="0">
                  <a:pos x="43" y="48"/>
                </a:cxn>
                <a:cxn ang="0">
                  <a:pos x="53" y="73"/>
                </a:cxn>
                <a:cxn ang="0">
                  <a:pos x="53" y="106"/>
                </a:cxn>
                <a:cxn ang="0">
                  <a:pos x="53" y="124"/>
                </a:cxn>
                <a:cxn ang="0">
                  <a:pos x="53" y="139"/>
                </a:cxn>
                <a:cxn ang="0">
                  <a:pos x="55" y="152"/>
                </a:cxn>
                <a:cxn ang="0">
                  <a:pos x="51" y="162"/>
                </a:cxn>
                <a:cxn ang="0">
                  <a:pos x="37" y="164"/>
                </a:cxn>
                <a:cxn ang="0">
                  <a:pos x="17" y="166"/>
                </a:cxn>
                <a:cxn ang="0">
                  <a:pos x="0" y="162"/>
                </a:cxn>
              </a:cxnLst>
              <a:rect l="0" t="0" r="r" b="b"/>
              <a:pathLst>
                <a:path w="55" h="166">
                  <a:moveTo>
                    <a:pt x="9" y="0"/>
                  </a:moveTo>
                  <a:lnTo>
                    <a:pt x="13" y="9"/>
                  </a:lnTo>
                  <a:lnTo>
                    <a:pt x="17" y="10"/>
                  </a:lnTo>
                  <a:lnTo>
                    <a:pt x="18" y="14"/>
                  </a:lnTo>
                  <a:lnTo>
                    <a:pt x="35" y="28"/>
                  </a:lnTo>
                  <a:lnTo>
                    <a:pt x="43" y="48"/>
                  </a:lnTo>
                  <a:lnTo>
                    <a:pt x="53" y="73"/>
                  </a:lnTo>
                  <a:lnTo>
                    <a:pt x="53" y="106"/>
                  </a:lnTo>
                  <a:lnTo>
                    <a:pt x="53" y="124"/>
                  </a:lnTo>
                  <a:lnTo>
                    <a:pt x="53" y="139"/>
                  </a:lnTo>
                  <a:lnTo>
                    <a:pt x="55" y="152"/>
                  </a:lnTo>
                  <a:lnTo>
                    <a:pt x="51" y="162"/>
                  </a:lnTo>
                  <a:lnTo>
                    <a:pt x="37" y="164"/>
                  </a:lnTo>
                  <a:lnTo>
                    <a:pt x="17" y="166"/>
                  </a:lnTo>
                  <a:lnTo>
                    <a:pt x="0" y="1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354"/>
            <p:cNvSpPr>
              <a:spLocks/>
            </p:cNvSpPr>
            <p:nvPr/>
          </p:nvSpPr>
          <p:spPr bwMode="auto">
            <a:xfrm>
              <a:off x="4001" y="2636"/>
              <a:ext cx="21" cy="6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3" y="15"/>
                </a:cxn>
                <a:cxn ang="0">
                  <a:pos x="43" y="47"/>
                </a:cxn>
                <a:cxn ang="0">
                  <a:pos x="39" y="63"/>
                </a:cxn>
                <a:cxn ang="0">
                  <a:pos x="34" y="67"/>
                </a:cxn>
                <a:cxn ang="0">
                  <a:pos x="20" y="96"/>
                </a:cxn>
                <a:cxn ang="0">
                  <a:pos x="13" y="111"/>
                </a:cxn>
                <a:cxn ang="0">
                  <a:pos x="3" y="119"/>
                </a:cxn>
                <a:cxn ang="0">
                  <a:pos x="0" y="121"/>
                </a:cxn>
              </a:cxnLst>
              <a:rect l="0" t="0" r="r" b="b"/>
              <a:pathLst>
                <a:path w="43" h="121">
                  <a:moveTo>
                    <a:pt x="33" y="0"/>
                  </a:moveTo>
                  <a:lnTo>
                    <a:pt x="43" y="15"/>
                  </a:lnTo>
                  <a:lnTo>
                    <a:pt x="43" y="47"/>
                  </a:lnTo>
                  <a:lnTo>
                    <a:pt x="39" y="63"/>
                  </a:lnTo>
                  <a:lnTo>
                    <a:pt x="34" y="67"/>
                  </a:lnTo>
                  <a:lnTo>
                    <a:pt x="20" y="96"/>
                  </a:lnTo>
                  <a:lnTo>
                    <a:pt x="13" y="111"/>
                  </a:lnTo>
                  <a:lnTo>
                    <a:pt x="3" y="119"/>
                  </a:lnTo>
                  <a:lnTo>
                    <a:pt x="0" y="1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355"/>
            <p:cNvSpPr>
              <a:spLocks/>
            </p:cNvSpPr>
            <p:nvPr/>
          </p:nvSpPr>
          <p:spPr bwMode="auto">
            <a:xfrm>
              <a:off x="3971" y="2633"/>
              <a:ext cx="41" cy="71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70" y="10"/>
                </a:cxn>
                <a:cxn ang="0">
                  <a:pos x="60" y="40"/>
                </a:cxn>
                <a:cxn ang="0">
                  <a:pos x="52" y="76"/>
                </a:cxn>
                <a:cxn ang="0">
                  <a:pos x="50" y="80"/>
                </a:cxn>
                <a:cxn ang="0">
                  <a:pos x="47" y="85"/>
                </a:cxn>
                <a:cxn ang="0">
                  <a:pos x="43" y="91"/>
                </a:cxn>
                <a:cxn ang="0">
                  <a:pos x="45" y="95"/>
                </a:cxn>
                <a:cxn ang="0">
                  <a:pos x="55" y="90"/>
                </a:cxn>
                <a:cxn ang="0">
                  <a:pos x="50" y="91"/>
                </a:cxn>
                <a:cxn ang="0">
                  <a:pos x="47" y="93"/>
                </a:cxn>
                <a:cxn ang="0">
                  <a:pos x="42" y="98"/>
                </a:cxn>
                <a:cxn ang="0">
                  <a:pos x="35" y="106"/>
                </a:cxn>
                <a:cxn ang="0">
                  <a:pos x="25" y="116"/>
                </a:cxn>
                <a:cxn ang="0">
                  <a:pos x="10" y="129"/>
                </a:cxn>
                <a:cxn ang="0">
                  <a:pos x="0" y="143"/>
                </a:cxn>
              </a:cxnLst>
              <a:rect l="0" t="0" r="r" b="b"/>
              <a:pathLst>
                <a:path w="83" h="143">
                  <a:moveTo>
                    <a:pt x="83" y="0"/>
                  </a:moveTo>
                  <a:lnTo>
                    <a:pt x="70" y="10"/>
                  </a:lnTo>
                  <a:lnTo>
                    <a:pt x="60" y="40"/>
                  </a:lnTo>
                  <a:lnTo>
                    <a:pt x="52" y="76"/>
                  </a:lnTo>
                  <a:lnTo>
                    <a:pt x="50" y="80"/>
                  </a:lnTo>
                  <a:lnTo>
                    <a:pt x="47" y="85"/>
                  </a:lnTo>
                  <a:lnTo>
                    <a:pt x="43" y="91"/>
                  </a:lnTo>
                  <a:lnTo>
                    <a:pt x="45" y="95"/>
                  </a:lnTo>
                  <a:lnTo>
                    <a:pt x="55" y="90"/>
                  </a:lnTo>
                  <a:lnTo>
                    <a:pt x="50" y="91"/>
                  </a:lnTo>
                  <a:lnTo>
                    <a:pt x="47" y="93"/>
                  </a:lnTo>
                  <a:lnTo>
                    <a:pt x="42" y="98"/>
                  </a:lnTo>
                  <a:lnTo>
                    <a:pt x="35" y="106"/>
                  </a:lnTo>
                  <a:lnTo>
                    <a:pt x="25" y="116"/>
                  </a:lnTo>
                  <a:lnTo>
                    <a:pt x="10" y="129"/>
                  </a:lnTo>
                  <a:lnTo>
                    <a:pt x="0" y="1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356"/>
            <p:cNvSpPr>
              <a:spLocks/>
            </p:cNvSpPr>
            <p:nvPr/>
          </p:nvSpPr>
          <p:spPr bwMode="auto">
            <a:xfrm>
              <a:off x="3985" y="2589"/>
              <a:ext cx="15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2" y="17"/>
                </a:cxn>
                <a:cxn ang="0">
                  <a:pos x="5" y="20"/>
                </a:cxn>
                <a:cxn ang="0">
                  <a:pos x="2" y="37"/>
                </a:cxn>
                <a:cxn ang="0">
                  <a:pos x="9" y="38"/>
                </a:cxn>
                <a:cxn ang="0">
                  <a:pos x="7" y="42"/>
                </a:cxn>
                <a:cxn ang="0">
                  <a:pos x="10" y="43"/>
                </a:cxn>
                <a:cxn ang="0">
                  <a:pos x="9" y="47"/>
                </a:cxn>
                <a:cxn ang="0">
                  <a:pos x="10" y="48"/>
                </a:cxn>
                <a:cxn ang="0">
                  <a:pos x="12" y="50"/>
                </a:cxn>
                <a:cxn ang="0">
                  <a:pos x="12" y="61"/>
                </a:cxn>
                <a:cxn ang="0">
                  <a:pos x="15" y="63"/>
                </a:cxn>
                <a:cxn ang="0">
                  <a:pos x="17" y="61"/>
                </a:cxn>
                <a:cxn ang="0">
                  <a:pos x="17" y="61"/>
                </a:cxn>
                <a:cxn ang="0">
                  <a:pos x="17" y="61"/>
                </a:cxn>
                <a:cxn ang="0">
                  <a:pos x="19" y="61"/>
                </a:cxn>
                <a:cxn ang="0">
                  <a:pos x="19" y="61"/>
                </a:cxn>
                <a:cxn ang="0">
                  <a:pos x="19" y="61"/>
                </a:cxn>
                <a:cxn ang="0">
                  <a:pos x="20" y="61"/>
                </a:cxn>
                <a:cxn ang="0">
                  <a:pos x="20" y="61"/>
                </a:cxn>
                <a:cxn ang="0">
                  <a:pos x="20" y="61"/>
                </a:cxn>
                <a:cxn ang="0">
                  <a:pos x="20" y="61"/>
                </a:cxn>
                <a:cxn ang="0">
                  <a:pos x="22" y="61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  <a:cxn ang="0">
                  <a:pos x="24" y="60"/>
                </a:cxn>
                <a:cxn ang="0">
                  <a:pos x="24" y="60"/>
                </a:cxn>
                <a:cxn ang="0">
                  <a:pos x="25" y="58"/>
                </a:cxn>
                <a:cxn ang="0">
                  <a:pos x="25" y="58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28" y="60"/>
                </a:cxn>
                <a:cxn ang="0">
                  <a:pos x="30" y="63"/>
                </a:cxn>
              </a:cxnLst>
              <a:rect l="0" t="0" r="r" b="b"/>
              <a:pathLst>
                <a:path w="30" h="63">
                  <a:moveTo>
                    <a:pt x="0" y="0"/>
                  </a:moveTo>
                  <a:lnTo>
                    <a:pt x="0" y="10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2" y="37"/>
                  </a:lnTo>
                  <a:lnTo>
                    <a:pt x="9" y="38"/>
                  </a:lnTo>
                  <a:lnTo>
                    <a:pt x="7" y="42"/>
                  </a:lnTo>
                  <a:lnTo>
                    <a:pt x="10" y="43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2" y="50"/>
                  </a:lnTo>
                  <a:lnTo>
                    <a:pt x="12" y="61"/>
                  </a:lnTo>
                  <a:lnTo>
                    <a:pt x="15" y="63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2" y="61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5" y="58"/>
                  </a:lnTo>
                  <a:lnTo>
                    <a:pt x="25" y="58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8" y="60"/>
                  </a:lnTo>
                  <a:lnTo>
                    <a:pt x="3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357"/>
            <p:cNvSpPr>
              <a:spLocks/>
            </p:cNvSpPr>
            <p:nvPr/>
          </p:nvSpPr>
          <p:spPr bwMode="auto">
            <a:xfrm>
              <a:off x="3992" y="2592"/>
              <a:ext cx="4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8" y="18"/>
                </a:cxn>
                <a:cxn ang="0">
                  <a:pos x="5" y="21"/>
                </a:cxn>
                <a:cxn ang="0">
                  <a:pos x="3" y="21"/>
                </a:cxn>
              </a:cxnLst>
              <a:rect l="0" t="0" r="r" b="b"/>
              <a:pathLst>
                <a:path w="8" h="21">
                  <a:moveTo>
                    <a:pt x="0" y="7"/>
                  </a:moveTo>
                  <a:lnTo>
                    <a:pt x="1" y="2"/>
                  </a:lnTo>
                  <a:lnTo>
                    <a:pt x="3" y="0"/>
                  </a:lnTo>
                  <a:lnTo>
                    <a:pt x="8" y="3"/>
                  </a:lnTo>
                  <a:lnTo>
                    <a:pt x="8" y="10"/>
                  </a:lnTo>
                  <a:lnTo>
                    <a:pt x="8" y="18"/>
                  </a:lnTo>
                  <a:lnTo>
                    <a:pt x="5" y="21"/>
                  </a:lnTo>
                  <a:lnTo>
                    <a:pt x="3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358"/>
            <p:cNvSpPr>
              <a:spLocks/>
            </p:cNvSpPr>
            <p:nvPr/>
          </p:nvSpPr>
          <p:spPr bwMode="auto">
            <a:xfrm>
              <a:off x="3982" y="2572"/>
              <a:ext cx="34" cy="41"/>
            </a:xfrm>
            <a:custGeom>
              <a:avLst/>
              <a:gdLst/>
              <a:ahLst/>
              <a:cxnLst>
                <a:cxn ang="0">
                  <a:pos x="59" y="68"/>
                </a:cxn>
                <a:cxn ang="0">
                  <a:pos x="56" y="71"/>
                </a:cxn>
                <a:cxn ang="0">
                  <a:pos x="53" y="73"/>
                </a:cxn>
                <a:cxn ang="0">
                  <a:pos x="46" y="81"/>
                </a:cxn>
                <a:cxn ang="0">
                  <a:pos x="44" y="73"/>
                </a:cxn>
                <a:cxn ang="0">
                  <a:pos x="41" y="70"/>
                </a:cxn>
                <a:cxn ang="0">
                  <a:pos x="39" y="68"/>
                </a:cxn>
                <a:cxn ang="0">
                  <a:pos x="34" y="66"/>
                </a:cxn>
                <a:cxn ang="0">
                  <a:pos x="31" y="65"/>
                </a:cxn>
                <a:cxn ang="0">
                  <a:pos x="26" y="61"/>
                </a:cxn>
                <a:cxn ang="0">
                  <a:pos x="28" y="58"/>
                </a:cxn>
                <a:cxn ang="0">
                  <a:pos x="28" y="51"/>
                </a:cxn>
                <a:cxn ang="0">
                  <a:pos x="28" y="43"/>
                </a:cxn>
                <a:cxn ang="0">
                  <a:pos x="23" y="40"/>
                </a:cxn>
                <a:cxn ang="0">
                  <a:pos x="21" y="43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18" y="56"/>
                </a:cxn>
                <a:cxn ang="0">
                  <a:pos x="15" y="43"/>
                </a:cxn>
                <a:cxn ang="0">
                  <a:pos x="13" y="35"/>
                </a:cxn>
                <a:cxn ang="0">
                  <a:pos x="8" y="32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0" y="23"/>
                </a:cxn>
                <a:cxn ang="0">
                  <a:pos x="1" y="17"/>
                </a:cxn>
                <a:cxn ang="0">
                  <a:pos x="5" y="12"/>
                </a:cxn>
                <a:cxn ang="0">
                  <a:pos x="10" y="12"/>
                </a:cxn>
                <a:cxn ang="0">
                  <a:pos x="15" y="9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4" y="0"/>
                </a:cxn>
                <a:cxn ang="0">
                  <a:pos x="46" y="4"/>
                </a:cxn>
                <a:cxn ang="0">
                  <a:pos x="61" y="12"/>
                </a:cxn>
                <a:cxn ang="0">
                  <a:pos x="68" y="27"/>
                </a:cxn>
                <a:cxn ang="0">
                  <a:pos x="66" y="51"/>
                </a:cxn>
                <a:cxn ang="0">
                  <a:pos x="63" y="66"/>
                </a:cxn>
                <a:cxn ang="0">
                  <a:pos x="59" y="68"/>
                </a:cxn>
              </a:cxnLst>
              <a:rect l="0" t="0" r="r" b="b"/>
              <a:pathLst>
                <a:path w="68" h="81">
                  <a:moveTo>
                    <a:pt x="59" y="68"/>
                  </a:moveTo>
                  <a:lnTo>
                    <a:pt x="56" y="71"/>
                  </a:lnTo>
                  <a:lnTo>
                    <a:pt x="53" y="73"/>
                  </a:lnTo>
                  <a:lnTo>
                    <a:pt x="46" y="81"/>
                  </a:lnTo>
                  <a:lnTo>
                    <a:pt x="44" y="73"/>
                  </a:lnTo>
                  <a:lnTo>
                    <a:pt x="41" y="70"/>
                  </a:lnTo>
                  <a:lnTo>
                    <a:pt x="39" y="68"/>
                  </a:lnTo>
                  <a:lnTo>
                    <a:pt x="34" y="66"/>
                  </a:lnTo>
                  <a:lnTo>
                    <a:pt x="31" y="65"/>
                  </a:lnTo>
                  <a:lnTo>
                    <a:pt x="26" y="61"/>
                  </a:lnTo>
                  <a:lnTo>
                    <a:pt x="28" y="58"/>
                  </a:lnTo>
                  <a:lnTo>
                    <a:pt x="28" y="51"/>
                  </a:lnTo>
                  <a:lnTo>
                    <a:pt x="28" y="43"/>
                  </a:lnTo>
                  <a:lnTo>
                    <a:pt x="23" y="40"/>
                  </a:lnTo>
                  <a:lnTo>
                    <a:pt x="21" y="43"/>
                  </a:lnTo>
                  <a:lnTo>
                    <a:pt x="20" y="47"/>
                  </a:lnTo>
                  <a:lnTo>
                    <a:pt x="20" y="50"/>
                  </a:lnTo>
                  <a:lnTo>
                    <a:pt x="18" y="56"/>
                  </a:lnTo>
                  <a:lnTo>
                    <a:pt x="15" y="43"/>
                  </a:lnTo>
                  <a:lnTo>
                    <a:pt x="13" y="35"/>
                  </a:lnTo>
                  <a:lnTo>
                    <a:pt x="8" y="32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5" y="12"/>
                  </a:lnTo>
                  <a:lnTo>
                    <a:pt x="10" y="12"/>
                  </a:lnTo>
                  <a:lnTo>
                    <a:pt x="15" y="9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4" y="0"/>
                  </a:lnTo>
                  <a:lnTo>
                    <a:pt x="46" y="4"/>
                  </a:lnTo>
                  <a:lnTo>
                    <a:pt x="61" y="12"/>
                  </a:lnTo>
                  <a:lnTo>
                    <a:pt x="68" y="27"/>
                  </a:lnTo>
                  <a:lnTo>
                    <a:pt x="66" y="51"/>
                  </a:lnTo>
                  <a:lnTo>
                    <a:pt x="63" y="66"/>
                  </a:lnTo>
                  <a:lnTo>
                    <a:pt x="59" y="6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359"/>
            <p:cNvSpPr>
              <a:spLocks/>
            </p:cNvSpPr>
            <p:nvPr/>
          </p:nvSpPr>
          <p:spPr bwMode="auto">
            <a:xfrm>
              <a:off x="3955" y="2685"/>
              <a:ext cx="79" cy="49"/>
            </a:xfrm>
            <a:custGeom>
              <a:avLst/>
              <a:gdLst/>
              <a:ahLst/>
              <a:cxnLst>
                <a:cxn ang="0">
                  <a:pos x="159" y="3"/>
                </a:cxn>
                <a:cxn ang="0">
                  <a:pos x="146" y="3"/>
                </a:cxn>
                <a:cxn ang="0">
                  <a:pos x="132" y="3"/>
                </a:cxn>
                <a:cxn ang="0">
                  <a:pos x="114" y="1"/>
                </a:cxn>
                <a:cxn ang="0">
                  <a:pos x="111" y="0"/>
                </a:cxn>
                <a:cxn ang="0">
                  <a:pos x="109" y="3"/>
                </a:cxn>
                <a:cxn ang="0">
                  <a:pos x="106" y="13"/>
                </a:cxn>
                <a:cxn ang="0">
                  <a:pos x="99" y="19"/>
                </a:cxn>
                <a:cxn ang="0">
                  <a:pos x="103" y="23"/>
                </a:cxn>
                <a:cxn ang="0">
                  <a:pos x="98" y="23"/>
                </a:cxn>
                <a:cxn ang="0">
                  <a:pos x="80" y="28"/>
                </a:cxn>
                <a:cxn ang="0">
                  <a:pos x="58" y="33"/>
                </a:cxn>
                <a:cxn ang="0">
                  <a:pos x="37" y="43"/>
                </a:cxn>
                <a:cxn ang="0">
                  <a:pos x="20" y="51"/>
                </a:cxn>
                <a:cxn ang="0">
                  <a:pos x="15" y="61"/>
                </a:cxn>
                <a:cxn ang="0">
                  <a:pos x="12" y="71"/>
                </a:cxn>
                <a:cxn ang="0">
                  <a:pos x="7" y="69"/>
                </a:cxn>
                <a:cxn ang="0">
                  <a:pos x="2" y="77"/>
                </a:cxn>
                <a:cxn ang="0">
                  <a:pos x="0" y="95"/>
                </a:cxn>
                <a:cxn ang="0">
                  <a:pos x="37" y="97"/>
                </a:cxn>
                <a:cxn ang="0">
                  <a:pos x="37" y="92"/>
                </a:cxn>
                <a:cxn ang="0">
                  <a:pos x="28" y="85"/>
                </a:cxn>
                <a:cxn ang="0">
                  <a:pos x="35" y="85"/>
                </a:cxn>
                <a:cxn ang="0">
                  <a:pos x="35" y="79"/>
                </a:cxn>
                <a:cxn ang="0">
                  <a:pos x="28" y="72"/>
                </a:cxn>
                <a:cxn ang="0">
                  <a:pos x="22" y="67"/>
                </a:cxn>
                <a:cxn ang="0">
                  <a:pos x="37" y="72"/>
                </a:cxn>
                <a:cxn ang="0">
                  <a:pos x="51" y="67"/>
                </a:cxn>
                <a:cxn ang="0">
                  <a:pos x="75" y="61"/>
                </a:cxn>
                <a:cxn ang="0">
                  <a:pos x="103" y="61"/>
                </a:cxn>
                <a:cxn ang="0">
                  <a:pos x="126" y="61"/>
                </a:cxn>
                <a:cxn ang="0">
                  <a:pos x="131" y="56"/>
                </a:cxn>
                <a:cxn ang="0">
                  <a:pos x="131" y="51"/>
                </a:cxn>
                <a:cxn ang="0">
                  <a:pos x="129" y="39"/>
                </a:cxn>
                <a:cxn ang="0">
                  <a:pos x="123" y="33"/>
                </a:cxn>
                <a:cxn ang="0">
                  <a:pos x="123" y="33"/>
                </a:cxn>
                <a:cxn ang="0">
                  <a:pos x="124" y="29"/>
                </a:cxn>
                <a:cxn ang="0">
                  <a:pos x="132" y="33"/>
                </a:cxn>
                <a:cxn ang="0">
                  <a:pos x="136" y="28"/>
                </a:cxn>
                <a:cxn ang="0">
                  <a:pos x="126" y="21"/>
                </a:cxn>
                <a:cxn ang="0">
                  <a:pos x="111" y="14"/>
                </a:cxn>
                <a:cxn ang="0">
                  <a:pos x="146" y="19"/>
                </a:cxn>
                <a:cxn ang="0">
                  <a:pos x="146" y="16"/>
                </a:cxn>
                <a:cxn ang="0">
                  <a:pos x="114" y="13"/>
                </a:cxn>
                <a:cxn ang="0">
                  <a:pos x="111" y="8"/>
                </a:cxn>
                <a:cxn ang="0">
                  <a:pos x="154" y="9"/>
                </a:cxn>
                <a:cxn ang="0">
                  <a:pos x="159" y="1"/>
                </a:cxn>
                <a:cxn ang="0">
                  <a:pos x="159" y="3"/>
                </a:cxn>
              </a:cxnLst>
              <a:rect l="0" t="0" r="r" b="b"/>
              <a:pathLst>
                <a:path w="159" h="97">
                  <a:moveTo>
                    <a:pt x="159" y="3"/>
                  </a:moveTo>
                  <a:lnTo>
                    <a:pt x="146" y="3"/>
                  </a:lnTo>
                  <a:lnTo>
                    <a:pt x="132" y="3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3"/>
                  </a:lnTo>
                  <a:lnTo>
                    <a:pt x="106" y="13"/>
                  </a:lnTo>
                  <a:lnTo>
                    <a:pt x="99" y="19"/>
                  </a:lnTo>
                  <a:lnTo>
                    <a:pt x="103" y="23"/>
                  </a:lnTo>
                  <a:lnTo>
                    <a:pt x="98" y="23"/>
                  </a:lnTo>
                  <a:lnTo>
                    <a:pt x="80" y="28"/>
                  </a:lnTo>
                  <a:lnTo>
                    <a:pt x="58" y="33"/>
                  </a:lnTo>
                  <a:lnTo>
                    <a:pt x="37" y="43"/>
                  </a:lnTo>
                  <a:lnTo>
                    <a:pt x="20" y="51"/>
                  </a:lnTo>
                  <a:lnTo>
                    <a:pt x="15" y="61"/>
                  </a:lnTo>
                  <a:lnTo>
                    <a:pt x="12" y="71"/>
                  </a:lnTo>
                  <a:lnTo>
                    <a:pt x="7" y="69"/>
                  </a:lnTo>
                  <a:lnTo>
                    <a:pt x="2" y="77"/>
                  </a:lnTo>
                  <a:lnTo>
                    <a:pt x="0" y="95"/>
                  </a:lnTo>
                  <a:lnTo>
                    <a:pt x="37" y="97"/>
                  </a:lnTo>
                  <a:lnTo>
                    <a:pt x="37" y="92"/>
                  </a:lnTo>
                  <a:lnTo>
                    <a:pt x="28" y="85"/>
                  </a:lnTo>
                  <a:lnTo>
                    <a:pt x="35" y="85"/>
                  </a:lnTo>
                  <a:lnTo>
                    <a:pt x="35" y="79"/>
                  </a:lnTo>
                  <a:lnTo>
                    <a:pt x="28" y="72"/>
                  </a:lnTo>
                  <a:lnTo>
                    <a:pt x="22" y="67"/>
                  </a:lnTo>
                  <a:lnTo>
                    <a:pt x="37" y="72"/>
                  </a:lnTo>
                  <a:lnTo>
                    <a:pt x="51" y="67"/>
                  </a:lnTo>
                  <a:lnTo>
                    <a:pt x="75" y="61"/>
                  </a:lnTo>
                  <a:lnTo>
                    <a:pt x="103" y="61"/>
                  </a:lnTo>
                  <a:lnTo>
                    <a:pt x="126" y="61"/>
                  </a:lnTo>
                  <a:lnTo>
                    <a:pt x="131" y="56"/>
                  </a:lnTo>
                  <a:lnTo>
                    <a:pt x="131" y="51"/>
                  </a:lnTo>
                  <a:lnTo>
                    <a:pt x="129" y="39"/>
                  </a:lnTo>
                  <a:lnTo>
                    <a:pt x="123" y="33"/>
                  </a:lnTo>
                  <a:lnTo>
                    <a:pt x="123" y="33"/>
                  </a:lnTo>
                  <a:lnTo>
                    <a:pt x="124" y="29"/>
                  </a:lnTo>
                  <a:lnTo>
                    <a:pt x="132" y="33"/>
                  </a:lnTo>
                  <a:lnTo>
                    <a:pt x="136" y="28"/>
                  </a:lnTo>
                  <a:lnTo>
                    <a:pt x="126" y="21"/>
                  </a:lnTo>
                  <a:lnTo>
                    <a:pt x="111" y="14"/>
                  </a:lnTo>
                  <a:lnTo>
                    <a:pt x="146" y="19"/>
                  </a:lnTo>
                  <a:lnTo>
                    <a:pt x="146" y="16"/>
                  </a:lnTo>
                  <a:lnTo>
                    <a:pt x="114" y="13"/>
                  </a:lnTo>
                  <a:lnTo>
                    <a:pt x="111" y="8"/>
                  </a:lnTo>
                  <a:lnTo>
                    <a:pt x="154" y="9"/>
                  </a:lnTo>
                  <a:lnTo>
                    <a:pt x="159" y="1"/>
                  </a:lnTo>
                  <a:lnTo>
                    <a:pt x="159" y="3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360"/>
            <p:cNvSpPr>
              <a:spLocks/>
            </p:cNvSpPr>
            <p:nvPr/>
          </p:nvSpPr>
          <p:spPr bwMode="auto">
            <a:xfrm>
              <a:off x="3974" y="2717"/>
              <a:ext cx="69" cy="14"/>
            </a:xfrm>
            <a:custGeom>
              <a:avLst/>
              <a:gdLst/>
              <a:ahLst/>
              <a:cxnLst>
                <a:cxn ang="0">
                  <a:pos x="116" y="2"/>
                </a:cxn>
                <a:cxn ang="0">
                  <a:pos x="130" y="0"/>
                </a:cxn>
                <a:cxn ang="0">
                  <a:pos x="137" y="5"/>
                </a:cxn>
                <a:cxn ang="0">
                  <a:pos x="137" y="26"/>
                </a:cxn>
                <a:cxn ang="0">
                  <a:pos x="0" y="26"/>
                </a:cxn>
                <a:cxn ang="0">
                  <a:pos x="2" y="18"/>
                </a:cxn>
                <a:cxn ang="0">
                  <a:pos x="33" y="8"/>
                </a:cxn>
                <a:cxn ang="0">
                  <a:pos x="112" y="2"/>
                </a:cxn>
                <a:cxn ang="0">
                  <a:pos x="116" y="2"/>
                </a:cxn>
              </a:cxnLst>
              <a:rect l="0" t="0" r="r" b="b"/>
              <a:pathLst>
                <a:path w="137" h="26">
                  <a:moveTo>
                    <a:pt x="116" y="2"/>
                  </a:moveTo>
                  <a:lnTo>
                    <a:pt x="130" y="0"/>
                  </a:lnTo>
                  <a:lnTo>
                    <a:pt x="137" y="5"/>
                  </a:lnTo>
                  <a:lnTo>
                    <a:pt x="137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33" y="8"/>
                  </a:lnTo>
                  <a:lnTo>
                    <a:pt x="112" y="2"/>
                  </a:lnTo>
                  <a:lnTo>
                    <a:pt x="116" y="2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361"/>
            <p:cNvSpPr>
              <a:spLocks/>
            </p:cNvSpPr>
            <p:nvPr/>
          </p:nvSpPr>
          <p:spPr bwMode="auto">
            <a:xfrm>
              <a:off x="4035" y="2609"/>
              <a:ext cx="25" cy="110"/>
            </a:xfrm>
            <a:custGeom>
              <a:avLst/>
              <a:gdLst/>
              <a:ahLst/>
              <a:cxnLst>
                <a:cxn ang="0">
                  <a:pos x="16" y="208"/>
                </a:cxn>
                <a:cxn ang="0">
                  <a:pos x="18" y="186"/>
                </a:cxn>
                <a:cxn ang="0">
                  <a:pos x="21" y="165"/>
                </a:cxn>
                <a:cxn ang="0">
                  <a:pos x="23" y="143"/>
                </a:cxn>
                <a:cxn ang="0">
                  <a:pos x="26" y="123"/>
                </a:cxn>
                <a:cxn ang="0">
                  <a:pos x="29" y="102"/>
                </a:cxn>
                <a:cxn ang="0">
                  <a:pos x="33" y="81"/>
                </a:cxn>
                <a:cxn ang="0">
                  <a:pos x="38" y="61"/>
                </a:cxn>
                <a:cxn ang="0">
                  <a:pos x="43" y="39"/>
                </a:cxn>
                <a:cxn ang="0">
                  <a:pos x="47" y="19"/>
                </a:cxn>
                <a:cxn ang="0">
                  <a:pos x="51" y="10"/>
                </a:cxn>
                <a:cxn ang="0">
                  <a:pos x="49" y="8"/>
                </a:cxn>
                <a:cxn ang="0">
                  <a:pos x="49" y="6"/>
                </a:cxn>
                <a:cxn ang="0">
                  <a:pos x="49" y="5"/>
                </a:cxn>
                <a:cxn ang="0">
                  <a:pos x="49" y="5"/>
                </a:cxn>
                <a:cxn ang="0">
                  <a:pos x="47" y="3"/>
                </a:cxn>
                <a:cxn ang="0">
                  <a:pos x="47" y="1"/>
                </a:cxn>
                <a:cxn ang="0">
                  <a:pos x="46" y="1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4" y="13"/>
                </a:cxn>
                <a:cxn ang="0">
                  <a:pos x="29" y="33"/>
                </a:cxn>
                <a:cxn ang="0">
                  <a:pos x="24" y="52"/>
                </a:cxn>
                <a:cxn ang="0">
                  <a:pos x="21" y="74"/>
                </a:cxn>
                <a:cxn ang="0">
                  <a:pos x="16" y="94"/>
                </a:cxn>
                <a:cxn ang="0">
                  <a:pos x="13" y="115"/>
                </a:cxn>
                <a:cxn ang="0">
                  <a:pos x="11" y="137"/>
                </a:cxn>
                <a:cxn ang="0">
                  <a:pos x="8" y="158"/>
                </a:cxn>
                <a:cxn ang="0">
                  <a:pos x="4" y="180"/>
                </a:cxn>
                <a:cxn ang="0">
                  <a:pos x="3" y="199"/>
                </a:cxn>
                <a:cxn ang="0">
                  <a:pos x="1" y="213"/>
                </a:cxn>
                <a:cxn ang="0">
                  <a:pos x="1" y="213"/>
                </a:cxn>
                <a:cxn ang="0">
                  <a:pos x="1" y="213"/>
                </a:cxn>
                <a:cxn ang="0">
                  <a:pos x="1" y="213"/>
                </a:cxn>
                <a:cxn ang="0">
                  <a:pos x="1" y="214"/>
                </a:cxn>
                <a:cxn ang="0">
                  <a:pos x="1" y="214"/>
                </a:cxn>
                <a:cxn ang="0">
                  <a:pos x="0" y="216"/>
                </a:cxn>
                <a:cxn ang="0">
                  <a:pos x="0" y="216"/>
                </a:cxn>
                <a:cxn ang="0">
                  <a:pos x="1" y="216"/>
                </a:cxn>
                <a:cxn ang="0">
                  <a:pos x="1" y="216"/>
                </a:cxn>
                <a:cxn ang="0">
                  <a:pos x="1" y="218"/>
                </a:cxn>
                <a:cxn ang="0">
                  <a:pos x="1" y="218"/>
                </a:cxn>
                <a:cxn ang="0">
                  <a:pos x="3" y="219"/>
                </a:cxn>
                <a:cxn ang="0">
                  <a:pos x="4" y="219"/>
                </a:cxn>
                <a:cxn ang="0">
                  <a:pos x="6" y="219"/>
                </a:cxn>
                <a:cxn ang="0">
                  <a:pos x="8" y="219"/>
                </a:cxn>
                <a:cxn ang="0">
                  <a:pos x="9" y="219"/>
                </a:cxn>
                <a:cxn ang="0">
                  <a:pos x="9" y="219"/>
                </a:cxn>
                <a:cxn ang="0">
                  <a:pos x="11" y="219"/>
                </a:cxn>
                <a:cxn ang="0">
                  <a:pos x="13" y="218"/>
                </a:cxn>
                <a:cxn ang="0">
                  <a:pos x="14" y="218"/>
                </a:cxn>
              </a:cxnLst>
              <a:rect l="0" t="0" r="r" b="b"/>
              <a:pathLst>
                <a:path w="51" h="219">
                  <a:moveTo>
                    <a:pt x="14" y="219"/>
                  </a:moveTo>
                  <a:lnTo>
                    <a:pt x="16" y="208"/>
                  </a:lnTo>
                  <a:lnTo>
                    <a:pt x="16" y="198"/>
                  </a:lnTo>
                  <a:lnTo>
                    <a:pt x="18" y="186"/>
                  </a:lnTo>
                  <a:lnTo>
                    <a:pt x="19" y="176"/>
                  </a:lnTo>
                  <a:lnTo>
                    <a:pt x="21" y="16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4" y="133"/>
                  </a:lnTo>
                  <a:lnTo>
                    <a:pt x="26" y="123"/>
                  </a:lnTo>
                  <a:lnTo>
                    <a:pt x="28" y="112"/>
                  </a:lnTo>
                  <a:lnTo>
                    <a:pt x="29" y="102"/>
                  </a:lnTo>
                  <a:lnTo>
                    <a:pt x="31" y="92"/>
                  </a:lnTo>
                  <a:lnTo>
                    <a:pt x="33" y="81"/>
                  </a:lnTo>
                  <a:lnTo>
                    <a:pt x="36" y="71"/>
                  </a:lnTo>
                  <a:lnTo>
                    <a:pt x="38" y="61"/>
                  </a:lnTo>
                  <a:lnTo>
                    <a:pt x="39" y="51"/>
                  </a:lnTo>
                  <a:lnTo>
                    <a:pt x="43" y="39"/>
                  </a:lnTo>
                  <a:lnTo>
                    <a:pt x="44" y="29"/>
                  </a:lnTo>
                  <a:lnTo>
                    <a:pt x="47" y="19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8" y="3"/>
                  </a:lnTo>
                  <a:lnTo>
                    <a:pt x="34" y="13"/>
                  </a:lnTo>
                  <a:lnTo>
                    <a:pt x="33" y="23"/>
                  </a:lnTo>
                  <a:lnTo>
                    <a:pt x="29" y="33"/>
                  </a:lnTo>
                  <a:lnTo>
                    <a:pt x="28" y="43"/>
                  </a:lnTo>
                  <a:lnTo>
                    <a:pt x="24" y="52"/>
                  </a:lnTo>
                  <a:lnTo>
                    <a:pt x="23" y="62"/>
                  </a:lnTo>
                  <a:lnTo>
                    <a:pt x="21" y="74"/>
                  </a:lnTo>
                  <a:lnTo>
                    <a:pt x="19" y="84"/>
                  </a:lnTo>
                  <a:lnTo>
                    <a:pt x="16" y="94"/>
                  </a:lnTo>
                  <a:lnTo>
                    <a:pt x="14" y="105"/>
                  </a:lnTo>
                  <a:lnTo>
                    <a:pt x="13" y="115"/>
                  </a:lnTo>
                  <a:lnTo>
                    <a:pt x="13" y="127"/>
                  </a:lnTo>
                  <a:lnTo>
                    <a:pt x="11" y="137"/>
                  </a:lnTo>
                  <a:lnTo>
                    <a:pt x="9" y="147"/>
                  </a:lnTo>
                  <a:lnTo>
                    <a:pt x="8" y="158"/>
                  </a:lnTo>
                  <a:lnTo>
                    <a:pt x="6" y="168"/>
                  </a:lnTo>
                  <a:lnTo>
                    <a:pt x="4" y="180"/>
                  </a:lnTo>
                  <a:lnTo>
                    <a:pt x="4" y="190"/>
                  </a:lnTo>
                  <a:lnTo>
                    <a:pt x="3" y="199"/>
                  </a:lnTo>
                  <a:lnTo>
                    <a:pt x="1" y="211"/>
                  </a:lnTo>
                  <a:lnTo>
                    <a:pt x="1" y="213"/>
                  </a:lnTo>
                  <a:lnTo>
                    <a:pt x="1" y="211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" y="216"/>
                  </a:lnTo>
                  <a:lnTo>
                    <a:pt x="0" y="216"/>
                  </a:lnTo>
                  <a:lnTo>
                    <a:pt x="1" y="216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3" y="219"/>
                  </a:lnTo>
                  <a:lnTo>
                    <a:pt x="3" y="219"/>
                  </a:lnTo>
                  <a:lnTo>
                    <a:pt x="3" y="219"/>
                  </a:lnTo>
                  <a:lnTo>
                    <a:pt x="4" y="219"/>
                  </a:lnTo>
                  <a:lnTo>
                    <a:pt x="4" y="219"/>
                  </a:lnTo>
                  <a:lnTo>
                    <a:pt x="6" y="219"/>
                  </a:lnTo>
                  <a:lnTo>
                    <a:pt x="6" y="219"/>
                  </a:lnTo>
                  <a:lnTo>
                    <a:pt x="8" y="219"/>
                  </a:lnTo>
                  <a:lnTo>
                    <a:pt x="8" y="219"/>
                  </a:lnTo>
                  <a:lnTo>
                    <a:pt x="9" y="219"/>
                  </a:lnTo>
                  <a:lnTo>
                    <a:pt x="9" y="219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4" y="218"/>
                  </a:lnTo>
                  <a:lnTo>
                    <a:pt x="14" y="219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362"/>
            <p:cNvSpPr>
              <a:spLocks/>
            </p:cNvSpPr>
            <p:nvPr/>
          </p:nvSpPr>
          <p:spPr bwMode="auto">
            <a:xfrm>
              <a:off x="3898" y="2648"/>
              <a:ext cx="69" cy="13"/>
            </a:xfrm>
            <a:custGeom>
              <a:avLst/>
              <a:gdLst/>
              <a:ahLst/>
              <a:cxnLst>
                <a:cxn ang="0">
                  <a:pos x="137" y="25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23" y="25"/>
                </a:cxn>
                <a:cxn ang="0">
                  <a:pos x="135" y="25"/>
                </a:cxn>
                <a:cxn ang="0">
                  <a:pos x="137" y="25"/>
                </a:cxn>
              </a:cxnLst>
              <a:rect l="0" t="0" r="r" b="b"/>
              <a:pathLst>
                <a:path w="137" h="25">
                  <a:moveTo>
                    <a:pt x="137" y="25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23" y="25"/>
                  </a:lnTo>
                  <a:lnTo>
                    <a:pt x="135" y="25"/>
                  </a:lnTo>
                  <a:lnTo>
                    <a:pt x="137" y="2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Rectangle 363"/>
            <p:cNvSpPr>
              <a:spLocks noChangeArrowheads="1"/>
            </p:cNvSpPr>
            <p:nvPr/>
          </p:nvSpPr>
          <p:spPr bwMode="auto">
            <a:xfrm>
              <a:off x="3910" y="2661"/>
              <a:ext cx="57" cy="16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364"/>
            <p:cNvSpPr>
              <a:spLocks/>
            </p:cNvSpPr>
            <p:nvPr/>
          </p:nvSpPr>
          <p:spPr bwMode="auto">
            <a:xfrm>
              <a:off x="3898" y="2648"/>
              <a:ext cx="12" cy="28"/>
            </a:xfrm>
            <a:custGeom>
              <a:avLst/>
              <a:gdLst/>
              <a:ahLst/>
              <a:cxnLst>
                <a:cxn ang="0">
                  <a:pos x="23" y="25"/>
                </a:cxn>
                <a:cxn ang="0">
                  <a:pos x="23" y="56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23" y="27"/>
                </a:cxn>
                <a:cxn ang="0">
                  <a:pos x="23" y="56"/>
                </a:cxn>
                <a:cxn ang="0">
                  <a:pos x="23" y="25"/>
                </a:cxn>
              </a:cxnLst>
              <a:rect l="0" t="0" r="r" b="b"/>
              <a:pathLst>
                <a:path w="23" h="56">
                  <a:moveTo>
                    <a:pt x="23" y="25"/>
                  </a:moveTo>
                  <a:lnTo>
                    <a:pt x="23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23" y="27"/>
                  </a:lnTo>
                  <a:lnTo>
                    <a:pt x="23" y="56"/>
                  </a:lnTo>
                  <a:lnTo>
                    <a:pt x="23" y="25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Rectangle 365"/>
            <p:cNvSpPr>
              <a:spLocks noChangeArrowheads="1"/>
            </p:cNvSpPr>
            <p:nvPr/>
          </p:nvSpPr>
          <p:spPr bwMode="auto">
            <a:xfrm>
              <a:off x="3916" y="2603"/>
              <a:ext cx="44" cy="47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Rectangle 366"/>
            <p:cNvSpPr>
              <a:spLocks noChangeArrowheads="1"/>
            </p:cNvSpPr>
            <p:nvPr/>
          </p:nvSpPr>
          <p:spPr bwMode="auto">
            <a:xfrm>
              <a:off x="3920" y="2607"/>
              <a:ext cx="38" cy="38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Rectangle 367"/>
            <p:cNvSpPr>
              <a:spLocks noChangeArrowheads="1"/>
            </p:cNvSpPr>
            <p:nvPr/>
          </p:nvSpPr>
          <p:spPr bwMode="auto">
            <a:xfrm>
              <a:off x="3921" y="2609"/>
              <a:ext cx="33" cy="35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Rectangle 368"/>
            <p:cNvSpPr>
              <a:spLocks noChangeArrowheads="1"/>
            </p:cNvSpPr>
            <p:nvPr/>
          </p:nvSpPr>
          <p:spPr bwMode="auto">
            <a:xfrm>
              <a:off x="3911" y="2603"/>
              <a:ext cx="6" cy="47"/>
            </a:xfrm>
            <a:prstGeom prst="rect">
              <a:avLst/>
            </a:prstGeom>
            <a:solidFill>
              <a:srgbClr val="80808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369"/>
            <p:cNvSpPr>
              <a:spLocks/>
            </p:cNvSpPr>
            <p:nvPr/>
          </p:nvSpPr>
          <p:spPr bwMode="auto">
            <a:xfrm>
              <a:off x="3902" y="2610"/>
              <a:ext cx="9" cy="3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9"/>
                </a:cxn>
                <a:cxn ang="0">
                  <a:pos x="0" y="51"/>
                </a:cxn>
                <a:cxn ang="0">
                  <a:pos x="19" y="63"/>
                </a:cxn>
                <a:cxn ang="0">
                  <a:pos x="19" y="0"/>
                </a:cxn>
              </a:cxnLst>
              <a:rect l="0" t="0" r="r" b="b"/>
              <a:pathLst>
                <a:path w="19" h="63">
                  <a:moveTo>
                    <a:pt x="19" y="0"/>
                  </a:moveTo>
                  <a:lnTo>
                    <a:pt x="0" y="9"/>
                  </a:lnTo>
                  <a:lnTo>
                    <a:pt x="0" y="51"/>
                  </a:lnTo>
                  <a:lnTo>
                    <a:pt x="19" y="6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" name="Freeform 370"/>
            <p:cNvSpPr>
              <a:spLocks/>
            </p:cNvSpPr>
            <p:nvPr/>
          </p:nvSpPr>
          <p:spPr bwMode="auto">
            <a:xfrm>
              <a:off x="3920" y="2649"/>
              <a:ext cx="30" cy="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8" y="2"/>
                </a:cxn>
                <a:cxn ang="0">
                  <a:pos x="56" y="3"/>
                </a:cxn>
                <a:cxn ang="0">
                  <a:pos x="54" y="5"/>
                </a:cxn>
                <a:cxn ang="0">
                  <a:pos x="51" y="5"/>
                </a:cxn>
                <a:cxn ang="0">
                  <a:pos x="49" y="6"/>
                </a:cxn>
                <a:cxn ang="0">
                  <a:pos x="46" y="6"/>
                </a:cxn>
                <a:cxn ang="0">
                  <a:pos x="43" y="8"/>
                </a:cxn>
                <a:cxn ang="0">
                  <a:pos x="41" y="8"/>
                </a:cxn>
                <a:cxn ang="0">
                  <a:pos x="38" y="8"/>
                </a:cxn>
                <a:cxn ang="0">
                  <a:pos x="35" y="10"/>
                </a:cxn>
                <a:cxn ang="0">
                  <a:pos x="31" y="10"/>
                </a:cxn>
                <a:cxn ang="0">
                  <a:pos x="28" y="8"/>
                </a:cxn>
                <a:cxn ang="0">
                  <a:pos x="25" y="8"/>
                </a:cxn>
                <a:cxn ang="0">
                  <a:pos x="21" y="8"/>
                </a:cxn>
                <a:cxn ang="0">
                  <a:pos x="18" y="6"/>
                </a:cxn>
                <a:cxn ang="0">
                  <a:pos x="15" y="6"/>
                </a:cxn>
                <a:cxn ang="0">
                  <a:pos x="11" y="5"/>
                </a:cxn>
                <a:cxn ang="0">
                  <a:pos x="8" y="3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61" y="0"/>
                </a:cxn>
              </a:cxnLst>
              <a:rect l="0" t="0" r="r" b="b"/>
              <a:pathLst>
                <a:path w="61" h="10">
                  <a:moveTo>
                    <a:pt x="61" y="0"/>
                  </a:moveTo>
                  <a:lnTo>
                    <a:pt x="58" y="2"/>
                  </a:lnTo>
                  <a:lnTo>
                    <a:pt x="56" y="3"/>
                  </a:lnTo>
                  <a:lnTo>
                    <a:pt x="54" y="5"/>
                  </a:lnTo>
                  <a:lnTo>
                    <a:pt x="51" y="5"/>
                  </a:lnTo>
                  <a:lnTo>
                    <a:pt x="49" y="6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1" y="8"/>
                  </a:lnTo>
                  <a:lnTo>
                    <a:pt x="38" y="8"/>
                  </a:lnTo>
                  <a:lnTo>
                    <a:pt x="35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1" y="5"/>
                  </a:lnTo>
                  <a:lnTo>
                    <a:pt x="8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" name="Freeform 371"/>
            <p:cNvSpPr>
              <a:spLocks/>
            </p:cNvSpPr>
            <p:nvPr/>
          </p:nvSpPr>
          <p:spPr bwMode="auto">
            <a:xfrm>
              <a:off x="3912" y="2649"/>
              <a:ext cx="42" cy="7"/>
            </a:xfrm>
            <a:custGeom>
              <a:avLst/>
              <a:gdLst/>
              <a:ahLst/>
              <a:cxnLst>
                <a:cxn ang="0">
                  <a:pos x="83" y="11"/>
                </a:cxn>
                <a:cxn ang="0">
                  <a:pos x="18" y="11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16" y="15"/>
                </a:cxn>
                <a:cxn ang="0">
                  <a:pos x="83" y="15"/>
                </a:cxn>
                <a:cxn ang="0">
                  <a:pos x="83" y="11"/>
                </a:cxn>
              </a:cxnLst>
              <a:rect l="0" t="0" r="r" b="b"/>
              <a:pathLst>
                <a:path w="83" h="15">
                  <a:moveTo>
                    <a:pt x="83" y="11"/>
                  </a:moveTo>
                  <a:lnTo>
                    <a:pt x="18" y="11"/>
                  </a:lnTo>
                  <a:lnTo>
                    <a:pt x="5" y="0"/>
                  </a:lnTo>
                  <a:lnTo>
                    <a:pt x="0" y="0"/>
                  </a:lnTo>
                  <a:lnTo>
                    <a:pt x="16" y="15"/>
                  </a:lnTo>
                  <a:lnTo>
                    <a:pt x="83" y="15"/>
                  </a:lnTo>
                  <a:lnTo>
                    <a:pt x="83" y="1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" name="Freeform 372"/>
            <p:cNvSpPr>
              <a:spLocks/>
            </p:cNvSpPr>
            <p:nvPr/>
          </p:nvSpPr>
          <p:spPr bwMode="auto">
            <a:xfrm>
              <a:off x="3922" y="2649"/>
              <a:ext cx="17" cy="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2"/>
                </a:cxn>
                <a:cxn ang="0">
                  <a:pos x="25" y="8"/>
                </a:cxn>
                <a:cxn ang="0">
                  <a:pos x="22" y="8"/>
                </a:cxn>
                <a:cxn ang="0">
                  <a:pos x="17" y="6"/>
                </a:cxn>
                <a:cxn ang="0">
                  <a:pos x="13" y="6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35" y="0"/>
                </a:cxn>
              </a:cxnLst>
              <a:rect l="0" t="0" r="r" b="b"/>
              <a:pathLst>
                <a:path w="35" h="8">
                  <a:moveTo>
                    <a:pt x="35" y="0"/>
                  </a:moveTo>
                  <a:lnTo>
                    <a:pt x="28" y="2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3" y="6"/>
                  </a:lnTo>
                  <a:lnTo>
                    <a:pt x="10" y="5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" name="Freeform 373"/>
            <p:cNvSpPr>
              <a:spLocks/>
            </p:cNvSpPr>
            <p:nvPr/>
          </p:nvSpPr>
          <p:spPr bwMode="auto">
            <a:xfrm>
              <a:off x="3902" y="2692"/>
              <a:ext cx="80" cy="31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80" y="8"/>
                </a:cxn>
                <a:cxn ang="0">
                  <a:pos x="152" y="8"/>
                </a:cxn>
                <a:cxn ang="0">
                  <a:pos x="161" y="0"/>
                </a:cxn>
                <a:cxn ang="0">
                  <a:pos x="76" y="0"/>
                </a:cxn>
                <a:cxn ang="0">
                  <a:pos x="0" y="48"/>
                </a:cxn>
              </a:cxnLst>
              <a:rect l="0" t="0" r="r" b="b"/>
              <a:pathLst>
                <a:path w="161" h="63">
                  <a:moveTo>
                    <a:pt x="0" y="63"/>
                  </a:moveTo>
                  <a:lnTo>
                    <a:pt x="80" y="8"/>
                  </a:lnTo>
                  <a:lnTo>
                    <a:pt x="152" y="8"/>
                  </a:lnTo>
                  <a:lnTo>
                    <a:pt x="161" y="0"/>
                  </a:lnTo>
                  <a:lnTo>
                    <a:pt x="76" y="0"/>
                  </a:lnTo>
                  <a:lnTo>
                    <a:pt x="0" y="4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" name="Line 374"/>
            <p:cNvSpPr>
              <a:spLocks noChangeShapeType="1"/>
            </p:cNvSpPr>
            <p:nvPr/>
          </p:nvSpPr>
          <p:spPr bwMode="auto">
            <a:xfrm>
              <a:off x="3968" y="2669"/>
              <a:ext cx="2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Freeform 375"/>
            <p:cNvSpPr>
              <a:spLocks/>
            </p:cNvSpPr>
            <p:nvPr/>
          </p:nvSpPr>
          <p:spPr bwMode="auto">
            <a:xfrm>
              <a:off x="3916" y="2674"/>
              <a:ext cx="67" cy="1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" y="35"/>
                </a:cxn>
                <a:cxn ang="0">
                  <a:pos x="133" y="35"/>
                </a:cxn>
                <a:cxn ang="0">
                  <a:pos x="133" y="30"/>
                </a:cxn>
                <a:cxn ang="0">
                  <a:pos x="95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0" y="10"/>
                </a:cxn>
              </a:cxnLst>
              <a:rect l="0" t="0" r="r" b="b"/>
              <a:pathLst>
                <a:path w="133" h="35">
                  <a:moveTo>
                    <a:pt x="0" y="10"/>
                  </a:moveTo>
                  <a:lnTo>
                    <a:pt x="28" y="35"/>
                  </a:lnTo>
                  <a:lnTo>
                    <a:pt x="133" y="35"/>
                  </a:lnTo>
                  <a:lnTo>
                    <a:pt x="133" y="30"/>
                  </a:lnTo>
                  <a:lnTo>
                    <a:pt x="95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" name="Freeform 376"/>
            <p:cNvSpPr>
              <a:spLocks/>
            </p:cNvSpPr>
            <p:nvPr/>
          </p:nvSpPr>
          <p:spPr bwMode="auto">
            <a:xfrm>
              <a:off x="3916" y="2675"/>
              <a:ext cx="14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30"/>
                </a:cxn>
                <a:cxn ang="0">
                  <a:pos x="28" y="33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28" h="33">
                  <a:moveTo>
                    <a:pt x="0" y="0"/>
                  </a:moveTo>
                  <a:lnTo>
                    <a:pt x="28" y="30"/>
                  </a:lnTo>
                  <a:lnTo>
                    <a:pt x="28" y="33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" name="Line 377"/>
            <p:cNvSpPr>
              <a:spLocks noChangeShapeType="1"/>
            </p:cNvSpPr>
            <p:nvPr/>
          </p:nvSpPr>
          <p:spPr bwMode="auto">
            <a:xfrm>
              <a:off x="3931" y="2690"/>
              <a:ext cx="5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8" name="Group 378"/>
          <p:cNvGrpSpPr>
            <a:grpSpLocks/>
          </p:cNvGrpSpPr>
          <p:nvPr/>
        </p:nvGrpSpPr>
        <p:grpSpPr bwMode="auto">
          <a:xfrm>
            <a:off x="606475" y="1012354"/>
            <a:ext cx="273050" cy="247650"/>
            <a:chOff x="3128" y="2751"/>
            <a:chExt cx="172" cy="156"/>
          </a:xfrm>
        </p:grpSpPr>
        <p:grpSp>
          <p:nvGrpSpPr>
            <p:cNvPr id="219" name="Group 379"/>
            <p:cNvGrpSpPr>
              <a:grpSpLocks/>
            </p:cNvGrpSpPr>
            <p:nvPr/>
          </p:nvGrpSpPr>
          <p:grpSpPr bwMode="auto">
            <a:xfrm>
              <a:off x="3189" y="2836"/>
              <a:ext cx="89" cy="71"/>
              <a:chOff x="3189" y="2836"/>
              <a:chExt cx="89" cy="71"/>
            </a:xfrm>
          </p:grpSpPr>
          <p:sp>
            <p:nvSpPr>
              <p:cNvPr id="234" name="Freeform 380"/>
              <p:cNvSpPr>
                <a:spLocks/>
              </p:cNvSpPr>
              <p:nvPr/>
            </p:nvSpPr>
            <p:spPr bwMode="auto">
              <a:xfrm>
                <a:off x="3189" y="2836"/>
                <a:ext cx="89" cy="71"/>
              </a:xfrm>
              <a:custGeom>
                <a:avLst/>
                <a:gdLst/>
                <a:ahLst/>
                <a:cxnLst>
                  <a:cxn ang="0">
                    <a:pos x="179" y="142"/>
                  </a:cxn>
                  <a:cxn ang="0">
                    <a:pos x="179" y="70"/>
                  </a:cxn>
                  <a:cxn ang="0">
                    <a:pos x="177" y="10"/>
                  </a:cxn>
                  <a:cxn ang="0">
                    <a:pos x="86" y="0"/>
                  </a:cxn>
                  <a:cxn ang="0">
                    <a:pos x="3" y="10"/>
                  </a:cxn>
                  <a:cxn ang="0">
                    <a:pos x="3" y="30"/>
                  </a:cxn>
                  <a:cxn ang="0">
                    <a:pos x="0" y="142"/>
                  </a:cxn>
                  <a:cxn ang="0">
                    <a:pos x="20" y="142"/>
                  </a:cxn>
                  <a:cxn ang="0">
                    <a:pos x="20" y="41"/>
                  </a:cxn>
                  <a:cxn ang="0">
                    <a:pos x="55" y="38"/>
                  </a:cxn>
                  <a:cxn ang="0">
                    <a:pos x="162" y="38"/>
                  </a:cxn>
                  <a:cxn ang="0">
                    <a:pos x="164" y="142"/>
                  </a:cxn>
                  <a:cxn ang="0">
                    <a:pos x="179" y="142"/>
                  </a:cxn>
                </a:cxnLst>
                <a:rect l="0" t="0" r="r" b="b"/>
                <a:pathLst>
                  <a:path w="179" h="142">
                    <a:moveTo>
                      <a:pt x="179" y="142"/>
                    </a:moveTo>
                    <a:lnTo>
                      <a:pt x="179" y="70"/>
                    </a:lnTo>
                    <a:lnTo>
                      <a:pt x="177" y="10"/>
                    </a:lnTo>
                    <a:lnTo>
                      <a:pt x="86" y="0"/>
                    </a:lnTo>
                    <a:lnTo>
                      <a:pt x="3" y="10"/>
                    </a:lnTo>
                    <a:lnTo>
                      <a:pt x="3" y="30"/>
                    </a:lnTo>
                    <a:lnTo>
                      <a:pt x="0" y="142"/>
                    </a:lnTo>
                    <a:lnTo>
                      <a:pt x="20" y="142"/>
                    </a:lnTo>
                    <a:lnTo>
                      <a:pt x="20" y="41"/>
                    </a:lnTo>
                    <a:lnTo>
                      <a:pt x="55" y="38"/>
                    </a:lnTo>
                    <a:lnTo>
                      <a:pt x="162" y="38"/>
                    </a:lnTo>
                    <a:lnTo>
                      <a:pt x="164" y="142"/>
                    </a:lnTo>
                    <a:lnTo>
                      <a:pt x="179" y="142"/>
                    </a:lnTo>
                    <a:close/>
                  </a:path>
                </a:pathLst>
              </a:custGeom>
              <a:solidFill>
                <a:srgbClr val="000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" name="Freeform 381"/>
              <p:cNvSpPr>
                <a:spLocks/>
              </p:cNvSpPr>
              <p:nvPr/>
            </p:nvSpPr>
            <p:spPr bwMode="auto">
              <a:xfrm>
                <a:off x="3196" y="2836"/>
                <a:ext cx="35" cy="1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22" y="5"/>
                  </a:cxn>
                  <a:cxn ang="0">
                    <a:pos x="30" y="0"/>
                  </a:cxn>
                  <a:cxn ang="0">
                    <a:pos x="40" y="8"/>
                  </a:cxn>
                  <a:cxn ang="0">
                    <a:pos x="68" y="25"/>
                  </a:cxn>
                  <a:cxn ang="0">
                    <a:pos x="69" y="32"/>
                  </a:cxn>
                  <a:cxn ang="0">
                    <a:pos x="53" y="37"/>
                  </a:cxn>
                  <a:cxn ang="0">
                    <a:pos x="0" y="10"/>
                  </a:cxn>
                  <a:cxn ang="0">
                    <a:pos x="12" y="7"/>
                  </a:cxn>
                </a:cxnLst>
                <a:rect l="0" t="0" r="r" b="b"/>
                <a:pathLst>
                  <a:path w="69" h="37">
                    <a:moveTo>
                      <a:pt x="12" y="7"/>
                    </a:moveTo>
                    <a:lnTo>
                      <a:pt x="22" y="5"/>
                    </a:lnTo>
                    <a:lnTo>
                      <a:pt x="30" y="0"/>
                    </a:lnTo>
                    <a:lnTo>
                      <a:pt x="40" y="8"/>
                    </a:lnTo>
                    <a:lnTo>
                      <a:pt x="68" y="25"/>
                    </a:lnTo>
                    <a:lnTo>
                      <a:pt x="69" y="32"/>
                    </a:lnTo>
                    <a:lnTo>
                      <a:pt x="53" y="37"/>
                    </a:lnTo>
                    <a:lnTo>
                      <a:pt x="0" y="10"/>
                    </a:ln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0" name="Group 382"/>
            <p:cNvGrpSpPr>
              <a:grpSpLocks/>
            </p:cNvGrpSpPr>
            <p:nvPr/>
          </p:nvGrpSpPr>
          <p:grpSpPr bwMode="auto">
            <a:xfrm>
              <a:off x="3218" y="2771"/>
              <a:ext cx="82" cy="107"/>
              <a:chOff x="3218" y="2771"/>
              <a:chExt cx="82" cy="107"/>
            </a:xfrm>
          </p:grpSpPr>
          <p:grpSp>
            <p:nvGrpSpPr>
              <p:cNvPr id="228" name="Group 383"/>
              <p:cNvGrpSpPr>
                <a:grpSpLocks/>
              </p:cNvGrpSpPr>
              <p:nvPr/>
            </p:nvGrpSpPr>
            <p:grpSpPr bwMode="auto">
              <a:xfrm>
                <a:off x="3218" y="2771"/>
                <a:ext cx="82" cy="82"/>
                <a:chOff x="3218" y="2771"/>
                <a:chExt cx="82" cy="82"/>
              </a:xfrm>
            </p:grpSpPr>
            <p:sp>
              <p:nvSpPr>
                <p:cNvPr id="232" name="Freeform 384"/>
                <p:cNvSpPr>
                  <a:spLocks/>
                </p:cNvSpPr>
                <p:nvPr/>
              </p:nvSpPr>
              <p:spPr bwMode="auto">
                <a:xfrm>
                  <a:off x="3218" y="2771"/>
                  <a:ext cx="82" cy="82"/>
                </a:xfrm>
                <a:custGeom>
                  <a:avLst/>
                  <a:gdLst/>
                  <a:ahLst/>
                  <a:cxnLst>
                    <a:cxn ang="0">
                      <a:pos x="30" y="33"/>
                    </a:cxn>
                    <a:cxn ang="0">
                      <a:pos x="35" y="22"/>
                    </a:cxn>
                    <a:cxn ang="0">
                      <a:pos x="36" y="15"/>
                    </a:cxn>
                    <a:cxn ang="0">
                      <a:pos x="38" y="14"/>
                    </a:cxn>
                    <a:cxn ang="0">
                      <a:pos x="40" y="12"/>
                    </a:cxn>
                    <a:cxn ang="0">
                      <a:pos x="40" y="10"/>
                    </a:cxn>
                    <a:cxn ang="0">
                      <a:pos x="41" y="10"/>
                    </a:cxn>
                    <a:cxn ang="0">
                      <a:pos x="63" y="5"/>
                    </a:cxn>
                    <a:cxn ang="0">
                      <a:pos x="86" y="2"/>
                    </a:cxn>
                    <a:cxn ang="0">
                      <a:pos x="106" y="0"/>
                    </a:cxn>
                    <a:cxn ang="0">
                      <a:pos x="117" y="0"/>
                    </a:cxn>
                    <a:cxn ang="0">
                      <a:pos x="142" y="2"/>
                    </a:cxn>
                    <a:cxn ang="0">
                      <a:pos x="159" y="4"/>
                    </a:cxn>
                    <a:cxn ang="0">
                      <a:pos x="162" y="4"/>
                    </a:cxn>
                    <a:cxn ang="0">
                      <a:pos x="164" y="4"/>
                    </a:cxn>
                    <a:cxn ang="0">
                      <a:pos x="165" y="5"/>
                    </a:cxn>
                    <a:cxn ang="0">
                      <a:pos x="165" y="5"/>
                    </a:cxn>
                    <a:cxn ang="0">
                      <a:pos x="165" y="7"/>
                    </a:cxn>
                    <a:cxn ang="0">
                      <a:pos x="165" y="12"/>
                    </a:cxn>
                    <a:cxn ang="0">
                      <a:pos x="160" y="27"/>
                    </a:cxn>
                    <a:cxn ang="0">
                      <a:pos x="159" y="37"/>
                    </a:cxn>
                    <a:cxn ang="0">
                      <a:pos x="154" y="61"/>
                    </a:cxn>
                    <a:cxn ang="0">
                      <a:pos x="149" y="76"/>
                    </a:cxn>
                    <a:cxn ang="0">
                      <a:pos x="139" y="113"/>
                    </a:cxn>
                    <a:cxn ang="0">
                      <a:pos x="131" y="141"/>
                    </a:cxn>
                    <a:cxn ang="0">
                      <a:pos x="127" y="146"/>
                    </a:cxn>
                    <a:cxn ang="0">
                      <a:pos x="127" y="149"/>
                    </a:cxn>
                    <a:cxn ang="0">
                      <a:pos x="126" y="152"/>
                    </a:cxn>
                    <a:cxn ang="0">
                      <a:pos x="126" y="154"/>
                    </a:cxn>
                    <a:cxn ang="0">
                      <a:pos x="124" y="156"/>
                    </a:cxn>
                    <a:cxn ang="0">
                      <a:pos x="122" y="157"/>
                    </a:cxn>
                    <a:cxn ang="0">
                      <a:pos x="119" y="157"/>
                    </a:cxn>
                    <a:cxn ang="0">
                      <a:pos x="112" y="157"/>
                    </a:cxn>
                    <a:cxn ang="0">
                      <a:pos x="104" y="157"/>
                    </a:cxn>
                    <a:cxn ang="0">
                      <a:pos x="96" y="159"/>
                    </a:cxn>
                    <a:cxn ang="0">
                      <a:pos x="84" y="161"/>
                    </a:cxn>
                    <a:cxn ang="0">
                      <a:pos x="74" y="162"/>
                    </a:cxn>
                    <a:cxn ang="0">
                      <a:pos x="66" y="164"/>
                    </a:cxn>
                    <a:cxn ang="0">
                      <a:pos x="58" y="164"/>
                    </a:cxn>
                    <a:cxn ang="0">
                      <a:pos x="56" y="162"/>
                    </a:cxn>
                    <a:cxn ang="0">
                      <a:pos x="5" y="129"/>
                    </a:cxn>
                    <a:cxn ang="0">
                      <a:pos x="2" y="128"/>
                    </a:cxn>
                    <a:cxn ang="0">
                      <a:pos x="0" y="126"/>
                    </a:cxn>
                    <a:cxn ang="0">
                      <a:pos x="0" y="123"/>
                    </a:cxn>
                    <a:cxn ang="0">
                      <a:pos x="0" y="119"/>
                    </a:cxn>
                    <a:cxn ang="0">
                      <a:pos x="0" y="118"/>
                    </a:cxn>
                    <a:cxn ang="0">
                      <a:pos x="15" y="78"/>
                    </a:cxn>
                    <a:cxn ang="0">
                      <a:pos x="23" y="52"/>
                    </a:cxn>
                    <a:cxn ang="0">
                      <a:pos x="30" y="33"/>
                    </a:cxn>
                  </a:cxnLst>
                  <a:rect l="0" t="0" r="r" b="b"/>
                  <a:pathLst>
                    <a:path w="165" h="164">
                      <a:moveTo>
                        <a:pt x="30" y="33"/>
                      </a:moveTo>
                      <a:lnTo>
                        <a:pt x="35" y="22"/>
                      </a:lnTo>
                      <a:lnTo>
                        <a:pt x="36" y="15"/>
                      </a:lnTo>
                      <a:lnTo>
                        <a:pt x="38" y="14"/>
                      </a:lnTo>
                      <a:lnTo>
                        <a:pt x="40" y="12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63" y="5"/>
                      </a:lnTo>
                      <a:lnTo>
                        <a:pt x="86" y="2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42" y="2"/>
                      </a:lnTo>
                      <a:lnTo>
                        <a:pt x="159" y="4"/>
                      </a:lnTo>
                      <a:lnTo>
                        <a:pt x="162" y="4"/>
                      </a:lnTo>
                      <a:lnTo>
                        <a:pt x="164" y="4"/>
                      </a:lnTo>
                      <a:lnTo>
                        <a:pt x="165" y="5"/>
                      </a:lnTo>
                      <a:lnTo>
                        <a:pt x="165" y="5"/>
                      </a:lnTo>
                      <a:lnTo>
                        <a:pt x="165" y="7"/>
                      </a:lnTo>
                      <a:lnTo>
                        <a:pt x="165" y="12"/>
                      </a:lnTo>
                      <a:lnTo>
                        <a:pt x="160" y="27"/>
                      </a:lnTo>
                      <a:lnTo>
                        <a:pt x="159" y="37"/>
                      </a:lnTo>
                      <a:lnTo>
                        <a:pt x="154" y="61"/>
                      </a:lnTo>
                      <a:lnTo>
                        <a:pt x="149" y="76"/>
                      </a:lnTo>
                      <a:lnTo>
                        <a:pt x="139" y="113"/>
                      </a:lnTo>
                      <a:lnTo>
                        <a:pt x="131" y="141"/>
                      </a:lnTo>
                      <a:lnTo>
                        <a:pt x="127" y="146"/>
                      </a:lnTo>
                      <a:lnTo>
                        <a:pt x="127" y="149"/>
                      </a:lnTo>
                      <a:lnTo>
                        <a:pt x="126" y="152"/>
                      </a:lnTo>
                      <a:lnTo>
                        <a:pt x="126" y="154"/>
                      </a:lnTo>
                      <a:lnTo>
                        <a:pt x="124" y="156"/>
                      </a:lnTo>
                      <a:lnTo>
                        <a:pt x="122" y="157"/>
                      </a:lnTo>
                      <a:lnTo>
                        <a:pt x="119" y="157"/>
                      </a:lnTo>
                      <a:lnTo>
                        <a:pt x="112" y="157"/>
                      </a:lnTo>
                      <a:lnTo>
                        <a:pt x="104" y="157"/>
                      </a:lnTo>
                      <a:lnTo>
                        <a:pt x="96" y="159"/>
                      </a:lnTo>
                      <a:lnTo>
                        <a:pt x="84" y="161"/>
                      </a:lnTo>
                      <a:lnTo>
                        <a:pt x="74" y="162"/>
                      </a:lnTo>
                      <a:lnTo>
                        <a:pt x="66" y="164"/>
                      </a:lnTo>
                      <a:lnTo>
                        <a:pt x="58" y="164"/>
                      </a:lnTo>
                      <a:lnTo>
                        <a:pt x="56" y="162"/>
                      </a:lnTo>
                      <a:lnTo>
                        <a:pt x="5" y="129"/>
                      </a:lnTo>
                      <a:lnTo>
                        <a:pt x="2" y="128"/>
                      </a:lnTo>
                      <a:lnTo>
                        <a:pt x="0" y="126"/>
                      </a:lnTo>
                      <a:lnTo>
                        <a:pt x="0" y="123"/>
                      </a:lnTo>
                      <a:lnTo>
                        <a:pt x="0" y="119"/>
                      </a:lnTo>
                      <a:lnTo>
                        <a:pt x="0" y="118"/>
                      </a:lnTo>
                      <a:lnTo>
                        <a:pt x="15" y="78"/>
                      </a:lnTo>
                      <a:lnTo>
                        <a:pt x="23" y="52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3" name="Freeform 385"/>
                <p:cNvSpPr>
                  <a:spLocks/>
                </p:cNvSpPr>
                <p:nvPr/>
              </p:nvSpPr>
              <p:spPr bwMode="auto">
                <a:xfrm>
                  <a:off x="3222" y="2779"/>
                  <a:ext cx="49" cy="62"/>
                </a:xfrm>
                <a:custGeom>
                  <a:avLst/>
                  <a:gdLst/>
                  <a:ahLst/>
                  <a:cxnLst>
                    <a:cxn ang="0">
                      <a:pos x="22" y="36"/>
                    </a:cxn>
                    <a:cxn ang="0">
                      <a:pos x="30" y="20"/>
                    </a:cxn>
                    <a:cxn ang="0">
                      <a:pos x="37" y="3"/>
                    </a:cxn>
                    <a:cxn ang="0">
                      <a:pos x="37" y="3"/>
                    </a:cxn>
                    <a:cxn ang="0">
                      <a:pos x="38" y="2"/>
                    </a:cxn>
                    <a:cxn ang="0">
                      <a:pos x="40" y="2"/>
                    </a:cxn>
                    <a:cxn ang="0">
                      <a:pos x="68" y="0"/>
                    </a:cxn>
                    <a:cxn ang="0">
                      <a:pos x="96" y="0"/>
                    </a:cxn>
                    <a:cxn ang="0">
                      <a:pos x="98" y="0"/>
                    </a:cxn>
                    <a:cxn ang="0">
                      <a:pos x="98" y="0"/>
                    </a:cxn>
                    <a:cxn ang="0">
                      <a:pos x="99" y="2"/>
                    </a:cxn>
                    <a:cxn ang="0">
                      <a:pos x="96" y="13"/>
                    </a:cxn>
                    <a:cxn ang="0">
                      <a:pos x="93" y="23"/>
                    </a:cxn>
                    <a:cxn ang="0">
                      <a:pos x="85" y="41"/>
                    </a:cxn>
                    <a:cxn ang="0">
                      <a:pos x="71" y="71"/>
                    </a:cxn>
                    <a:cxn ang="0">
                      <a:pos x="58" y="97"/>
                    </a:cxn>
                    <a:cxn ang="0">
                      <a:pos x="55" y="107"/>
                    </a:cxn>
                    <a:cxn ang="0">
                      <a:pos x="53" y="114"/>
                    </a:cxn>
                    <a:cxn ang="0">
                      <a:pos x="51" y="119"/>
                    </a:cxn>
                    <a:cxn ang="0">
                      <a:pos x="50" y="120"/>
                    </a:cxn>
                    <a:cxn ang="0">
                      <a:pos x="48" y="122"/>
                    </a:cxn>
                    <a:cxn ang="0">
                      <a:pos x="48" y="124"/>
                    </a:cxn>
                    <a:cxn ang="0">
                      <a:pos x="47" y="124"/>
                    </a:cxn>
                    <a:cxn ang="0">
                      <a:pos x="45" y="122"/>
                    </a:cxn>
                    <a:cxn ang="0">
                      <a:pos x="42" y="122"/>
                    </a:cxn>
                    <a:cxn ang="0">
                      <a:pos x="38" y="119"/>
                    </a:cxn>
                    <a:cxn ang="0">
                      <a:pos x="35" y="117"/>
                    </a:cxn>
                    <a:cxn ang="0">
                      <a:pos x="32" y="114"/>
                    </a:cxn>
                    <a:cxn ang="0">
                      <a:pos x="30" y="112"/>
                    </a:cxn>
                    <a:cxn ang="0">
                      <a:pos x="2" y="101"/>
                    </a:cxn>
                    <a:cxn ang="0">
                      <a:pos x="0" y="101"/>
                    </a:cxn>
                    <a:cxn ang="0">
                      <a:pos x="0" y="99"/>
                    </a:cxn>
                    <a:cxn ang="0">
                      <a:pos x="0" y="97"/>
                    </a:cxn>
                    <a:cxn ang="0">
                      <a:pos x="0" y="97"/>
                    </a:cxn>
                    <a:cxn ang="0">
                      <a:pos x="22" y="36"/>
                    </a:cxn>
                  </a:cxnLst>
                  <a:rect l="0" t="0" r="r" b="b"/>
                  <a:pathLst>
                    <a:path w="99" h="124">
                      <a:moveTo>
                        <a:pt x="22" y="36"/>
                      </a:moveTo>
                      <a:lnTo>
                        <a:pt x="30" y="20"/>
                      </a:lnTo>
                      <a:lnTo>
                        <a:pt x="37" y="3"/>
                      </a:lnTo>
                      <a:lnTo>
                        <a:pt x="37" y="3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68" y="0"/>
                      </a:lnTo>
                      <a:lnTo>
                        <a:pt x="96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99" y="2"/>
                      </a:lnTo>
                      <a:lnTo>
                        <a:pt x="96" y="13"/>
                      </a:lnTo>
                      <a:lnTo>
                        <a:pt x="93" y="23"/>
                      </a:lnTo>
                      <a:lnTo>
                        <a:pt x="85" y="41"/>
                      </a:lnTo>
                      <a:lnTo>
                        <a:pt x="71" y="71"/>
                      </a:lnTo>
                      <a:lnTo>
                        <a:pt x="58" y="97"/>
                      </a:lnTo>
                      <a:lnTo>
                        <a:pt x="55" y="107"/>
                      </a:lnTo>
                      <a:lnTo>
                        <a:pt x="53" y="114"/>
                      </a:lnTo>
                      <a:lnTo>
                        <a:pt x="51" y="119"/>
                      </a:lnTo>
                      <a:lnTo>
                        <a:pt x="50" y="120"/>
                      </a:lnTo>
                      <a:lnTo>
                        <a:pt x="48" y="122"/>
                      </a:lnTo>
                      <a:lnTo>
                        <a:pt x="48" y="124"/>
                      </a:lnTo>
                      <a:lnTo>
                        <a:pt x="47" y="124"/>
                      </a:lnTo>
                      <a:lnTo>
                        <a:pt x="45" y="122"/>
                      </a:lnTo>
                      <a:lnTo>
                        <a:pt x="42" y="122"/>
                      </a:lnTo>
                      <a:lnTo>
                        <a:pt x="38" y="119"/>
                      </a:lnTo>
                      <a:lnTo>
                        <a:pt x="35" y="117"/>
                      </a:lnTo>
                      <a:lnTo>
                        <a:pt x="32" y="114"/>
                      </a:lnTo>
                      <a:lnTo>
                        <a:pt x="30" y="112"/>
                      </a:lnTo>
                      <a:lnTo>
                        <a:pt x="2" y="101"/>
                      </a:lnTo>
                      <a:lnTo>
                        <a:pt x="0" y="101"/>
                      </a:lnTo>
                      <a:lnTo>
                        <a:pt x="0" y="99"/>
                      </a:lnTo>
                      <a:lnTo>
                        <a:pt x="0" y="97"/>
                      </a:lnTo>
                      <a:lnTo>
                        <a:pt x="0" y="97"/>
                      </a:lnTo>
                      <a:lnTo>
                        <a:pt x="22" y="36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9" name="Group 386"/>
              <p:cNvGrpSpPr>
                <a:grpSpLocks/>
              </p:cNvGrpSpPr>
              <p:nvPr/>
            </p:nvGrpSpPr>
            <p:grpSpPr bwMode="auto">
              <a:xfrm>
                <a:off x="3277" y="2842"/>
                <a:ext cx="13" cy="36"/>
                <a:chOff x="3277" y="2842"/>
                <a:chExt cx="13" cy="36"/>
              </a:xfrm>
            </p:grpSpPr>
            <p:sp>
              <p:nvSpPr>
                <p:cNvPr id="230" name="Freeform 387"/>
                <p:cNvSpPr>
                  <a:spLocks/>
                </p:cNvSpPr>
                <p:nvPr/>
              </p:nvSpPr>
              <p:spPr bwMode="auto">
                <a:xfrm>
                  <a:off x="3278" y="2844"/>
                  <a:ext cx="12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5"/>
                    </a:cxn>
                    <a:cxn ang="0">
                      <a:pos x="1" y="8"/>
                    </a:cxn>
                    <a:cxn ang="0">
                      <a:pos x="5" y="11"/>
                    </a:cxn>
                    <a:cxn ang="0">
                      <a:pos x="6" y="13"/>
                    </a:cxn>
                    <a:cxn ang="0">
                      <a:pos x="11" y="15"/>
                    </a:cxn>
                    <a:cxn ang="0">
                      <a:pos x="15" y="18"/>
                    </a:cxn>
                    <a:cxn ang="0">
                      <a:pos x="16" y="21"/>
                    </a:cxn>
                    <a:cxn ang="0">
                      <a:pos x="19" y="26"/>
                    </a:cxn>
                    <a:cxn ang="0">
                      <a:pos x="19" y="31"/>
                    </a:cxn>
                    <a:cxn ang="0">
                      <a:pos x="19" y="34"/>
                    </a:cxn>
                    <a:cxn ang="0">
                      <a:pos x="16" y="38"/>
                    </a:cxn>
                    <a:cxn ang="0">
                      <a:pos x="15" y="39"/>
                    </a:cxn>
                    <a:cxn ang="0">
                      <a:pos x="13" y="43"/>
                    </a:cxn>
                    <a:cxn ang="0">
                      <a:pos x="11" y="48"/>
                    </a:cxn>
                    <a:cxn ang="0">
                      <a:pos x="11" y="51"/>
                    </a:cxn>
                    <a:cxn ang="0">
                      <a:pos x="11" y="56"/>
                    </a:cxn>
                    <a:cxn ang="0">
                      <a:pos x="13" y="59"/>
                    </a:cxn>
                    <a:cxn ang="0">
                      <a:pos x="18" y="62"/>
                    </a:cxn>
                    <a:cxn ang="0">
                      <a:pos x="19" y="64"/>
                    </a:cxn>
                    <a:cxn ang="0">
                      <a:pos x="24" y="67"/>
                    </a:cxn>
                  </a:cxnLst>
                  <a:rect l="0" t="0" r="r" b="b"/>
                  <a:pathLst>
                    <a:path w="24" h="67">
                      <a:moveTo>
                        <a:pt x="0" y="0"/>
                      </a:moveTo>
                      <a:lnTo>
                        <a:pt x="1" y="5"/>
                      </a:lnTo>
                      <a:lnTo>
                        <a:pt x="1" y="8"/>
                      </a:lnTo>
                      <a:lnTo>
                        <a:pt x="5" y="11"/>
                      </a:lnTo>
                      <a:lnTo>
                        <a:pt x="6" y="13"/>
                      </a:lnTo>
                      <a:lnTo>
                        <a:pt x="11" y="15"/>
                      </a:lnTo>
                      <a:lnTo>
                        <a:pt x="15" y="18"/>
                      </a:lnTo>
                      <a:lnTo>
                        <a:pt x="16" y="21"/>
                      </a:lnTo>
                      <a:lnTo>
                        <a:pt x="19" y="26"/>
                      </a:lnTo>
                      <a:lnTo>
                        <a:pt x="19" y="31"/>
                      </a:lnTo>
                      <a:lnTo>
                        <a:pt x="19" y="34"/>
                      </a:lnTo>
                      <a:lnTo>
                        <a:pt x="16" y="38"/>
                      </a:lnTo>
                      <a:lnTo>
                        <a:pt x="15" y="39"/>
                      </a:lnTo>
                      <a:lnTo>
                        <a:pt x="13" y="43"/>
                      </a:lnTo>
                      <a:lnTo>
                        <a:pt x="11" y="48"/>
                      </a:lnTo>
                      <a:lnTo>
                        <a:pt x="11" y="51"/>
                      </a:lnTo>
                      <a:lnTo>
                        <a:pt x="11" y="56"/>
                      </a:lnTo>
                      <a:lnTo>
                        <a:pt x="13" y="59"/>
                      </a:lnTo>
                      <a:lnTo>
                        <a:pt x="18" y="62"/>
                      </a:lnTo>
                      <a:lnTo>
                        <a:pt x="19" y="64"/>
                      </a:lnTo>
                      <a:lnTo>
                        <a:pt x="24" y="67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1" name="Oval 388"/>
                <p:cNvSpPr>
                  <a:spLocks noChangeArrowheads="1"/>
                </p:cNvSpPr>
                <p:nvPr/>
              </p:nvSpPr>
              <p:spPr bwMode="auto">
                <a:xfrm>
                  <a:off x="3277" y="2842"/>
                  <a:ext cx="2" cy="4"/>
                </a:xfrm>
                <a:prstGeom prst="ellipse">
                  <a:avLst/>
                </a:prstGeom>
                <a:solidFill>
                  <a:srgbClr val="00000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21" name="Group 389"/>
            <p:cNvGrpSpPr>
              <a:grpSpLocks/>
            </p:cNvGrpSpPr>
            <p:nvPr/>
          </p:nvGrpSpPr>
          <p:grpSpPr bwMode="auto">
            <a:xfrm>
              <a:off x="3128" y="2751"/>
              <a:ext cx="95" cy="154"/>
              <a:chOff x="3128" y="2751"/>
              <a:chExt cx="95" cy="154"/>
            </a:xfrm>
          </p:grpSpPr>
          <p:sp>
            <p:nvSpPr>
              <p:cNvPr id="222" name="Freeform 390"/>
              <p:cNvSpPr>
                <a:spLocks/>
              </p:cNvSpPr>
              <p:nvPr/>
            </p:nvSpPr>
            <p:spPr bwMode="auto">
              <a:xfrm>
                <a:off x="3128" y="2821"/>
                <a:ext cx="56" cy="84"/>
              </a:xfrm>
              <a:custGeom>
                <a:avLst/>
                <a:gdLst/>
                <a:ahLst/>
                <a:cxnLst>
                  <a:cxn ang="0">
                    <a:pos x="110" y="80"/>
                  </a:cxn>
                  <a:cxn ang="0">
                    <a:pos x="79" y="62"/>
                  </a:cxn>
                  <a:cxn ang="0">
                    <a:pos x="44" y="4"/>
                  </a:cxn>
                  <a:cxn ang="0">
                    <a:pos x="42" y="2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3" y="0"/>
                  </a:cxn>
                  <a:cxn ang="0">
                    <a:pos x="29" y="0"/>
                  </a:cxn>
                  <a:cxn ang="0">
                    <a:pos x="26" y="2"/>
                  </a:cxn>
                  <a:cxn ang="0">
                    <a:pos x="23" y="4"/>
                  </a:cxn>
                  <a:cxn ang="0">
                    <a:pos x="18" y="5"/>
                  </a:cxn>
                  <a:cxn ang="0">
                    <a:pos x="14" y="9"/>
                  </a:cxn>
                  <a:cxn ang="0">
                    <a:pos x="11" y="10"/>
                  </a:cxn>
                  <a:cxn ang="0">
                    <a:pos x="8" y="14"/>
                  </a:cxn>
                  <a:cxn ang="0">
                    <a:pos x="6" y="15"/>
                  </a:cxn>
                  <a:cxn ang="0">
                    <a:pos x="3" y="20"/>
                  </a:cxn>
                  <a:cxn ang="0">
                    <a:pos x="1" y="24"/>
                  </a:cxn>
                  <a:cxn ang="0">
                    <a:pos x="0" y="27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3" y="55"/>
                  </a:cxn>
                  <a:cxn ang="0">
                    <a:pos x="4" y="65"/>
                  </a:cxn>
                  <a:cxn ang="0">
                    <a:pos x="8" y="73"/>
                  </a:cxn>
                  <a:cxn ang="0">
                    <a:pos x="11" y="78"/>
                  </a:cxn>
                  <a:cxn ang="0">
                    <a:pos x="14" y="83"/>
                  </a:cxn>
                  <a:cxn ang="0">
                    <a:pos x="18" y="88"/>
                  </a:cxn>
                  <a:cxn ang="0">
                    <a:pos x="21" y="91"/>
                  </a:cxn>
                  <a:cxn ang="0">
                    <a:pos x="24" y="96"/>
                  </a:cxn>
                  <a:cxn ang="0">
                    <a:pos x="28" y="100"/>
                  </a:cxn>
                  <a:cxn ang="0">
                    <a:pos x="42" y="98"/>
                  </a:cxn>
                  <a:cxn ang="0">
                    <a:pos x="54" y="95"/>
                  </a:cxn>
                  <a:cxn ang="0">
                    <a:pos x="61" y="96"/>
                  </a:cxn>
                  <a:cxn ang="0">
                    <a:pos x="77" y="96"/>
                  </a:cxn>
                  <a:cxn ang="0">
                    <a:pos x="97" y="95"/>
                  </a:cxn>
                  <a:cxn ang="0">
                    <a:pos x="99" y="100"/>
                  </a:cxn>
                  <a:cxn ang="0">
                    <a:pos x="99" y="144"/>
                  </a:cxn>
                  <a:cxn ang="0">
                    <a:pos x="99" y="149"/>
                  </a:cxn>
                  <a:cxn ang="0">
                    <a:pos x="99" y="151"/>
                  </a:cxn>
                  <a:cxn ang="0">
                    <a:pos x="97" y="154"/>
                  </a:cxn>
                  <a:cxn ang="0">
                    <a:pos x="95" y="156"/>
                  </a:cxn>
                  <a:cxn ang="0">
                    <a:pos x="94" y="157"/>
                  </a:cxn>
                  <a:cxn ang="0">
                    <a:pos x="90" y="159"/>
                  </a:cxn>
                  <a:cxn ang="0">
                    <a:pos x="89" y="161"/>
                  </a:cxn>
                  <a:cxn ang="0">
                    <a:pos x="85" y="161"/>
                  </a:cxn>
                  <a:cxn ang="0">
                    <a:pos x="11" y="161"/>
                  </a:cxn>
                  <a:cxn ang="0">
                    <a:pos x="11" y="169"/>
                  </a:cxn>
                  <a:cxn ang="0">
                    <a:pos x="87" y="169"/>
                  </a:cxn>
                  <a:cxn ang="0">
                    <a:pos x="92" y="167"/>
                  </a:cxn>
                  <a:cxn ang="0">
                    <a:pos x="94" y="167"/>
                  </a:cxn>
                  <a:cxn ang="0">
                    <a:pos x="97" y="167"/>
                  </a:cxn>
                  <a:cxn ang="0">
                    <a:pos x="100" y="166"/>
                  </a:cxn>
                  <a:cxn ang="0">
                    <a:pos x="102" y="164"/>
                  </a:cxn>
                  <a:cxn ang="0">
                    <a:pos x="105" y="161"/>
                  </a:cxn>
                  <a:cxn ang="0">
                    <a:pos x="107" y="157"/>
                  </a:cxn>
                  <a:cxn ang="0">
                    <a:pos x="107" y="156"/>
                  </a:cxn>
                  <a:cxn ang="0">
                    <a:pos x="109" y="152"/>
                  </a:cxn>
                  <a:cxn ang="0">
                    <a:pos x="109" y="147"/>
                  </a:cxn>
                  <a:cxn ang="0">
                    <a:pos x="110" y="144"/>
                  </a:cxn>
                  <a:cxn ang="0">
                    <a:pos x="110" y="80"/>
                  </a:cxn>
                </a:cxnLst>
                <a:rect l="0" t="0" r="r" b="b"/>
                <a:pathLst>
                  <a:path w="110" h="169">
                    <a:moveTo>
                      <a:pt x="110" y="80"/>
                    </a:moveTo>
                    <a:lnTo>
                      <a:pt x="79" y="62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2"/>
                    </a:lnTo>
                    <a:lnTo>
                      <a:pt x="23" y="4"/>
                    </a:lnTo>
                    <a:lnTo>
                      <a:pt x="18" y="5"/>
                    </a:lnTo>
                    <a:lnTo>
                      <a:pt x="14" y="9"/>
                    </a:lnTo>
                    <a:lnTo>
                      <a:pt x="11" y="10"/>
                    </a:lnTo>
                    <a:lnTo>
                      <a:pt x="8" y="14"/>
                    </a:lnTo>
                    <a:lnTo>
                      <a:pt x="6" y="15"/>
                    </a:lnTo>
                    <a:lnTo>
                      <a:pt x="3" y="20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3" y="55"/>
                    </a:lnTo>
                    <a:lnTo>
                      <a:pt x="4" y="65"/>
                    </a:lnTo>
                    <a:lnTo>
                      <a:pt x="8" y="73"/>
                    </a:lnTo>
                    <a:lnTo>
                      <a:pt x="11" y="78"/>
                    </a:lnTo>
                    <a:lnTo>
                      <a:pt x="14" y="83"/>
                    </a:lnTo>
                    <a:lnTo>
                      <a:pt x="18" y="88"/>
                    </a:lnTo>
                    <a:lnTo>
                      <a:pt x="21" y="91"/>
                    </a:lnTo>
                    <a:lnTo>
                      <a:pt x="24" y="96"/>
                    </a:lnTo>
                    <a:lnTo>
                      <a:pt x="28" y="100"/>
                    </a:lnTo>
                    <a:lnTo>
                      <a:pt x="42" y="98"/>
                    </a:lnTo>
                    <a:lnTo>
                      <a:pt x="54" y="95"/>
                    </a:lnTo>
                    <a:lnTo>
                      <a:pt x="61" y="96"/>
                    </a:lnTo>
                    <a:lnTo>
                      <a:pt x="77" y="96"/>
                    </a:lnTo>
                    <a:lnTo>
                      <a:pt x="97" y="95"/>
                    </a:lnTo>
                    <a:lnTo>
                      <a:pt x="99" y="100"/>
                    </a:lnTo>
                    <a:lnTo>
                      <a:pt x="99" y="144"/>
                    </a:lnTo>
                    <a:lnTo>
                      <a:pt x="99" y="149"/>
                    </a:lnTo>
                    <a:lnTo>
                      <a:pt x="99" y="151"/>
                    </a:lnTo>
                    <a:lnTo>
                      <a:pt x="97" y="154"/>
                    </a:lnTo>
                    <a:lnTo>
                      <a:pt x="95" y="156"/>
                    </a:lnTo>
                    <a:lnTo>
                      <a:pt x="94" y="157"/>
                    </a:lnTo>
                    <a:lnTo>
                      <a:pt x="90" y="159"/>
                    </a:lnTo>
                    <a:lnTo>
                      <a:pt x="89" y="161"/>
                    </a:lnTo>
                    <a:lnTo>
                      <a:pt x="85" y="161"/>
                    </a:lnTo>
                    <a:lnTo>
                      <a:pt x="11" y="161"/>
                    </a:lnTo>
                    <a:lnTo>
                      <a:pt x="11" y="169"/>
                    </a:lnTo>
                    <a:lnTo>
                      <a:pt x="87" y="169"/>
                    </a:lnTo>
                    <a:lnTo>
                      <a:pt x="92" y="167"/>
                    </a:lnTo>
                    <a:lnTo>
                      <a:pt x="94" y="167"/>
                    </a:lnTo>
                    <a:lnTo>
                      <a:pt x="97" y="167"/>
                    </a:lnTo>
                    <a:lnTo>
                      <a:pt x="100" y="166"/>
                    </a:lnTo>
                    <a:lnTo>
                      <a:pt x="102" y="164"/>
                    </a:lnTo>
                    <a:lnTo>
                      <a:pt x="105" y="161"/>
                    </a:lnTo>
                    <a:lnTo>
                      <a:pt x="107" y="157"/>
                    </a:lnTo>
                    <a:lnTo>
                      <a:pt x="107" y="156"/>
                    </a:lnTo>
                    <a:lnTo>
                      <a:pt x="109" y="152"/>
                    </a:lnTo>
                    <a:lnTo>
                      <a:pt x="109" y="147"/>
                    </a:lnTo>
                    <a:lnTo>
                      <a:pt x="110" y="144"/>
                    </a:lnTo>
                    <a:lnTo>
                      <a:pt x="110" y="80"/>
                    </a:lnTo>
                    <a:close/>
                  </a:path>
                </a:pathLst>
              </a:custGeom>
              <a:solidFill>
                <a:srgbClr val="000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23" name="Group 391"/>
              <p:cNvGrpSpPr>
                <a:grpSpLocks/>
              </p:cNvGrpSpPr>
              <p:nvPr/>
            </p:nvGrpSpPr>
            <p:grpSpPr bwMode="auto">
              <a:xfrm>
                <a:off x="3139" y="2751"/>
                <a:ext cx="84" cy="153"/>
                <a:chOff x="3139" y="2751"/>
                <a:chExt cx="84" cy="153"/>
              </a:xfrm>
            </p:grpSpPr>
            <p:sp>
              <p:nvSpPr>
                <p:cNvPr id="224" name="Freeform 392"/>
                <p:cNvSpPr>
                  <a:spLocks/>
                </p:cNvSpPr>
                <p:nvPr/>
              </p:nvSpPr>
              <p:spPr bwMode="auto">
                <a:xfrm>
                  <a:off x="3139" y="2751"/>
                  <a:ext cx="84" cy="153"/>
                </a:xfrm>
                <a:custGeom>
                  <a:avLst/>
                  <a:gdLst/>
                  <a:ahLst/>
                  <a:cxnLst>
                    <a:cxn ang="0">
                      <a:pos x="68" y="21"/>
                    </a:cxn>
                    <a:cxn ang="0">
                      <a:pos x="71" y="20"/>
                    </a:cxn>
                    <a:cxn ang="0">
                      <a:pos x="79" y="23"/>
                    </a:cxn>
                    <a:cxn ang="0">
                      <a:pos x="78" y="1"/>
                    </a:cxn>
                    <a:cxn ang="0">
                      <a:pos x="91" y="16"/>
                    </a:cxn>
                    <a:cxn ang="0">
                      <a:pos x="94" y="5"/>
                    </a:cxn>
                    <a:cxn ang="0">
                      <a:pos x="106" y="0"/>
                    </a:cxn>
                    <a:cxn ang="0">
                      <a:pos x="104" y="11"/>
                    </a:cxn>
                    <a:cxn ang="0">
                      <a:pos x="111" y="6"/>
                    </a:cxn>
                    <a:cxn ang="0">
                      <a:pos x="109" y="13"/>
                    </a:cxn>
                    <a:cxn ang="0">
                      <a:pos x="114" y="24"/>
                    </a:cxn>
                    <a:cxn ang="0">
                      <a:pos x="129" y="8"/>
                    </a:cxn>
                    <a:cxn ang="0">
                      <a:pos x="119" y="24"/>
                    </a:cxn>
                    <a:cxn ang="0">
                      <a:pos x="136" y="13"/>
                    </a:cxn>
                    <a:cxn ang="0">
                      <a:pos x="127" y="24"/>
                    </a:cxn>
                    <a:cxn ang="0">
                      <a:pos x="129" y="31"/>
                    </a:cxn>
                    <a:cxn ang="0">
                      <a:pos x="129" y="44"/>
                    </a:cxn>
                    <a:cxn ang="0">
                      <a:pos x="142" y="62"/>
                    </a:cxn>
                    <a:cxn ang="0">
                      <a:pos x="154" y="84"/>
                    </a:cxn>
                    <a:cxn ang="0">
                      <a:pos x="150" y="87"/>
                    </a:cxn>
                    <a:cxn ang="0">
                      <a:pos x="122" y="104"/>
                    </a:cxn>
                    <a:cxn ang="0">
                      <a:pos x="116" y="124"/>
                    </a:cxn>
                    <a:cxn ang="0">
                      <a:pos x="88" y="119"/>
                    </a:cxn>
                    <a:cxn ang="0">
                      <a:pos x="81" y="155"/>
                    </a:cxn>
                    <a:cxn ang="0">
                      <a:pos x="102" y="175"/>
                    </a:cxn>
                    <a:cxn ang="0">
                      <a:pos x="127" y="178"/>
                    </a:cxn>
                    <a:cxn ang="0">
                      <a:pos x="144" y="178"/>
                    </a:cxn>
                    <a:cxn ang="0">
                      <a:pos x="155" y="175"/>
                    </a:cxn>
                    <a:cxn ang="0">
                      <a:pos x="159" y="183"/>
                    </a:cxn>
                    <a:cxn ang="0">
                      <a:pos x="169" y="188"/>
                    </a:cxn>
                    <a:cxn ang="0">
                      <a:pos x="165" y="195"/>
                    </a:cxn>
                    <a:cxn ang="0">
                      <a:pos x="167" y="203"/>
                    </a:cxn>
                    <a:cxn ang="0">
                      <a:pos x="162" y="211"/>
                    </a:cxn>
                    <a:cxn ang="0">
                      <a:pos x="159" y="214"/>
                    </a:cxn>
                    <a:cxn ang="0">
                      <a:pos x="139" y="208"/>
                    </a:cxn>
                    <a:cxn ang="0">
                      <a:pos x="102" y="200"/>
                    </a:cxn>
                    <a:cxn ang="0">
                      <a:pos x="79" y="195"/>
                    </a:cxn>
                    <a:cxn ang="0">
                      <a:pos x="73" y="188"/>
                    </a:cxn>
                    <a:cxn ang="0">
                      <a:pos x="76" y="193"/>
                    </a:cxn>
                    <a:cxn ang="0">
                      <a:pos x="91" y="198"/>
                    </a:cxn>
                    <a:cxn ang="0">
                      <a:pos x="104" y="206"/>
                    </a:cxn>
                    <a:cxn ang="0">
                      <a:pos x="101" y="216"/>
                    </a:cxn>
                    <a:cxn ang="0">
                      <a:pos x="78" y="236"/>
                    </a:cxn>
                    <a:cxn ang="0">
                      <a:pos x="51" y="254"/>
                    </a:cxn>
                    <a:cxn ang="0">
                      <a:pos x="46" y="279"/>
                    </a:cxn>
                    <a:cxn ang="0">
                      <a:pos x="61" y="300"/>
                    </a:cxn>
                    <a:cxn ang="0">
                      <a:pos x="36" y="304"/>
                    </a:cxn>
                    <a:cxn ang="0">
                      <a:pos x="21" y="302"/>
                    </a:cxn>
                    <a:cxn ang="0">
                      <a:pos x="21" y="264"/>
                    </a:cxn>
                    <a:cxn ang="0">
                      <a:pos x="13" y="254"/>
                    </a:cxn>
                    <a:cxn ang="0">
                      <a:pos x="18" y="244"/>
                    </a:cxn>
                    <a:cxn ang="0">
                      <a:pos x="46" y="231"/>
                    </a:cxn>
                    <a:cxn ang="0">
                      <a:pos x="56" y="214"/>
                    </a:cxn>
                    <a:cxn ang="0">
                      <a:pos x="12" y="211"/>
                    </a:cxn>
                    <a:cxn ang="0">
                      <a:pos x="3" y="206"/>
                    </a:cxn>
                    <a:cxn ang="0">
                      <a:pos x="0" y="191"/>
                    </a:cxn>
                    <a:cxn ang="0">
                      <a:pos x="3" y="176"/>
                    </a:cxn>
                    <a:cxn ang="0">
                      <a:pos x="23" y="127"/>
                    </a:cxn>
                    <a:cxn ang="0">
                      <a:pos x="46" y="94"/>
                    </a:cxn>
                    <a:cxn ang="0">
                      <a:pos x="58" y="64"/>
                    </a:cxn>
                  </a:cxnLst>
                  <a:rect l="0" t="0" r="r" b="b"/>
                  <a:pathLst>
                    <a:path w="169" h="305">
                      <a:moveTo>
                        <a:pt x="58" y="64"/>
                      </a:moveTo>
                      <a:lnTo>
                        <a:pt x="63" y="51"/>
                      </a:lnTo>
                      <a:lnTo>
                        <a:pt x="66" y="34"/>
                      </a:lnTo>
                      <a:lnTo>
                        <a:pt x="68" y="21"/>
                      </a:lnTo>
                      <a:lnTo>
                        <a:pt x="64" y="13"/>
                      </a:lnTo>
                      <a:lnTo>
                        <a:pt x="61" y="10"/>
                      </a:lnTo>
                      <a:lnTo>
                        <a:pt x="66" y="13"/>
                      </a:lnTo>
                      <a:lnTo>
                        <a:pt x="71" y="20"/>
                      </a:lnTo>
                      <a:lnTo>
                        <a:pt x="68" y="5"/>
                      </a:lnTo>
                      <a:lnTo>
                        <a:pt x="71" y="11"/>
                      </a:lnTo>
                      <a:lnTo>
                        <a:pt x="76" y="21"/>
                      </a:lnTo>
                      <a:lnTo>
                        <a:pt x="79" y="23"/>
                      </a:lnTo>
                      <a:lnTo>
                        <a:pt x="78" y="15"/>
                      </a:lnTo>
                      <a:lnTo>
                        <a:pt x="79" y="16"/>
                      </a:lnTo>
                      <a:lnTo>
                        <a:pt x="79" y="8"/>
                      </a:lnTo>
                      <a:lnTo>
                        <a:pt x="78" y="1"/>
                      </a:lnTo>
                      <a:lnTo>
                        <a:pt x="88" y="21"/>
                      </a:lnTo>
                      <a:lnTo>
                        <a:pt x="89" y="18"/>
                      </a:lnTo>
                      <a:lnTo>
                        <a:pt x="89" y="20"/>
                      </a:lnTo>
                      <a:lnTo>
                        <a:pt x="91" y="16"/>
                      </a:lnTo>
                      <a:lnTo>
                        <a:pt x="88" y="11"/>
                      </a:lnTo>
                      <a:lnTo>
                        <a:pt x="89" y="3"/>
                      </a:lnTo>
                      <a:lnTo>
                        <a:pt x="93" y="21"/>
                      </a:lnTo>
                      <a:lnTo>
                        <a:pt x="94" y="5"/>
                      </a:lnTo>
                      <a:lnTo>
                        <a:pt x="94" y="18"/>
                      </a:lnTo>
                      <a:lnTo>
                        <a:pt x="96" y="21"/>
                      </a:lnTo>
                      <a:lnTo>
                        <a:pt x="99" y="6"/>
                      </a:lnTo>
                      <a:lnTo>
                        <a:pt x="106" y="0"/>
                      </a:lnTo>
                      <a:lnTo>
                        <a:pt x="101" y="6"/>
                      </a:lnTo>
                      <a:lnTo>
                        <a:pt x="99" y="18"/>
                      </a:lnTo>
                      <a:lnTo>
                        <a:pt x="99" y="20"/>
                      </a:lnTo>
                      <a:lnTo>
                        <a:pt x="104" y="11"/>
                      </a:lnTo>
                      <a:lnTo>
                        <a:pt x="101" y="18"/>
                      </a:lnTo>
                      <a:lnTo>
                        <a:pt x="101" y="21"/>
                      </a:lnTo>
                      <a:lnTo>
                        <a:pt x="111" y="5"/>
                      </a:lnTo>
                      <a:lnTo>
                        <a:pt x="111" y="6"/>
                      </a:lnTo>
                      <a:lnTo>
                        <a:pt x="106" y="16"/>
                      </a:lnTo>
                      <a:lnTo>
                        <a:pt x="106" y="23"/>
                      </a:lnTo>
                      <a:lnTo>
                        <a:pt x="107" y="24"/>
                      </a:lnTo>
                      <a:lnTo>
                        <a:pt x="109" y="13"/>
                      </a:lnTo>
                      <a:lnTo>
                        <a:pt x="114" y="5"/>
                      </a:lnTo>
                      <a:lnTo>
                        <a:pt x="111" y="15"/>
                      </a:lnTo>
                      <a:lnTo>
                        <a:pt x="111" y="24"/>
                      </a:lnTo>
                      <a:lnTo>
                        <a:pt x="114" y="24"/>
                      </a:lnTo>
                      <a:lnTo>
                        <a:pt x="117" y="10"/>
                      </a:lnTo>
                      <a:lnTo>
                        <a:pt x="114" y="26"/>
                      </a:lnTo>
                      <a:lnTo>
                        <a:pt x="122" y="13"/>
                      </a:lnTo>
                      <a:lnTo>
                        <a:pt x="129" y="8"/>
                      </a:lnTo>
                      <a:lnTo>
                        <a:pt x="124" y="15"/>
                      </a:lnTo>
                      <a:lnTo>
                        <a:pt x="121" y="21"/>
                      </a:lnTo>
                      <a:lnTo>
                        <a:pt x="126" y="20"/>
                      </a:lnTo>
                      <a:lnTo>
                        <a:pt x="119" y="24"/>
                      </a:lnTo>
                      <a:lnTo>
                        <a:pt x="117" y="29"/>
                      </a:lnTo>
                      <a:lnTo>
                        <a:pt x="119" y="29"/>
                      </a:lnTo>
                      <a:lnTo>
                        <a:pt x="127" y="20"/>
                      </a:lnTo>
                      <a:lnTo>
                        <a:pt x="136" y="13"/>
                      </a:lnTo>
                      <a:lnTo>
                        <a:pt x="124" y="28"/>
                      </a:lnTo>
                      <a:lnTo>
                        <a:pt x="129" y="23"/>
                      </a:lnTo>
                      <a:lnTo>
                        <a:pt x="159" y="18"/>
                      </a:lnTo>
                      <a:lnTo>
                        <a:pt x="127" y="24"/>
                      </a:lnTo>
                      <a:lnTo>
                        <a:pt x="124" y="29"/>
                      </a:lnTo>
                      <a:lnTo>
                        <a:pt x="127" y="29"/>
                      </a:lnTo>
                      <a:lnTo>
                        <a:pt x="137" y="24"/>
                      </a:lnTo>
                      <a:lnTo>
                        <a:pt x="129" y="31"/>
                      </a:lnTo>
                      <a:lnTo>
                        <a:pt x="124" y="34"/>
                      </a:lnTo>
                      <a:lnTo>
                        <a:pt x="124" y="38"/>
                      </a:lnTo>
                      <a:lnTo>
                        <a:pt x="126" y="41"/>
                      </a:lnTo>
                      <a:lnTo>
                        <a:pt x="129" y="44"/>
                      </a:lnTo>
                      <a:lnTo>
                        <a:pt x="132" y="49"/>
                      </a:lnTo>
                      <a:lnTo>
                        <a:pt x="136" y="54"/>
                      </a:lnTo>
                      <a:lnTo>
                        <a:pt x="139" y="58"/>
                      </a:lnTo>
                      <a:lnTo>
                        <a:pt x="142" y="62"/>
                      </a:lnTo>
                      <a:lnTo>
                        <a:pt x="144" y="66"/>
                      </a:lnTo>
                      <a:lnTo>
                        <a:pt x="147" y="71"/>
                      </a:lnTo>
                      <a:lnTo>
                        <a:pt x="150" y="77"/>
                      </a:lnTo>
                      <a:lnTo>
                        <a:pt x="154" y="84"/>
                      </a:lnTo>
                      <a:lnTo>
                        <a:pt x="154" y="84"/>
                      </a:lnTo>
                      <a:lnTo>
                        <a:pt x="152" y="86"/>
                      </a:lnTo>
                      <a:lnTo>
                        <a:pt x="152" y="87"/>
                      </a:lnTo>
                      <a:lnTo>
                        <a:pt x="150" y="87"/>
                      </a:lnTo>
                      <a:lnTo>
                        <a:pt x="149" y="87"/>
                      </a:lnTo>
                      <a:lnTo>
                        <a:pt x="127" y="86"/>
                      </a:lnTo>
                      <a:lnTo>
                        <a:pt x="126" y="89"/>
                      </a:lnTo>
                      <a:lnTo>
                        <a:pt x="122" y="104"/>
                      </a:lnTo>
                      <a:lnTo>
                        <a:pt x="121" y="114"/>
                      </a:lnTo>
                      <a:lnTo>
                        <a:pt x="119" y="122"/>
                      </a:lnTo>
                      <a:lnTo>
                        <a:pt x="117" y="122"/>
                      </a:lnTo>
                      <a:lnTo>
                        <a:pt x="116" y="124"/>
                      </a:lnTo>
                      <a:lnTo>
                        <a:pt x="112" y="124"/>
                      </a:lnTo>
                      <a:lnTo>
                        <a:pt x="106" y="124"/>
                      </a:lnTo>
                      <a:lnTo>
                        <a:pt x="89" y="117"/>
                      </a:lnTo>
                      <a:lnTo>
                        <a:pt x="88" y="119"/>
                      </a:lnTo>
                      <a:lnTo>
                        <a:pt x="86" y="130"/>
                      </a:lnTo>
                      <a:lnTo>
                        <a:pt x="84" y="137"/>
                      </a:lnTo>
                      <a:lnTo>
                        <a:pt x="81" y="148"/>
                      </a:lnTo>
                      <a:lnTo>
                        <a:pt x="81" y="155"/>
                      </a:lnTo>
                      <a:lnTo>
                        <a:pt x="84" y="158"/>
                      </a:lnTo>
                      <a:lnTo>
                        <a:pt x="89" y="165"/>
                      </a:lnTo>
                      <a:lnTo>
                        <a:pt x="94" y="171"/>
                      </a:lnTo>
                      <a:lnTo>
                        <a:pt x="102" y="175"/>
                      </a:lnTo>
                      <a:lnTo>
                        <a:pt x="109" y="175"/>
                      </a:lnTo>
                      <a:lnTo>
                        <a:pt x="117" y="176"/>
                      </a:lnTo>
                      <a:lnTo>
                        <a:pt x="124" y="178"/>
                      </a:lnTo>
                      <a:lnTo>
                        <a:pt x="127" y="178"/>
                      </a:lnTo>
                      <a:lnTo>
                        <a:pt x="132" y="178"/>
                      </a:lnTo>
                      <a:lnTo>
                        <a:pt x="134" y="178"/>
                      </a:lnTo>
                      <a:lnTo>
                        <a:pt x="139" y="178"/>
                      </a:lnTo>
                      <a:lnTo>
                        <a:pt x="144" y="178"/>
                      </a:lnTo>
                      <a:lnTo>
                        <a:pt x="150" y="175"/>
                      </a:lnTo>
                      <a:lnTo>
                        <a:pt x="152" y="173"/>
                      </a:lnTo>
                      <a:lnTo>
                        <a:pt x="154" y="173"/>
                      </a:lnTo>
                      <a:lnTo>
                        <a:pt x="155" y="175"/>
                      </a:lnTo>
                      <a:lnTo>
                        <a:pt x="157" y="176"/>
                      </a:lnTo>
                      <a:lnTo>
                        <a:pt x="159" y="178"/>
                      </a:lnTo>
                      <a:lnTo>
                        <a:pt x="159" y="180"/>
                      </a:lnTo>
                      <a:lnTo>
                        <a:pt x="159" y="183"/>
                      </a:lnTo>
                      <a:lnTo>
                        <a:pt x="160" y="183"/>
                      </a:lnTo>
                      <a:lnTo>
                        <a:pt x="164" y="185"/>
                      </a:lnTo>
                      <a:lnTo>
                        <a:pt x="165" y="186"/>
                      </a:lnTo>
                      <a:lnTo>
                        <a:pt x="169" y="188"/>
                      </a:lnTo>
                      <a:lnTo>
                        <a:pt x="169" y="190"/>
                      </a:lnTo>
                      <a:lnTo>
                        <a:pt x="167" y="193"/>
                      </a:lnTo>
                      <a:lnTo>
                        <a:pt x="167" y="193"/>
                      </a:lnTo>
                      <a:lnTo>
                        <a:pt x="165" y="195"/>
                      </a:lnTo>
                      <a:lnTo>
                        <a:pt x="165" y="196"/>
                      </a:lnTo>
                      <a:lnTo>
                        <a:pt x="167" y="198"/>
                      </a:lnTo>
                      <a:lnTo>
                        <a:pt x="167" y="200"/>
                      </a:lnTo>
                      <a:lnTo>
                        <a:pt x="167" y="203"/>
                      </a:lnTo>
                      <a:lnTo>
                        <a:pt x="167" y="205"/>
                      </a:lnTo>
                      <a:lnTo>
                        <a:pt x="165" y="206"/>
                      </a:lnTo>
                      <a:lnTo>
                        <a:pt x="162" y="208"/>
                      </a:lnTo>
                      <a:lnTo>
                        <a:pt x="162" y="211"/>
                      </a:lnTo>
                      <a:lnTo>
                        <a:pt x="162" y="213"/>
                      </a:lnTo>
                      <a:lnTo>
                        <a:pt x="162" y="213"/>
                      </a:lnTo>
                      <a:lnTo>
                        <a:pt x="160" y="214"/>
                      </a:lnTo>
                      <a:lnTo>
                        <a:pt x="159" y="214"/>
                      </a:lnTo>
                      <a:lnTo>
                        <a:pt x="157" y="214"/>
                      </a:lnTo>
                      <a:lnTo>
                        <a:pt x="155" y="213"/>
                      </a:lnTo>
                      <a:lnTo>
                        <a:pt x="147" y="211"/>
                      </a:lnTo>
                      <a:lnTo>
                        <a:pt x="139" y="208"/>
                      </a:lnTo>
                      <a:lnTo>
                        <a:pt x="127" y="205"/>
                      </a:lnTo>
                      <a:lnTo>
                        <a:pt x="124" y="205"/>
                      </a:lnTo>
                      <a:lnTo>
                        <a:pt x="117" y="203"/>
                      </a:lnTo>
                      <a:lnTo>
                        <a:pt x="102" y="200"/>
                      </a:lnTo>
                      <a:lnTo>
                        <a:pt x="91" y="198"/>
                      </a:lnTo>
                      <a:lnTo>
                        <a:pt x="89" y="198"/>
                      </a:lnTo>
                      <a:lnTo>
                        <a:pt x="83" y="198"/>
                      </a:lnTo>
                      <a:lnTo>
                        <a:pt x="79" y="195"/>
                      </a:lnTo>
                      <a:lnTo>
                        <a:pt x="78" y="193"/>
                      </a:lnTo>
                      <a:lnTo>
                        <a:pt x="76" y="193"/>
                      </a:lnTo>
                      <a:lnTo>
                        <a:pt x="74" y="190"/>
                      </a:lnTo>
                      <a:lnTo>
                        <a:pt x="73" y="188"/>
                      </a:lnTo>
                      <a:lnTo>
                        <a:pt x="66" y="178"/>
                      </a:lnTo>
                      <a:lnTo>
                        <a:pt x="73" y="186"/>
                      </a:lnTo>
                      <a:lnTo>
                        <a:pt x="74" y="190"/>
                      </a:lnTo>
                      <a:lnTo>
                        <a:pt x="76" y="193"/>
                      </a:lnTo>
                      <a:lnTo>
                        <a:pt x="83" y="198"/>
                      </a:lnTo>
                      <a:lnTo>
                        <a:pt x="84" y="198"/>
                      </a:lnTo>
                      <a:lnTo>
                        <a:pt x="89" y="198"/>
                      </a:lnTo>
                      <a:lnTo>
                        <a:pt x="91" y="198"/>
                      </a:lnTo>
                      <a:lnTo>
                        <a:pt x="96" y="200"/>
                      </a:lnTo>
                      <a:lnTo>
                        <a:pt x="99" y="201"/>
                      </a:lnTo>
                      <a:lnTo>
                        <a:pt x="102" y="205"/>
                      </a:lnTo>
                      <a:lnTo>
                        <a:pt x="104" y="206"/>
                      </a:lnTo>
                      <a:lnTo>
                        <a:pt x="106" y="209"/>
                      </a:lnTo>
                      <a:lnTo>
                        <a:pt x="106" y="211"/>
                      </a:lnTo>
                      <a:lnTo>
                        <a:pt x="104" y="213"/>
                      </a:lnTo>
                      <a:lnTo>
                        <a:pt x="101" y="216"/>
                      </a:lnTo>
                      <a:lnTo>
                        <a:pt x="98" y="221"/>
                      </a:lnTo>
                      <a:lnTo>
                        <a:pt x="91" y="226"/>
                      </a:lnTo>
                      <a:lnTo>
                        <a:pt x="88" y="231"/>
                      </a:lnTo>
                      <a:lnTo>
                        <a:pt x="78" y="236"/>
                      </a:lnTo>
                      <a:lnTo>
                        <a:pt x="64" y="244"/>
                      </a:lnTo>
                      <a:lnTo>
                        <a:pt x="56" y="247"/>
                      </a:lnTo>
                      <a:lnTo>
                        <a:pt x="55" y="251"/>
                      </a:lnTo>
                      <a:lnTo>
                        <a:pt x="51" y="254"/>
                      </a:lnTo>
                      <a:lnTo>
                        <a:pt x="46" y="257"/>
                      </a:lnTo>
                      <a:lnTo>
                        <a:pt x="46" y="262"/>
                      </a:lnTo>
                      <a:lnTo>
                        <a:pt x="46" y="271"/>
                      </a:lnTo>
                      <a:lnTo>
                        <a:pt x="46" y="279"/>
                      </a:lnTo>
                      <a:lnTo>
                        <a:pt x="48" y="284"/>
                      </a:lnTo>
                      <a:lnTo>
                        <a:pt x="56" y="294"/>
                      </a:lnTo>
                      <a:lnTo>
                        <a:pt x="61" y="299"/>
                      </a:lnTo>
                      <a:lnTo>
                        <a:pt x="61" y="300"/>
                      </a:lnTo>
                      <a:lnTo>
                        <a:pt x="61" y="302"/>
                      </a:lnTo>
                      <a:lnTo>
                        <a:pt x="53" y="305"/>
                      </a:lnTo>
                      <a:lnTo>
                        <a:pt x="43" y="304"/>
                      </a:lnTo>
                      <a:lnTo>
                        <a:pt x="36" y="304"/>
                      </a:lnTo>
                      <a:lnTo>
                        <a:pt x="31" y="304"/>
                      </a:lnTo>
                      <a:lnTo>
                        <a:pt x="26" y="304"/>
                      </a:lnTo>
                      <a:lnTo>
                        <a:pt x="21" y="304"/>
                      </a:lnTo>
                      <a:lnTo>
                        <a:pt x="21" y="302"/>
                      </a:lnTo>
                      <a:lnTo>
                        <a:pt x="21" y="300"/>
                      </a:lnTo>
                      <a:lnTo>
                        <a:pt x="21" y="285"/>
                      </a:lnTo>
                      <a:lnTo>
                        <a:pt x="23" y="269"/>
                      </a:lnTo>
                      <a:lnTo>
                        <a:pt x="21" y="264"/>
                      </a:lnTo>
                      <a:lnTo>
                        <a:pt x="18" y="259"/>
                      </a:lnTo>
                      <a:lnTo>
                        <a:pt x="17" y="257"/>
                      </a:lnTo>
                      <a:lnTo>
                        <a:pt x="15" y="254"/>
                      </a:lnTo>
                      <a:lnTo>
                        <a:pt x="13" y="254"/>
                      </a:lnTo>
                      <a:lnTo>
                        <a:pt x="12" y="251"/>
                      </a:lnTo>
                      <a:lnTo>
                        <a:pt x="13" y="251"/>
                      </a:lnTo>
                      <a:lnTo>
                        <a:pt x="15" y="247"/>
                      </a:lnTo>
                      <a:lnTo>
                        <a:pt x="18" y="244"/>
                      </a:lnTo>
                      <a:lnTo>
                        <a:pt x="21" y="243"/>
                      </a:lnTo>
                      <a:lnTo>
                        <a:pt x="26" y="241"/>
                      </a:lnTo>
                      <a:lnTo>
                        <a:pt x="30" y="243"/>
                      </a:lnTo>
                      <a:lnTo>
                        <a:pt x="46" y="231"/>
                      </a:lnTo>
                      <a:lnTo>
                        <a:pt x="59" y="223"/>
                      </a:lnTo>
                      <a:lnTo>
                        <a:pt x="71" y="218"/>
                      </a:lnTo>
                      <a:lnTo>
                        <a:pt x="66" y="218"/>
                      </a:lnTo>
                      <a:lnTo>
                        <a:pt x="56" y="214"/>
                      </a:lnTo>
                      <a:lnTo>
                        <a:pt x="45" y="214"/>
                      </a:lnTo>
                      <a:lnTo>
                        <a:pt x="28" y="211"/>
                      </a:lnTo>
                      <a:lnTo>
                        <a:pt x="23" y="213"/>
                      </a:lnTo>
                      <a:lnTo>
                        <a:pt x="12" y="211"/>
                      </a:lnTo>
                      <a:lnTo>
                        <a:pt x="10" y="211"/>
                      </a:lnTo>
                      <a:lnTo>
                        <a:pt x="7" y="209"/>
                      </a:lnTo>
                      <a:lnTo>
                        <a:pt x="5" y="208"/>
                      </a:lnTo>
                      <a:lnTo>
                        <a:pt x="3" y="206"/>
                      </a:lnTo>
                      <a:lnTo>
                        <a:pt x="2" y="203"/>
                      </a:lnTo>
                      <a:lnTo>
                        <a:pt x="2" y="200"/>
                      </a:lnTo>
                      <a:lnTo>
                        <a:pt x="0" y="196"/>
                      </a:lnTo>
                      <a:lnTo>
                        <a:pt x="0" y="191"/>
                      </a:lnTo>
                      <a:lnTo>
                        <a:pt x="2" y="188"/>
                      </a:lnTo>
                      <a:lnTo>
                        <a:pt x="2" y="183"/>
                      </a:lnTo>
                      <a:lnTo>
                        <a:pt x="2" y="180"/>
                      </a:lnTo>
                      <a:lnTo>
                        <a:pt x="3" y="176"/>
                      </a:lnTo>
                      <a:lnTo>
                        <a:pt x="7" y="165"/>
                      </a:lnTo>
                      <a:lnTo>
                        <a:pt x="12" y="152"/>
                      </a:lnTo>
                      <a:lnTo>
                        <a:pt x="15" y="142"/>
                      </a:lnTo>
                      <a:lnTo>
                        <a:pt x="23" y="127"/>
                      </a:lnTo>
                      <a:lnTo>
                        <a:pt x="31" y="115"/>
                      </a:lnTo>
                      <a:lnTo>
                        <a:pt x="38" y="105"/>
                      </a:lnTo>
                      <a:lnTo>
                        <a:pt x="43" y="100"/>
                      </a:lnTo>
                      <a:lnTo>
                        <a:pt x="46" y="94"/>
                      </a:lnTo>
                      <a:lnTo>
                        <a:pt x="50" y="89"/>
                      </a:lnTo>
                      <a:lnTo>
                        <a:pt x="51" y="82"/>
                      </a:lnTo>
                      <a:lnTo>
                        <a:pt x="55" y="72"/>
                      </a:lnTo>
                      <a:lnTo>
                        <a:pt x="58" y="64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25" name="Group 393"/>
                <p:cNvGrpSpPr>
                  <a:grpSpLocks/>
                </p:cNvGrpSpPr>
                <p:nvPr/>
              </p:nvGrpSpPr>
              <p:grpSpPr bwMode="auto">
                <a:xfrm>
                  <a:off x="3189" y="2770"/>
                  <a:ext cx="10" cy="14"/>
                  <a:chOff x="3189" y="2770"/>
                  <a:chExt cx="10" cy="14"/>
                </a:xfrm>
              </p:grpSpPr>
              <p:sp>
                <p:nvSpPr>
                  <p:cNvPr id="226" name="Freeform 394"/>
                  <p:cNvSpPr>
                    <a:spLocks/>
                  </p:cNvSpPr>
                  <p:nvPr/>
                </p:nvSpPr>
                <p:spPr bwMode="auto">
                  <a:xfrm>
                    <a:off x="3189" y="2770"/>
                    <a:ext cx="10" cy="5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  <a:cxn ang="0">
                        <a:pos x="10" y="0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  <a:cxn ang="0">
                        <a:pos x="13" y="1"/>
                      </a:cxn>
                      <a:cxn ang="0">
                        <a:pos x="15" y="3"/>
                      </a:cxn>
                      <a:cxn ang="0">
                        <a:pos x="15" y="5"/>
                      </a:cxn>
                      <a:cxn ang="0">
                        <a:pos x="17" y="6"/>
                      </a:cxn>
                      <a:cxn ang="0">
                        <a:pos x="18" y="8"/>
                      </a:cxn>
                      <a:cxn ang="0">
                        <a:pos x="20" y="8"/>
                      </a:cxn>
                      <a:cxn ang="0">
                        <a:pos x="22" y="10"/>
                      </a:cxn>
                    </a:cxnLst>
                    <a:rect l="0" t="0" r="r" b="b"/>
                    <a:pathLst>
                      <a:path w="22" h="10">
                        <a:moveTo>
                          <a:pt x="0" y="3"/>
                        </a:moveTo>
                        <a:lnTo>
                          <a:pt x="2" y="1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1"/>
                        </a:lnTo>
                        <a:lnTo>
                          <a:pt x="15" y="3"/>
                        </a:lnTo>
                        <a:lnTo>
                          <a:pt x="15" y="5"/>
                        </a:lnTo>
                        <a:lnTo>
                          <a:pt x="17" y="6"/>
                        </a:lnTo>
                        <a:lnTo>
                          <a:pt x="18" y="8"/>
                        </a:lnTo>
                        <a:lnTo>
                          <a:pt x="20" y="8"/>
                        </a:lnTo>
                        <a:lnTo>
                          <a:pt x="22" y="10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7" name="Freeform 395"/>
                  <p:cNvSpPr>
                    <a:spLocks/>
                  </p:cNvSpPr>
                  <p:nvPr/>
                </p:nvSpPr>
                <p:spPr bwMode="auto">
                  <a:xfrm>
                    <a:off x="3196" y="2776"/>
                    <a:ext cx="3" cy="8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3" y="0"/>
                      </a:cxn>
                      <a:cxn ang="0">
                        <a:pos x="3" y="2"/>
                      </a:cxn>
                      <a:cxn ang="0">
                        <a:pos x="2" y="4"/>
                      </a:cxn>
                      <a:cxn ang="0">
                        <a:pos x="0" y="5"/>
                      </a:cxn>
                      <a:cxn ang="0">
                        <a:pos x="0" y="9"/>
                      </a:cxn>
                      <a:cxn ang="0">
                        <a:pos x="0" y="10"/>
                      </a:cxn>
                      <a:cxn ang="0">
                        <a:pos x="0" y="12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2" y="15"/>
                      </a:cxn>
                      <a:cxn ang="0">
                        <a:pos x="2" y="13"/>
                      </a:cxn>
                      <a:cxn ang="0">
                        <a:pos x="3" y="12"/>
                      </a:cxn>
                      <a:cxn ang="0">
                        <a:pos x="5" y="10"/>
                      </a:cxn>
                      <a:cxn ang="0">
                        <a:pos x="5" y="9"/>
                      </a:cxn>
                      <a:cxn ang="0">
                        <a:pos x="5" y="7"/>
                      </a:cxn>
                      <a:cxn ang="0">
                        <a:pos x="7" y="5"/>
                      </a:cxn>
                      <a:cxn ang="0">
                        <a:pos x="7" y="4"/>
                      </a:cxn>
                      <a:cxn ang="0">
                        <a:pos x="5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7" h="15">
                        <a:moveTo>
                          <a:pt x="5" y="0"/>
                        </a:moveTo>
                        <a:lnTo>
                          <a:pt x="3" y="0"/>
                        </a:lnTo>
                        <a:lnTo>
                          <a:pt x="3" y="2"/>
                        </a:lnTo>
                        <a:lnTo>
                          <a:pt x="2" y="4"/>
                        </a:lnTo>
                        <a:lnTo>
                          <a:pt x="0" y="5"/>
                        </a:lnTo>
                        <a:lnTo>
                          <a:pt x="0" y="9"/>
                        </a:lnTo>
                        <a:lnTo>
                          <a:pt x="0" y="10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2" y="15"/>
                        </a:lnTo>
                        <a:lnTo>
                          <a:pt x="2" y="13"/>
                        </a:lnTo>
                        <a:lnTo>
                          <a:pt x="3" y="12"/>
                        </a:lnTo>
                        <a:lnTo>
                          <a:pt x="5" y="10"/>
                        </a:lnTo>
                        <a:lnTo>
                          <a:pt x="5" y="9"/>
                        </a:lnTo>
                        <a:lnTo>
                          <a:pt x="5" y="7"/>
                        </a:lnTo>
                        <a:lnTo>
                          <a:pt x="7" y="5"/>
                        </a:lnTo>
                        <a:lnTo>
                          <a:pt x="7" y="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236" name="Text Box 396"/>
          <p:cNvSpPr txBox="1">
            <a:spLocks noChangeArrowheads="1"/>
          </p:cNvSpPr>
          <p:nvPr/>
        </p:nvSpPr>
        <p:spPr bwMode="auto">
          <a:xfrm>
            <a:off x="251520" y="1412776"/>
            <a:ext cx="140936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Century Gothic" pitchFamily="34" charset="0"/>
              </a:rPr>
              <a:t>[</a:t>
            </a:r>
            <a:r>
              <a:rPr lang="ko-KR" altLang="en-US" sz="1100" b="1" dirty="0" smtClean="0">
                <a:latin typeface="Century Gothic" pitchFamily="34" charset="0"/>
              </a:rPr>
              <a:t>보안과 </a:t>
            </a:r>
            <a:r>
              <a:rPr lang="en-US" altLang="ko-KR" sz="1100" b="1" dirty="0" smtClean="0">
                <a:latin typeface="Century Gothic" pitchFamily="34" charset="0"/>
              </a:rPr>
              <a:t>BM </a:t>
            </a:r>
            <a:r>
              <a:rPr lang="ko-KR" altLang="en-US" sz="1100" b="1" dirty="0" smtClean="0">
                <a:latin typeface="Century Gothic" pitchFamily="34" charset="0"/>
              </a:rPr>
              <a:t>사용자</a:t>
            </a:r>
            <a:r>
              <a:rPr lang="en-US" altLang="ko-KR" sz="1100" b="1" dirty="0" smtClean="0">
                <a:latin typeface="Century Gothic" pitchFamily="34" charset="0"/>
              </a:rPr>
              <a:t>]</a:t>
            </a:r>
            <a:endParaRPr lang="en-US" altLang="ko-KR" sz="1100" b="1" dirty="0">
              <a:latin typeface="Century Gothic" pitchFamily="34" charset="0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2339752" y="836712"/>
          <a:ext cx="517525" cy="365125"/>
        </p:xfrm>
        <a:graphic>
          <a:graphicData uri="http://schemas.openxmlformats.org/presentationml/2006/ole">
            <p:oleObj spid="_x0000_s1026" name="ClipArt" r:id="rId3" imgW="4005000" imgH="3190680" progId="">
              <p:embed/>
            </p:oleObj>
          </a:graphicData>
        </a:graphic>
      </p:graphicFrame>
      <p:sp>
        <p:nvSpPr>
          <p:cNvPr id="238" name="Text Box 396"/>
          <p:cNvSpPr txBox="1">
            <a:spLocks noChangeArrowheads="1"/>
          </p:cNvSpPr>
          <p:nvPr/>
        </p:nvSpPr>
        <p:spPr bwMode="auto">
          <a:xfrm>
            <a:off x="2057380" y="1196752"/>
            <a:ext cx="11464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Century Gothic" pitchFamily="34" charset="0"/>
              </a:rPr>
              <a:t>[BM Client PC]</a:t>
            </a:r>
            <a:endParaRPr lang="en-US" altLang="ko-KR" sz="1100" b="1" dirty="0">
              <a:latin typeface="Century Gothic" pitchFamily="34" charset="0"/>
            </a:endParaRPr>
          </a:p>
        </p:txBody>
      </p:sp>
      <p:sp>
        <p:nvSpPr>
          <p:cNvPr id="239" name="AutoShape 3"/>
          <p:cNvSpPr>
            <a:spLocks noChangeArrowheads="1"/>
          </p:cNvSpPr>
          <p:nvPr/>
        </p:nvSpPr>
        <p:spPr bwMode="auto">
          <a:xfrm>
            <a:off x="4139952" y="620688"/>
            <a:ext cx="648072" cy="864096"/>
          </a:xfrm>
          <a:prstGeom prst="octagon">
            <a:avLst>
              <a:gd name="adj" fmla="val 18231"/>
            </a:avLst>
          </a:prstGeom>
          <a:gradFill rotWithShape="0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0" name="Group 21"/>
          <p:cNvGrpSpPr>
            <a:grpSpLocks/>
          </p:cNvGrpSpPr>
          <p:nvPr/>
        </p:nvGrpSpPr>
        <p:grpSpPr bwMode="auto">
          <a:xfrm>
            <a:off x="4283968" y="764704"/>
            <a:ext cx="360040" cy="648072"/>
            <a:chOff x="552" y="240"/>
            <a:chExt cx="697" cy="1140"/>
          </a:xfrm>
        </p:grpSpPr>
        <p:sp>
          <p:nvSpPr>
            <p:cNvPr id="241" name="Freeform 22"/>
            <p:cNvSpPr>
              <a:spLocks/>
            </p:cNvSpPr>
            <p:nvPr/>
          </p:nvSpPr>
          <p:spPr bwMode="auto">
            <a:xfrm>
              <a:off x="552" y="821"/>
              <a:ext cx="697" cy="559"/>
            </a:xfrm>
            <a:custGeom>
              <a:avLst/>
              <a:gdLst/>
              <a:ahLst/>
              <a:cxnLst>
                <a:cxn ang="0">
                  <a:pos x="351" y="558"/>
                </a:cxn>
                <a:cxn ang="0">
                  <a:pos x="395" y="554"/>
                </a:cxn>
                <a:cxn ang="0">
                  <a:pos x="447" y="518"/>
                </a:cxn>
                <a:cxn ang="0">
                  <a:pos x="608" y="425"/>
                </a:cxn>
                <a:cxn ang="0">
                  <a:pos x="671" y="377"/>
                </a:cxn>
                <a:cxn ang="0">
                  <a:pos x="696" y="348"/>
                </a:cxn>
                <a:cxn ang="0">
                  <a:pos x="671" y="323"/>
                </a:cxn>
                <a:cxn ang="0">
                  <a:pos x="632" y="285"/>
                </a:cxn>
                <a:cxn ang="0">
                  <a:pos x="403" y="57"/>
                </a:cxn>
                <a:cxn ang="0">
                  <a:pos x="358" y="12"/>
                </a:cxn>
                <a:cxn ang="0">
                  <a:pos x="330" y="0"/>
                </a:cxn>
                <a:cxn ang="0">
                  <a:pos x="303" y="10"/>
                </a:cxn>
                <a:cxn ang="0">
                  <a:pos x="240" y="56"/>
                </a:cxn>
                <a:cxn ang="0">
                  <a:pos x="81" y="152"/>
                </a:cxn>
                <a:cxn ang="0">
                  <a:pos x="25" y="191"/>
                </a:cxn>
                <a:cxn ang="0">
                  <a:pos x="0" y="215"/>
                </a:cxn>
                <a:cxn ang="0">
                  <a:pos x="16" y="240"/>
                </a:cxn>
                <a:cxn ang="0">
                  <a:pos x="54" y="276"/>
                </a:cxn>
                <a:cxn ang="0">
                  <a:pos x="279" y="498"/>
                </a:cxn>
                <a:cxn ang="0">
                  <a:pos x="313" y="532"/>
                </a:cxn>
                <a:cxn ang="0">
                  <a:pos x="351" y="558"/>
                </a:cxn>
              </a:cxnLst>
              <a:rect l="0" t="0" r="r" b="b"/>
              <a:pathLst>
                <a:path w="697" h="559">
                  <a:moveTo>
                    <a:pt x="351" y="558"/>
                  </a:moveTo>
                  <a:lnTo>
                    <a:pt x="395" y="554"/>
                  </a:lnTo>
                  <a:lnTo>
                    <a:pt x="447" y="518"/>
                  </a:lnTo>
                  <a:lnTo>
                    <a:pt x="608" y="425"/>
                  </a:lnTo>
                  <a:lnTo>
                    <a:pt x="671" y="377"/>
                  </a:lnTo>
                  <a:lnTo>
                    <a:pt x="696" y="348"/>
                  </a:lnTo>
                  <a:lnTo>
                    <a:pt x="671" y="323"/>
                  </a:lnTo>
                  <a:lnTo>
                    <a:pt x="632" y="285"/>
                  </a:lnTo>
                  <a:lnTo>
                    <a:pt x="403" y="57"/>
                  </a:lnTo>
                  <a:lnTo>
                    <a:pt x="358" y="12"/>
                  </a:lnTo>
                  <a:lnTo>
                    <a:pt x="330" y="0"/>
                  </a:lnTo>
                  <a:lnTo>
                    <a:pt x="303" y="10"/>
                  </a:lnTo>
                  <a:lnTo>
                    <a:pt x="240" y="56"/>
                  </a:lnTo>
                  <a:lnTo>
                    <a:pt x="81" y="152"/>
                  </a:lnTo>
                  <a:lnTo>
                    <a:pt x="25" y="191"/>
                  </a:lnTo>
                  <a:lnTo>
                    <a:pt x="0" y="215"/>
                  </a:lnTo>
                  <a:lnTo>
                    <a:pt x="16" y="240"/>
                  </a:lnTo>
                  <a:lnTo>
                    <a:pt x="54" y="276"/>
                  </a:lnTo>
                  <a:lnTo>
                    <a:pt x="279" y="498"/>
                  </a:lnTo>
                  <a:lnTo>
                    <a:pt x="313" y="532"/>
                  </a:lnTo>
                  <a:lnTo>
                    <a:pt x="351" y="55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Freeform 23"/>
            <p:cNvSpPr>
              <a:spLocks/>
            </p:cNvSpPr>
            <p:nvPr/>
          </p:nvSpPr>
          <p:spPr bwMode="auto">
            <a:xfrm>
              <a:off x="555" y="823"/>
              <a:ext cx="691" cy="555"/>
            </a:xfrm>
            <a:custGeom>
              <a:avLst/>
              <a:gdLst/>
              <a:ahLst/>
              <a:cxnLst>
                <a:cxn ang="0">
                  <a:pos x="348" y="554"/>
                </a:cxn>
                <a:cxn ang="0">
                  <a:pos x="392" y="550"/>
                </a:cxn>
                <a:cxn ang="0">
                  <a:pos x="443" y="515"/>
                </a:cxn>
                <a:cxn ang="0">
                  <a:pos x="603" y="422"/>
                </a:cxn>
                <a:cxn ang="0">
                  <a:pos x="665" y="374"/>
                </a:cxn>
                <a:cxn ang="0">
                  <a:pos x="690" y="346"/>
                </a:cxn>
                <a:cxn ang="0">
                  <a:pos x="665" y="321"/>
                </a:cxn>
                <a:cxn ang="0">
                  <a:pos x="626" y="284"/>
                </a:cxn>
                <a:cxn ang="0">
                  <a:pos x="399" y="57"/>
                </a:cxn>
                <a:cxn ang="0">
                  <a:pos x="355" y="13"/>
                </a:cxn>
                <a:cxn ang="0">
                  <a:pos x="327" y="0"/>
                </a:cxn>
                <a:cxn ang="0">
                  <a:pos x="299" y="10"/>
                </a:cxn>
                <a:cxn ang="0">
                  <a:pos x="239" y="56"/>
                </a:cxn>
                <a:cxn ang="0">
                  <a:pos x="81" y="151"/>
                </a:cxn>
                <a:cxn ang="0">
                  <a:pos x="24" y="190"/>
                </a:cxn>
                <a:cxn ang="0">
                  <a:pos x="0" y="213"/>
                </a:cxn>
                <a:cxn ang="0">
                  <a:pos x="16" y="238"/>
                </a:cxn>
                <a:cxn ang="0">
                  <a:pos x="53" y="274"/>
                </a:cxn>
                <a:cxn ang="0">
                  <a:pos x="277" y="494"/>
                </a:cxn>
                <a:cxn ang="0">
                  <a:pos x="311" y="528"/>
                </a:cxn>
                <a:cxn ang="0">
                  <a:pos x="348" y="554"/>
                </a:cxn>
              </a:cxnLst>
              <a:rect l="0" t="0" r="r" b="b"/>
              <a:pathLst>
                <a:path w="691" h="555">
                  <a:moveTo>
                    <a:pt x="348" y="554"/>
                  </a:moveTo>
                  <a:lnTo>
                    <a:pt x="392" y="550"/>
                  </a:lnTo>
                  <a:lnTo>
                    <a:pt x="443" y="515"/>
                  </a:lnTo>
                  <a:lnTo>
                    <a:pt x="603" y="422"/>
                  </a:lnTo>
                  <a:lnTo>
                    <a:pt x="665" y="374"/>
                  </a:lnTo>
                  <a:lnTo>
                    <a:pt x="690" y="346"/>
                  </a:lnTo>
                  <a:lnTo>
                    <a:pt x="665" y="321"/>
                  </a:lnTo>
                  <a:lnTo>
                    <a:pt x="626" y="284"/>
                  </a:lnTo>
                  <a:lnTo>
                    <a:pt x="399" y="57"/>
                  </a:lnTo>
                  <a:lnTo>
                    <a:pt x="355" y="13"/>
                  </a:lnTo>
                  <a:lnTo>
                    <a:pt x="327" y="0"/>
                  </a:lnTo>
                  <a:lnTo>
                    <a:pt x="299" y="10"/>
                  </a:lnTo>
                  <a:lnTo>
                    <a:pt x="239" y="56"/>
                  </a:lnTo>
                  <a:lnTo>
                    <a:pt x="81" y="151"/>
                  </a:lnTo>
                  <a:lnTo>
                    <a:pt x="24" y="190"/>
                  </a:lnTo>
                  <a:lnTo>
                    <a:pt x="0" y="213"/>
                  </a:lnTo>
                  <a:lnTo>
                    <a:pt x="16" y="238"/>
                  </a:lnTo>
                  <a:lnTo>
                    <a:pt x="53" y="274"/>
                  </a:lnTo>
                  <a:lnTo>
                    <a:pt x="277" y="494"/>
                  </a:lnTo>
                  <a:lnTo>
                    <a:pt x="311" y="528"/>
                  </a:lnTo>
                  <a:lnTo>
                    <a:pt x="348" y="554"/>
                  </a:lnTo>
                </a:path>
              </a:pathLst>
            </a:custGeom>
            <a:solidFill>
              <a:srgbClr val="FEFEF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3" name="Freeform 24"/>
            <p:cNvSpPr>
              <a:spLocks/>
            </p:cNvSpPr>
            <p:nvPr/>
          </p:nvSpPr>
          <p:spPr bwMode="auto">
            <a:xfrm>
              <a:off x="558" y="826"/>
              <a:ext cx="685" cy="549"/>
            </a:xfrm>
            <a:custGeom>
              <a:avLst/>
              <a:gdLst/>
              <a:ahLst/>
              <a:cxnLst>
                <a:cxn ang="0">
                  <a:pos x="345" y="548"/>
                </a:cxn>
                <a:cxn ang="0">
                  <a:pos x="388" y="544"/>
                </a:cxn>
                <a:cxn ang="0">
                  <a:pos x="440" y="509"/>
                </a:cxn>
                <a:cxn ang="0">
                  <a:pos x="599" y="417"/>
                </a:cxn>
                <a:cxn ang="0">
                  <a:pos x="659" y="371"/>
                </a:cxn>
                <a:cxn ang="0">
                  <a:pos x="684" y="342"/>
                </a:cxn>
                <a:cxn ang="0">
                  <a:pos x="659" y="319"/>
                </a:cxn>
                <a:cxn ang="0">
                  <a:pos x="621" y="280"/>
                </a:cxn>
                <a:cxn ang="0">
                  <a:pos x="396" y="56"/>
                </a:cxn>
                <a:cxn ang="0">
                  <a:pos x="351" y="12"/>
                </a:cxn>
                <a:cxn ang="0">
                  <a:pos x="323" y="0"/>
                </a:cxn>
                <a:cxn ang="0">
                  <a:pos x="296" y="10"/>
                </a:cxn>
                <a:cxn ang="0">
                  <a:pos x="237" y="54"/>
                </a:cxn>
                <a:cxn ang="0">
                  <a:pos x="80" y="148"/>
                </a:cxn>
                <a:cxn ang="0">
                  <a:pos x="24" y="187"/>
                </a:cxn>
                <a:cxn ang="0">
                  <a:pos x="0" y="210"/>
                </a:cxn>
                <a:cxn ang="0">
                  <a:pos x="16" y="234"/>
                </a:cxn>
                <a:cxn ang="0">
                  <a:pos x="52" y="271"/>
                </a:cxn>
                <a:cxn ang="0">
                  <a:pos x="275" y="489"/>
                </a:cxn>
                <a:cxn ang="0">
                  <a:pos x="309" y="522"/>
                </a:cxn>
                <a:cxn ang="0">
                  <a:pos x="345" y="548"/>
                </a:cxn>
              </a:cxnLst>
              <a:rect l="0" t="0" r="r" b="b"/>
              <a:pathLst>
                <a:path w="685" h="549">
                  <a:moveTo>
                    <a:pt x="345" y="548"/>
                  </a:moveTo>
                  <a:lnTo>
                    <a:pt x="388" y="544"/>
                  </a:lnTo>
                  <a:lnTo>
                    <a:pt x="440" y="509"/>
                  </a:lnTo>
                  <a:lnTo>
                    <a:pt x="599" y="417"/>
                  </a:lnTo>
                  <a:lnTo>
                    <a:pt x="659" y="371"/>
                  </a:lnTo>
                  <a:lnTo>
                    <a:pt x="684" y="342"/>
                  </a:lnTo>
                  <a:lnTo>
                    <a:pt x="659" y="319"/>
                  </a:lnTo>
                  <a:lnTo>
                    <a:pt x="621" y="280"/>
                  </a:lnTo>
                  <a:lnTo>
                    <a:pt x="396" y="56"/>
                  </a:lnTo>
                  <a:lnTo>
                    <a:pt x="351" y="12"/>
                  </a:lnTo>
                  <a:lnTo>
                    <a:pt x="323" y="0"/>
                  </a:lnTo>
                  <a:lnTo>
                    <a:pt x="296" y="10"/>
                  </a:lnTo>
                  <a:lnTo>
                    <a:pt x="237" y="54"/>
                  </a:lnTo>
                  <a:lnTo>
                    <a:pt x="80" y="148"/>
                  </a:lnTo>
                  <a:lnTo>
                    <a:pt x="24" y="187"/>
                  </a:lnTo>
                  <a:lnTo>
                    <a:pt x="0" y="210"/>
                  </a:lnTo>
                  <a:lnTo>
                    <a:pt x="16" y="234"/>
                  </a:lnTo>
                  <a:lnTo>
                    <a:pt x="52" y="271"/>
                  </a:lnTo>
                  <a:lnTo>
                    <a:pt x="275" y="489"/>
                  </a:lnTo>
                  <a:lnTo>
                    <a:pt x="309" y="522"/>
                  </a:lnTo>
                  <a:lnTo>
                    <a:pt x="345" y="548"/>
                  </a:lnTo>
                </a:path>
              </a:pathLst>
            </a:custGeom>
            <a:solidFill>
              <a:srgbClr val="FDFDF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" name="Freeform 25"/>
            <p:cNvSpPr>
              <a:spLocks/>
            </p:cNvSpPr>
            <p:nvPr/>
          </p:nvSpPr>
          <p:spPr bwMode="auto">
            <a:xfrm>
              <a:off x="559" y="827"/>
              <a:ext cx="682" cy="547"/>
            </a:xfrm>
            <a:custGeom>
              <a:avLst/>
              <a:gdLst/>
              <a:ahLst/>
              <a:cxnLst>
                <a:cxn ang="0">
                  <a:pos x="344" y="546"/>
                </a:cxn>
                <a:cxn ang="0">
                  <a:pos x="387" y="543"/>
                </a:cxn>
                <a:cxn ang="0">
                  <a:pos x="438" y="508"/>
                </a:cxn>
                <a:cxn ang="0">
                  <a:pos x="596" y="416"/>
                </a:cxn>
                <a:cxn ang="0">
                  <a:pos x="657" y="371"/>
                </a:cxn>
                <a:cxn ang="0">
                  <a:pos x="681" y="342"/>
                </a:cxn>
                <a:cxn ang="0">
                  <a:pos x="656" y="318"/>
                </a:cxn>
                <a:cxn ang="0">
                  <a:pos x="618" y="280"/>
                </a:cxn>
                <a:cxn ang="0">
                  <a:pos x="394" y="57"/>
                </a:cxn>
                <a:cxn ang="0">
                  <a:pos x="349" y="12"/>
                </a:cxn>
                <a:cxn ang="0">
                  <a:pos x="322" y="0"/>
                </a:cxn>
                <a:cxn ang="0">
                  <a:pos x="295" y="10"/>
                </a:cxn>
                <a:cxn ang="0">
                  <a:pos x="236" y="55"/>
                </a:cxn>
                <a:cxn ang="0">
                  <a:pos x="79" y="148"/>
                </a:cxn>
                <a:cxn ang="0">
                  <a:pos x="24" y="186"/>
                </a:cxn>
                <a:cxn ang="0">
                  <a:pos x="0" y="209"/>
                </a:cxn>
                <a:cxn ang="0">
                  <a:pos x="16" y="234"/>
                </a:cxn>
                <a:cxn ang="0">
                  <a:pos x="52" y="270"/>
                </a:cxn>
                <a:cxn ang="0">
                  <a:pos x="274" y="488"/>
                </a:cxn>
                <a:cxn ang="0">
                  <a:pos x="308" y="521"/>
                </a:cxn>
                <a:cxn ang="0">
                  <a:pos x="344" y="546"/>
                </a:cxn>
              </a:cxnLst>
              <a:rect l="0" t="0" r="r" b="b"/>
              <a:pathLst>
                <a:path w="682" h="547">
                  <a:moveTo>
                    <a:pt x="344" y="546"/>
                  </a:moveTo>
                  <a:lnTo>
                    <a:pt x="387" y="543"/>
                  </a:lnTo>
                  <a:lnTo>
                    <a:pt x="438" y="508"/>
                  </a:lnTo>
                  <a:lnTo>
                    <a:pt x="596" y="416"/>
                  </a:lnTo>
                  <a:lnTo>
                    <a:pt x="657" y="371"/>
                  </a:lnTo>
                  <a:lnTo>
                    <a:pt x="681" y="342"/>
                  </a:lnTo>
                  <a:lnTo>
                    <a:pt x="656" y="318"/>
                  </a:lnTo>
                  <a:lnTo>
                    <a:pt x="618" y="280"/>
                  </a:lnTo>
                  <a:lnTo>
                    <a:pt x="394" y="57"/>
                  </a:lnTo>
                  <a:lnTo>
                    <a:pt x="349" y="12"/>
                  </a:lnTo>
                  <a:lnTo>
                    <a:pt x="322" y="0"/>
                  </a:lnTo>
                  <a:lnTo>
                    <a:pt x="295" y="10"/>
                  </a:lnTo>
                  <a:lnTo>
                    <a:pt x="236" y="55"/>
                  </a:lnTo>
                  <a:lnTo>
                    <a:pt x="79" y="148"/>
                  </a:lnTo>
                  <a:lnTo>
                    <a:pt x="24" y="186"/>
                  </a:lnTo>
                  <a:lnTo>
                    <a:pt x="0" y="209"/>
                  </a:lnTo>
                  <a:lnTo>
                    <a:pt x="16" y="234"/>
                  </a:lnTo>
                  <a:lnTo>
                    <a:pt x="52" y="270"/>
                  </a:lnTo>
                  <a:lnTo>
                    <a:pt x="274" y="488"/>
                  </a:lnTo>
                  <a:lnTo>
                    <a:pt x="308" y="521"/>
                  </a:lnTo>
                  <a:lnTo>
                    <a:pt x="344" y="546"/>
                  </a:lnTo>
                </a:path>
              </a:pathLst>
            </a:custGeom>
            <a:solidFill>
              <a:srgbClr val="FCFCF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" name="Freeform 26"/>
            <p:cNvSpPr>
              <a:spLocks/>
            </p:cNvSpPr>
            <p:nvPr/>
          </p:nvSpPr>
          <p:spPr bwMode="auto">
            <a:xfrm>
              <a:off x="563" y="830"/>
              <a:ext cx="675" cy="542"/>
            </a:xfrm>
            <a:custGeom>
              <a:avLst/>
              <a:gdLst/>
              <a:ahLst/>
              <a:cxnLst>
                <a:cxn ang="0">
                  <a:pos x="341" y="541"/>
                </a:cxn>
                <a:cxn ang="0">
                  <a:pos x="383" y="537"/>
                </a:cxn>
                <a:cxn ang="0">
                  <a:pos x="434" y="503"/>
                </a:cxn>
                <a:cxn ang="0">
                  <a:pos x="590" y="412"/>
                </a:cxn>
                <a:cxn ang="0">
                  <a:pos x="650" y="366"/>
                </a:cxn>
                <a:cxn ang="0">
                  <a:pos x="674" y="338"/>
                </a:cxn>
                <a:cxn ang="0">
                  <a:pos x="649" y="315"/>
                </a:cxn>
                <a:cxn ang="0">
                  <a:pos x="612" y="278"/>
                </a:cxn>
                <a:cxn ang="0">
                  <a:pos x="390" y="55"/>
                </a:cxn>
                <a:cxn ang="0">
                  <a:pos x="345" y="12"/>
                </a:cxn>
                <a:cxn ang="0">
                  <a:pos x="318" y="0"/>
                </a:cxn>
                <a:cxn ang="0">
                  <a:pos x="291" y="10"/>
                </a:cxn>
                <a:cxn ang="0">
                  <a:pos x="233" y="53"/>
                </a:cxn>
                <a:cxn ang="0">
                  <a:pos x="79" y="146"/>
                </a:cxn>
                <a:cxn ang="0">
                  <a:pos x="23" y="184"/>
                </a:cxn>
                <a:cxn ang="0">
                  <a:pos x="0" y="207"/>
                </a:cxn>
                <a:cxn ang="0">
                  <a:pos x="16" y="230"/>
                </a:cxn>
                <a:cxn ang="0">
                  <a:pos x="52" y="267"/>
                </a:cxn>
                <a:cxn ang="0">
                  <a:pos x="272" y="482"/>
                </a:cxn>
                <a:cxn ang="0">
                  <a:pos x="305" y="515"/>
                </a:cxn>
                <a:cxn ang="0">
                  <a:pos x="341" y="541"/>
                </a:cxn>
              </a:cxnLst>
              <a:rect l="0" t="0" r="r" b="b"/>
              <a:pathLst>
                <a:path w="675" h="542">
                  <a:moveTo>
                    <a:pt x="341" y="541"/>
                  </a:moveTo>
                  <a:lnTo>
                    <a:pt x="383" y="537"/>
                  </a:lnTo>
                  <a:lnTo>
                    <a:pt x="434" y="503"/>
                  </a:lnTo>
                  <a:lnTo>
                    <a:pt x="590" y="412"/>
                  </a:lnTo>
                  <a:lnTo>
                    <a:pt x="650" y="366"/>
                  </a:lnTo>
                  <a:lnTo>
                    <a:pt x="674" y="338"/>
                  </a:lnTo>
                  <a:lnTo>
                    <a:pt x="649" y="315"/>
                  </a:lnTo>
                  <a:lnTo>
                    <a:pt x="612" y="278"/>
                  </a:lnTo>
                  <a:lnTo>
                    <a:pt x="390" y="55"/>
                  </a:lnTo>
                  <a:lnTo>
                    <a:pt x="345" y="12"/>
                  </a:lnTo>
                  <a:lnTo>
                    <a:pt x="318" y="0"/>
                  </a:lnTo>
                  <a:lnTo>
                    <a:pt x="291" y="10"/>
                  </a:lnTo>
                  <a:lnTo>
                    <a:pt x="233" y="53"/>
                  </a:lnTo>
                  <a:lnTo>
                    <a:pt x="79" y="146"/>
                  </a:lnTo>
                  <a:lnTo>
                    <a:pt x="23" y="184"/>
                  </a:lnTo>
                  <a:lnTo>
                    <a:pt x="0" y="207"/>
                  </a:lnTo>
                  <a:lnTo>
                    <a:pt x="16" y="230"/>
                  </a:lnTo>
                  <a:lnTo>
                    <a:pt x="52" y="267"/>
                  </a:lnTo>
                  <a:lnTo>
                    <a:pt x="272" y="482"/>
                  </a:lnTo>
                  <a:lnTo>
                    <a:pt x="305" y="515"/>
                  </a:lnTo>
                  <a:lnTo>
                    <a:pt x="341" y="541"/>
                  </a:lnTo>
                </a:path>
              </a:pathLst>
            </a:custGeom>
            <a:solidFill>
              <a:srgbClr val="FBFBF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" name="Freeform 27"/>
            <p:cNvSpPr>
              <a:spLocks/>
            </p:cNvSpPr>
            <p:nvPr/>
          </p:nvSpPr>
          <p:spPr bwMode="auto">
            <a:xfrm>
              <a:off x="565" y="833"/>
              <a:ext cx="670" cy="536"/>
            </a:xfrm>
            <a:custGeom>
              <a:avLst/>
              <a:gdLst/>
              <a:ahLst/>
              <a:cxnLst>
                <a:cxn ang="0">
                  <a:pos x="338" y="535"/>
                </a:cxn>
                <a:cxn ang="0">
                  <a:pos x="381" y="532"/>
                </a:cxn>
                <a:cxn ang="0">
                  <a:pos x="430" y="499"/>
                </a:cxn>
                <a:cxn ang="0">
                  <a:pos x="586" y="408"/>
                </a:cxn>
                <a:cxn ang="0">
                  <a:pos x="645" y="364"/>
                </a:cxn>
                <a:cxn ang="0">
                  <a:pos x="669" y="335"/>
                </a:cxn>
                <a:cxn ang="0">
                  <a:pos x="644" y="312"/>
                </a:cxn>
                <a:cxn ang="0">
                  <a:pos x="607" y="275"/>
                </a:cxn>
                <a:cxn ang="0">
                  <a:pos x="386" y="55"/>
                </a:cxn>
                <a:cxn ang="0">
                  <a:pos x="343" y="12"/>
                </a:cxn>
                <a:cxn ang="0">
                  <a:pos x="315" y="0"/>
                </a:cxn>
                <a:cxn ang="0">
                  <a:pos x="289" y="10"/>
                </a:cxn>
                <a:cxn ang="0">
                  <a:pos x="231" y="52"/>
                </a:cxn>
                <a:cxn ang="0">
                  <a:pos x="77" y="144"/>
                </a:cxn>
                <a:cxn ang="0">
                  <a:pos x="23" y="181"/>
                </a:cxn>
                <a:cxn ang="0">
                  <a:pos x="0" y="204"/>
                </a:cxn>
                <a:cxn ang="0">
                  <a:pos x="15" y="228"/>
                </a:cxn>
                <a:cxn ang="0">
                  <a:pos x="52" y="263"/>
                </a:cxn>
                <a:cxn ang="0">
                  <a:pos x="270" y="478"/>
                </a:cxn>
                <a:cxn ang="0">
                  <a:pos x="302" y="510"/>
                </a:cxn>
                <a:cxn ang="0">
                  <a:pos x="338" y="535"/>
                </a:cxn>
              </a:cxnLst>
              <a:rect l="0" t="0" r="r" b="b"/>
              <a:pathLst>
                <a:path w="670" h="536">
                  <a:moveTo>
                    <a:pt x="338" y="535"/>
                  </a:moveTo>
                  <a:lnTo>
                    <a:pt x="381" y="532"/>
                  </a:lnTo>
                  <a:lnTo>
                    <a:pt x="430" y="499"/>
                  </a:lnTo>
                  <a:lnTo>
                    <a:pt x="586" y="408"/>
                  </a:lnTo>
                  <a:lnTo>
                    <a:pt x="645" y="364"/>
                  </a:lnTo>
                  <a:lnTo>
                    <a:pt x="669" y="335"/>
                  </a:lnTo>
                  <a:lnTo>
                    <a:pt x="644" y="312"/>
                  </a:lnTo>
                  <a:lnTo>
                    <a:pt x="607" y="275"/>
                  </a:lnTo>
                  <a:lnTo>
                    <a:pt x="386" y="55"/>
                  </a:lnTo>
                  <a:lnTo>
                    <a:pt x="343" y="12"/>
                  </a:lnTo>
                  <a:lnTo>
                    <a:pt x="315" y="0"/>
                  </a:lnTo>
                  <a:lnTo>
                    <a:pt x="289" y="10"/>
                  </a:lnTo>
                  <a:lnTo>
                    <a:pt x="231" y="52"/>
                  </a:lnTo>
                  <a:lnTo>
                    <a:pt x="77" y="144"/>
                  </a:lnTo>
                  <a:lnTo>
                    <a:pt x="23" y="181"/>
                  </a:lnTo>
                  <a:lnTo>
                    <a:pt x="0" y="204"/>
                  </a:lnTo>
                  <a:lnTo>
                    <a:pt x="15" y="228"/>
                  </a:lnTo>
                  <a:lnTo>
                    <a:pt x="52" y="263"/>
                  </a:lnTo>
                  <a:lnTo>
                    <a:pt x="270" y="478"/>
                  </a:lnTo>
                  <a:lnTo>
                    <a:pt x="302" y="510"/>
                  </a:lnTo>
                  <a:lnTo>
                    <a:pt x="338" y="535"/>
                  </a:lnTo>
                </a:path>
              </a:pathLst>
            </a:custGeom>
            <a:solidFill>
              <a:srgbClr val="FAFAF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" name="Freeform 28"/>
            <p:cNvSpPr>
              <a:spLocks/>
            </p:cNvSpPr>
            <p:nvPr/>
          </p:nvSpPr>
          <p:spPr bwMode="auto">
            <a:xfrm>
              <a:off x="568" y="835"/>
              <a:ext cx="663" cy="531"/>
            </a:xfrm>
            <a:custGeom>
              <a:avLst/>
              <a:gdLst/>
              <a:ahLst/>
              <a:cxnLst>
                <a:cxn ang="0">
                  <a:pos x="335" y="530"/>
                </a:cxn>
                <a:cxn ang="0">
                  <a:pos x="378" y="527"/>
                </a:cxn>
                <a:cxn ang="0">
                  <a:pos x="426" y="494"/>
                </a:cxn>
                <a:cxn ang="0">
                  <a:pos x="580" y="404"/>
                </a:cxn>
                <a:cxn ang="0">
                  <a:pos x="638" y="360"/>
                </a:cxn>
                <a:cxn ang="0">
                  <a:pos x="662" y="332"/>
                </a:cxn>
                <a:cxn ang="0">
                  <a:pos x="637" y="310"/>
                </a:cxn>
                <a:cxn ang="0">
                  <a:pos x="601" y="273"/>
                </a:cxn>
                <a:cxn ang="0">
                  <a:pos x="382" y="55"/>
                </a:cxn>
                <a:cxn ang="0">
                  <a:pos x="339" y="12"/>
                </a:cxn>
                <a:cxn ang="0">
                  <a:pos x="311" y="0"/>
                </a:cxn>
                <a:cxn ang="0">
                  <a:pos x="286" y="10"/>
                </a:cxn>
                <a:cxn ang="0">
                  <a:pos x="229" y="51"/>
                </a:cxn>
                <a:cxn ang="0">
                  <a:pos x="77" y="143"/>
                </a:cxn>
                <a:cxn ang="0">
                  <a:pos x="23" y="179"/>
                </a:cxn>
                <a:cxn ang="0">
                  <a:pos x="0" y="202"/>
                </a:cxn>
                <a:cxn ang="0">
                  <a:pos x="16" y="225"/>
                </a:cxn>
                <a:cxn ang="0">
                  <a:pos x="52" y="261"/>
                </a:cxn>
                <a:cxn ang="0">
                  <a:pos x="267" y="473"/>
                </a:cxn>
                <a:cxn ang="0">
                  <a:pos x="300" y="505"/>
                </a:cxn>
                <a:cxn ang="0">
                  <a:pos x="335" y="530"/>
                </a:cxn>
              </a:cxnLst>
              <a:rect l="0" t="0" r="r" b="b"/>
              <a:pathLst>
                <a:path w="663" h="531">
                  <a:moveTo>
                    <a:pt x="335" y="530"/>
                  </a:moveTo>
                  <a:lnTo>
                    <a:pt x="378" y="527"/>
                  </a:lnTo>
                  <a:lnTo>
                    <a:pt x="426" y="494"/>
                  </a:lnTo>
                  <a:lnTo>
                    <a:pt x="580" y="404"/>
                  </a:lnTo>
                  <a:lnTo>
                    <a:pt x="638" y="360"/>
                  </a:lnTo>
                  <a:lnTo>
                    <a:pt x="662" y="332"/>
                  </a:lnTo>
                  <a:lnTo>
                    <a:pt x="637" y="310"/>
                  </a:lnTo>
                  <a:lnTo>
                    <a:pt x="601" y="273"/>
                  </a:lnTo>
                  <a:lnTo>
                    <a:pt x="382" y="55"/>
                  </a:lnTo>
                  <a:lnTo>
                    <a:pt x="339" y="12"/>
                  </a:lnTo>
                  <a:lnTo>
                    <a:pt x="311" y="0"/>
                  </a:lnTo>
                  <a:lnTo>
                    <a:pt x="286" y="10"/>
                  </a:lnTo>
                  <a:lnTo>
                    <a:pt x="229" y="51"/>
                  </a:lnTo>
                  <a:lnTo>
                    <a:pt x="77" y="143"/>
                  </a:lnTo>
                  <a:lnTo>
                    <a:pt x="23" y="179"/>
                  </a:lnTo>
                  <a:lnTo>
                    <a:pt x="0" y="202"/>
                  </a:lnTo>
                  <a:lnTo>
                    <a:pt x="16" y="225"/>
                  </a:lnTo>
                  <a:lnTo>
                    <a:pt x="52" y="261"/>
                  </a:lnTo>
                  <a:lnTo>
                    <a:pt x="267" y="473"/>
                  </a:lnTo>
                  <a:lnTo>
                    <a:pt x="300" y="505"/>
                  </a:lnTo>
                  <a:lnTo>
                    <a:pt x="335" y="530"/>
                  </a:lnTo>
                </a:path>
              </a:pathLst>
            </a:custGeom>
            <a:solidFill>
              <a:srgbClr val="F9F9F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8" name="Freeform 29"/>
            <p:cNvSpPr>
              <a:spLocks/>
            </p:cNvSpPr>
            <p:nvPr/>
          </p:nvSpPr>
          <p:spPr bwMode="auto">
            <a:xfrm>
              <a:off x="570" y="838"/>
              <a:ext cx="659" cy="526"/>
            </a:xfrm>
            <a:custGeom>
              <a:avLst/>
              <a:gdLst/>
              <a:ahLst/>
              <a:cxnLst>
                <a:cxn ang="0">
                  <a:pos x="333" y="525"/>
                </a:cxn>
                <a:cxn ang="0">
                  <a:pos x="375" y="522"/>
                </a:cxn>
                <a:cxn ang="0">
                  <a:pos x="424" y="490"/>
                </a:cxn>
                <a:cxn ang="0">
                  <a:pos x="577" y="401"/>
                </a:cxn>
                <a:cxn ang="0">
                  <a:pos x="634" y="357"/>
                </a:cxn>
                <a:cxn ang="0">
                  <a:pos x="658" y="330"/>
                </a:cxn>
                <a:cxn ang="0">
                  <a:pos x="634" y="307"/>
                </a:cxn>
                <a:cxn ang="0">
                  <a:pos x="597" y="270"/>
                </a:cxn>
                <a:cxn ang="0">
                  <a:pos x="379" y="54"/>
                </a:cxn>
                <a:cxn ang="0">
                  <a:pos x="336" y="11"/>
                </a:cxn>
                <a:cxn ang="0">
                  <a:pos x="309" y="0"/>
                </a:cxn>
                <a:cxn ang="0">
                  <a:pos x="283" y="10"/>
                </a:cxn>
                <a:cxn ang="0">
                  <a:pos x="228" y="51"/>
                </a:cxn>
                <a:cxn ang="0">
                  <a:pos x="76" y="141"/>
                </a:cxn>
                <a:cxn ang="0">
                  <a:pos x="23" y="177"/>
                </a:cxn>
                <a:cxn ang="0">
                  <a:pos x="0" y="200"/>
                </a:cxn>
                <a:cxn ang="0">
                  <a:pos x="15" y="223"/>
                </a:cxn>
                <a:cxn ang="0">
                  <a:pos x="51" y="258"/>
                </a:cxn>
                <a:cxn ang="0">
                  <a:pos x="265" y="469"/>
                </a:cxn>
                <a:cxn ang="0">
                  <a:pos x="298" y="501"/>
                </a:cxn>
                <a:cxn ang="0">
                  <a:pos x="333" y="525"/>
                </a:cxn>
              </a:cxnLst>
              <a:rect l="0" t="0" r="r" b="b"/>
              <a:pathLst>
                <a:path w="659" h="526">
                  <a:moveTo>
                    <a:pt x="333" y="525"/>
                  </a:moveTo>
                  <a:lnTo>
                    <a:pt x="375" y="522"/>
                  </a:lnTo>
                  <a:lnTo>
                    <a:pt x="424" y="490"/>
                  </a:lnTo>
                  <a:lnTo>
                    <a:pt x="577" y="401"/>
                  </a:lnTo>
                  <a:lnTo>
                    <a:pt x="634" y="357"/>
                  </a:lnTo>
                  <a:lnTo>
                    <a:pt x="658" y="330"/>
                  </a:lnTo>
                  <a:lnTo>
                    <a:pt x="634" y="307"/>
                  </a:lnTo>
                  <a:lnTo>
                    <a:pt x="597" y="270"/>
                  </a:lnTo>
                  <a:lnTo>
                    <a:pt x="379" y="54"/>
                  </a:lnTo>
                  <a:lnTo>
                    <a:pt x="336" y="11"/>
                  </a:lnTo>
                  <a:lnTo>
                    <a:pt x="309" y="0"/>
                  </a:lnTo>
                  <a:lnTo>
                    <a:pt x="283" y="10"/>
                  </a:lnTo>
                  <a:lnTo>
                    <a:pt x="228" y="51"/>
                  </a:lnTo>
                  <a:lnTo>
                    <a:pt x="76" y="141"/>
                  </a:lnTo>
                  <a:lnTo>
                    <a:pt x="23" y="177"/>
                  </a:lnTo>
                  <a:lnTo>
                    <a:pt x="0" y="200"/>
                  </a:lnTo>
                  <a:lnTo>
                    <a:pt x="15" y="223"/>
                  </a:lnTo>
                  <a:lnTo>
                    <a:pt x="51" y="258"/>
                  </a:lnTo>
                  <a:lnTo>
                    <a:pt x="265" y="469"/>
                  </a:lnTo>
                  <a:lnTo>
                    <a:pt x="298" y="501"/>
                  </a:lnTo>
                  <a:lnTo>
                    <a:pt x="333" y="525"/>
                  </a:lnTo>
                </a:path>
              </a:pathLst>
            </a:custGeom>
            <a:solidFill>
              <a:srgbClr val="F8F8F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9" name="Freeform 30"/>
            <p:cNvSpPr>
              <a:spLocks/>
            </p:cNvSpPr>
            <p:nvPr/>
          </p:nvSpPr>
          <p:spPr bwMode="auto">
            <a:xfrm>
              <a:off x="574" y="839"/>
              <a:ext cx="653" cy="523"/>
            </a:xfrm>
            <a:custGeom>
              <a:avLst/>
              <a:gdLst/>
              <a:ahLst/>
              <a:cxnLst>
                <a:cxn ang="0">
                  <a:pos x="331" y="522"/>
                </a:cxn>
                <a:cxn ang="0">
                  <a:pos x="372" y="519"/>
                </a:cxn>
                <a:cxn ang="0">
                  <a:pos x="420" y="486"/>
                </a:cxn>
                <a:cxn ang="0">
                  <a:pos x="572" y="398"/>
                </a:cxn>
                <a:cxn ang="0">
                  <a:pos x="629" y="356"/>
                </a:cxn>
                <a:cxn ang="0">
                  <a:pos x="652" y="328"/>
                </a:cxn>
                <a:cxn ang="0">
                  <a:pos x="628" y="306"/>
                </a:cxn>
                <a:cxn ang="0">
                  <a:pos x="591" y="270"/>
                </a:cxn>
                <a:cxn ang="0">
                  <a:pos x="376" y="54"/>
                </a:cxn>
                <a:cxn ang="0">
                  <a:pos x="333" y="12"/>
                </a:cxn>
                <a:cxn ang="0">
                  <a:pos x="305" y="0"/>
                </a:cxn>
                <a:cxn ang="0">
                  <a:pos x="280" y="10"/>
                </a:cxn>
                <a:cxn ang="0">
                  <a:pos x="226" y="50"/>
                </a:cxn>
                <a:cxn ang="0">
                  <a:pos x="75" y="140"/>
                </a:cxn>
                <a:cxn ang="0">
                  <a:pos x="23" y="176"/>
                </a:cxn>
                <a:cxn ang="0">
                  <a:pos x="0" y="198"/>
                </a:cxn>
                <a:cxn ang="0">
                  <a:pos x="15" y="222"/>
                </a:cxn>
                <a:cxn ang="0">
                  <a:pos x="50" y="256"/>
                </a:cxn>
                <a:cxn ang="0">
                  <a:pos x="263" y="466"/>
                </a:cxn>
                <a:cxn ang="0">
                  <a:pos x="296" y="498"/>
                </a:cxn>
                <a:cxn ang="0">
                  <a:pos x="331" y="522"/>
                </a:cxn>
              </a:cxnLst>
              <a:rect l="0" t="0" r="r" b="b"/>
              <a:pathLst>
                <a:path w="653" h="523">
                  <a:moveTo>
                    <a:pt x="331" y="522"/>
                  </a:moveTo>
                  <a:lnTo>
                    <a:pt x="372" y="519"/>
                  </a:lnTo>
                  <a:lnTo>
                    <a:pt x="420" y="486"/>
                  </a:lnTo>
                  <a:lnTo>
                    <a:pt x="572" y="398"/>
                  </a:lnTo>
                  <a:lnTo>
                    <a:pt x="629" y="356"/>
                  </a:lnTo>
                  <a:lnTo>
                    <a:pt x="652" y="328"/>
                  </a:lnTo>
                  <a:lnTo>
                    <a:pt x="628" y="306"/>
                  </a:lnTo>
                  <a:lnTo>
                    <a:pt x="591" y="270"/>
                  </a:lnTo>
                  <a:lnTo>
                    <a:pt x="376" y="54"/>
                  </a:lnTo>
                  <a:lnTo>
                    <a:pt x="333" y="12"/>
                  </a:lnTo>
                  <a:lnTo>
                    <a:pt x="305" y="0"/>
                  </a:lnTo>
                  <a:lnTo>
                    <a:pt x="280" y="10"/>
                  </a:lnTo>
                  <a:lnTo>
                    <a:pt x="226" y="50"/>
                  </a:lnTo>
                  <a:lnTo>
                    <a:pt x="75" y="140"/>
                  </a:lnTo>
                  <a:lnTo>
                    <a:pt x="23" y="176"/>
                  </a:lnTo>
                  <a:lnTo>
                    <a:pt x="0" y="198"/>
                  </a:lnTo>
                  <a:lnTo>
                    <a:pt x="15" y="222"/>
                  </a:lnTo>
                  <a:lnTo>
                    <a:pt x="50" y="256"/>
                  </a:lnTo>
                  <a:lnTo>
                    <a:pt x="263" y="466"/>
                  </a:lnTo>
                  <a:lnTo>
                    <a:pt x="296" y="498"/>
                  </a:lnTo>
                  <a:lnTo>
                    <a:pt x="331" y="522"/>
                  </a:lnTo>
                </a:path>
              </a:pathLst>
            </a:custGeom>
            <a:solidFill>
              <a:srgbClr val="F7F7F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Freeform 31"/>
            <p:cNvSpPr>
              <a:spLocks/>
            </p:cNvSpPr>
            <p:nvPr/>
          </p:nvSpPr>
          <p:spPr bwMode="auto">
            <a:xfrm>
              <a:off x="575" y="842"/>
              <a:ext cx="649" cy="519"/>
            </a:xfrm>
            <a:custGeom>
              <a:avLst/>
              <a:gdLst/>
              <a:ahLst/>
              <a:cxnLst>
                <a:cxn ang="0">
                  <a:pos x="329" y="518"/>
                </a:cxn>
                <a:cxn ang="0">
                  <a:pos x="370" y="515"/>
                </a:cxn>
                <a:cxn ang="0">
                  <a:pos x="418" y="483"/>
                </a:cxn>
                <a:cxn ang="0">
                  <a:pos x="569" y="395"/>
                </a:cxn>
                <a:cxn ang="0">
                  <a:pos x="625" y="353"/>
                </a:cxn>
                <a:cxn ang="0">
                  <a:pos x="648" y="326"/>
                </a:cxn>
                <a:cxn ang="0">
                  <a:pos x="624" y="304"/>
                </a:cxn>
                <a:cxn ang="0">
                  <a:pos x="588" y="267"/>
                </a:cxn>
                <a:cxn ang="0">
                  <a:pos x="373" y="54"/>
                </a:cxn>
                <a:cxn ang="0">
                  <a:pos x="331" y="11"/>
                </a:cxn>
                <a:cxn ang="0">
                  <a:pos x="304" y="0"/>
                </a:cxn>
                <a:cxn ang="0">
                  <a:pos x="278" y="10"/>
                </a:cxn>
                <a:cxn ang="0">
                  <a:pos x="224" y="49"/>
                </a:cxn>
                <a:cxn ang="0">
                  <a:pos x="75" y="139"/>
                </a:cxn>
                <a:cxn ang="0">
                  <a:pos x="23" y="174"/>
                </a:cxn>
                <a:cxn ang="0">
                  <a:pos x="0" y="195"/>
                </a:cxn>
                <a:cxn ang="0">
                  <a:pos x="15" y="219"/>
                </a:cxn>
                <a:cxn ang="0">
                  <a:pos x="50" y="253"/>
                </a:cxn>
                <a:cxn ang="0">
                  <a:pos x="262" y="462"/>
                </a:cxn>
                <a:cxn ang="0">
                  <a:pos x="295" y="494"/>
                </a:cxn>
                <a:cxn ang="0">
                  <a:pos x="329" y="518"/>
                </a:cxn>
              </a:cxnLst>
              <a:rect l="0" t="0" r="r" b="b"/>
              <a:pathLst>
                <a:path w="649" h="519">
                  <a:moveTo>
                    <a:pt x="329" y="518"/>
                  </a:moveTo>
                  <a:lnTo>
                    <a:pt x="370" y="515"/>
                  </a:lnTo>
                  <a:lnTo>
                    <a:pt x="418" y="483"/>
                  </a:lnTo>
                  <a:lnTo>
                    <a:pt x="569" y="395"/>
                  </a:lnTo>
                  <a:lnTo>
                    <a:pt x="625" y="353"/>
                  </a:lnTo>
                  <a:lnTo>
                    <a:pt x="648" y="326"/>
                  </a:lnTo>
                  <a:lnTo>
                    <a:pt x="624" y="304"/>
                  </a:lnTo>
                  <a:lnTo>
                    <a:pt x="588" y="267"/>
                  </a:lnTo>
                  <a:lnTo>
                    <a:pt x="373" y="54"/>
                  </a:lnTo>
                  <a:lnTo>
                    <a:pt x="331" y="11"/>
                  </a:lnTo>
                  <a:lnTo>
                    <a:pt x="304" y="0"/>
                  </a:lnTo>
                  <a:lnTo>
                    <a:pt x="278" y="10"/>
                  </a:lnTo>
                  <a:lnTo>
                    <a:pt x="224" y="49"/>
                  </a:lnTo>
                  <a:lnTo>
                    <a:pt x="75" y="139"/>
                  </a:lnTo>
                  <a:lnTo>
                    <a:pt x="23" y="174"/>
                  </a:lnTo>
                  <a:lnTo>
                    <a:pt x="0" y="195"/>
                  </a:lnTo>
                  <a:lnTo>
                    <a:pt x="15" y="219"/>
                  </a:lnTo>
                  <a:lnTo>
                    <a:pt x="50" y="253"/>
                  </a:lnTo>
                  <a:lnTo>
                    <a:pt x="262" y="462"/>
                  </a:lnTo>
                  <a:lnTo>
                    <a:pt x="295" y="494"/>
                  </a:lnTo>
                  <a:lnTo>
                    <a:pt x="329" y="518"/>
                  </a:lnTo>
                </a:path>
              </a:pathLst>
            </a:custGeom>
            <a:solidFill>
              <a:srgbClr val="F6F6F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" name="Freeform 32"/>
            <p:cNvSpPr>
              <a:spLocks/>
            </p:cNvSpPr>
            <p:nvPr/>
          </p:nvSpPr>
          <p:spPr bwMode="auto">
            <a:xfrm>
              <a:off x="578" y="845"/>
              <a:ext cx="643" cy="514"/>
            </a:xfrm>
            <a:custGeom>
              <a:avLst/>
              <a:gdLst/>
              <a:ahLst/>
              <a:cxnLst>
                <a:cxn ang="0">
                  <a:pos x="326" y="513"/>
                </a:cxn>
                <a:cxn ang="0">
                  <a:pos x="367" y="510"/>
                </a:cxn>
                <a:cxn ang="0">
                  <a:pos x="414" y="479"/>
                </a:cxn>
                <a:cxn ang="0">
                  <a:pos x="564" y="392"/>
                </a:cxn>
                <a:cxn ang="0">
                  <a:pos x="619" y="351"/>
                </a:cxn>
                <a:cxn ang="0">
                  <a:pos x="642" y="323"/>
                </a:cxn>
                <a:cxn ang="0">
                  <a:pos x="618" y="301"/>
                </a:cxn>
                <a:cxn ang="0">
                  <a:pos x="583" y="266"/>
                </a:cxn>
                <a:cxn ang="0">
                  <a:pos x="369" y="53"/>
                </a:cxn>
                <a:cxn ang="0">
                  <a:pos x="327" y="11"/>
                </a:cxn>
                <a:cxn ang="0">
                  <a:pos x="301" y="0"/>
                </a:cxn>
                <a:cxn ang="0">
                  <a:pos x="275" y="10"/>
                </a:cxn>
                <a:cxn ang="0">
                  <a:pos x="222" y="48"/>
                </a:cxn>
                <a:cxn ang="0">
                  <a:pos x="74" y="137"/>
                </a:cxn>
                <a:cxn ang="0">
                  <a:pos x="23" y="171"/>
                </a:cxn>
                <a:cxn ang="0">
                  <a:pos x="0" y="194"/>
                </a:cxn>
                <a:cxn ang="0">
                  <a:pos x="15" y="217"/>
                </a:cxn>
                <a:cxn ang="0">
                  <a:pos x="50" y="251"/>
                </a:cxn>
                <a:cxn ang="0">
                  <a:pos x="260" y="457"/>
                </a:cxn>
                <a:cxn ang="0">
                  <a:pos x="292" y="489"/>
                </a:cxn>
                <a:cxn ang="0">
                  <a:pos x="326" y="513"/>
                </a:cxn>
              </a:cxnLst>
              <a:rect l="0" t="0" r="r" b="b"/>
              <a:pathLst>
                <a:path w="643" h="514">
                  <a:moveTo>
                    <a:pt x="326" y="513"/>
                  </a:moveTo>
                  <a:lnTo>
                    <a:pt x="367" y="510"/>
                  </a:lnTo>
                  <a:lnTo>
                    <a:pt x="414" y="479"/>
                  </a:lnTo>
                  <a:lnTo>
                    <a:pt x="564" y="392"/>
                  </a:lnTo>
                  <a:lnTo>
                    <a:pt x="619" y="351"/>
                  </a:lnTo>
                  <a:lnTo>
                    <a:pt x="642" y="323"/>
                  </a:lnTo>
                  <a:lnTo>
                    <a:pt x="618" y="301"/>
                  </a:lnTo>
                  <a:lnTo>
                    <a:pt x="583" y="266"/>
                  </a:lnTo>
                  <a:lnTo>
                    <a:pt x="369" y="53"/>
                  </a:lnTo>
                  <a:lnTo>
                    <a:pt x="327" y="11"/>
                  </a:lnTo>
                  <a:lnTo>
                    <a:pt x="301" y="0"/>
                  </a:lnTo>
                  <a:lnTo>
                    <a:pt x="275" y="10"/>
                  </a:lnTo>
                  <a:lnTo>
                    <a:pt x="222" y="48"/>
                  </a:lnTo>
                  <a:lnTo>
                    <a:pt x="74" y="137"/>
                  </a:lnTo>
                  <a:lnTo>
                    <a:pt x="23" y="171"/>
                  </a:lnTo>
                  <a:lnTo>
                    <a:pt x="0" y="194"/>
                  </a:lnTo>
                  <a:lnTo>
                    <a:pt x="15" y="217"/>
                  </a:lnTo>
                  <a:lnTo>
                    <a:pt x="50" y="251"/>
                  </a:lnTo>
                  <a:lnTo>
                    <a:pt x="260" y="457"/>
                  </a:lnTo>
                  <a:lnTo>
                    <a:pt x="292" y="489"/>
                  </a:lnTo>
                  <a:lnTo>
                    <a:pt x="326" y="513"/>
                  </a:lnTo>
                </a:path>
              </a:pathLst>
            </a:custGeom>
            <a:solidFill>
              <a:srgbClr val="F5F5F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2" name="Freeform 33"/>
            <p:cNvSpPr>
              <a:spLocks/>
            </p:cNvSpPr>
            <p:nvPr/>
          </p:nvSpPr>
          <p:spPr bwMode="auto">
            <a:xfrm>
              <a:off x="581" y="847"/>
              <a:ext cx="636" cy="509"/>
            </a:xfrm>
            <a:custGeom>
              <a:avLst/>
              <a:gdLst/>
              <a:ahLst/>
              <a:cxnLst>
                <a:cxn ang="0">
                  <a:pos x="324" y="508"/>
                </a:cxn>
                <a:cxn ang="0">
                  <a:pos x="364" y="505"/>
                </a:cxn>
                <a:cxn ang="0">
                  <a:pos x="409" y="474"/>
                </a:cxn>
                <a:cxn ang="0">
                  <a:pos x="558" y="388"/>
                </a:cxn>
                <a:cxn ang="0">
                  <a:pos x="612" y="348"/>
                </a:cxn>
                <a:cxn ang="0">
                  <a:pos x="635" y="321"/>
                </a:cxn>
                <a:cxn ang="0">
                  <a:pos x="611" y="299"/>
                </a:cxn>
                <a:cxn ang="0">
                  <a:pos x="576" y="263"/>
                </a:cxn>
                <a:cxn ang="0">
                  <a:pos x="365" y="53"/>
                </a:cxn>
                <a:cxn ang="0">
                  <a:pos x="323" y="12"/>
                </a:cxn>
                <a:cxn ang="0">
                  <a:pos x="297" y="0"/>
                </a:cxn>
                <a:cxn ang="0">
                  <a:pos x="272" y="10"/>
                </a:cxn>
                <a:cxn ang="0">
                  <a:pos x="220" y="48"/>
                </a:cxn>
                <a:cxn ang="0">
                  <a:pos x="73" y="136"/>
                </a:cxn>
                <a:cxn ang="0">
                  <a:pos x="23" y="170"/>
                </a:cxn>
                <a:cxn ang="0">
                  <a:pos x="0" y="191"/>
                </a:cxn>
                <a:cxn ang="0">
                  <a:pos x="14" y="214"/>
                </a:cxn>
                <a:cxn ang="0">
                  <a:pos x="49" y="248"/>
                </a:cxn>
                <a:cxn ang="0">
                  <a:pos x="257" y="453"/>
                </a:cxn>
                <a:cxn ang="0">
                  <a:pos x="289" y="484"/>
                </a:cxn>
                <a:cxn ang="0">
                  <a:pos x="324" y="508"/>
                </a:cxn>
              </a:cxnLst>
              <a:rect l="0" t="0" r="r" b="b"/>
              <a:pathLst>
                <a:path w="636" h="509">
                  <a:moveTo>
                    <a:pt x="324" y="508"/>
                  </a:moveTo>
                  <a:lnTo>
                    <a:pt x="364" y="505"/>
                  </a:lnTo>
                  <a:lnTo>
                    <a:pt x="409" y="474"/>
                  </a:lnTo>
                  <a:lnTo>
                    <a:pt x="558" y="388"/>
                  </a:lnTo>
                  <a:lnTo>
                    <a:pt x="612" y="348"/>
                  </a:lnTo>
                  <a:lnTo>
                    <a:pt x="635" y="321"/>
                  </a:lnTo>
                  <a:lnTo>
                    <a:pt x="611" y="299"/>
                  </a:lnTo>
                  <a:lnTo>
                    <a:pt x="576" y="263"/>
                  </a:lnTo>
                  <a:lnTo>
                    <a:pt x="365" y="53"/>
                  </a:lnTo>
                  <a:lnTo>
                    <a:pt x="323" y="12"/>
                  </a:lnTo>
                  <a:lnTo>
                    <a:pt x="297" y="0"/>
                  </a:lnTo>
                  <a:lnTo>
                    <a:pt x="272" y="10"/>
                  </a:lnTo>
                  <a:lnTo>
                    <a:pt x="220" y="48"/>
                  </a:lnTo>
                  <a:lnTo>
                    <a:pt x="73" y="136"/>
                  </a:lnTo>
                  <a:lnTo>
                    <a:pt x="23" y="170"/>
                  </a:lnTo>
                  <a:lnTo>
                    <a:pt x="0" y="191"/>
                  </a:lnTo>
                  <a:lnTo>
                    <a:pt x="14" y="214"/>
                  </a:lnTo>
                  <a:lnTo>
                    <a:pt x="49" y="248"/>
                  </a:lnTo>
                  <a:lnTo>
                    <a:pt x="257" y="453"/>
                  </a:lnTo>
                  <a:lnTo>
                    <a:pt x="289" y="484"/>
                  </a:lnTo>
                  <a:lnTo>
                    <a:pt x="324" y="508"/>
                  </a:lnTo>
                </a:path>
              </a:pathLst>
            </a:custGeom>
            <a:solidFill>
              <a:srgbClr val="F4F4F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3" name="Freeform 34"/>
            <p:cNvSpPr>
              <a:spLocks/>
            </p:cNvSpPr>
            <p:nvPr/>
          </p:nvSpPr>
          <p:spPr bwMode="auto">
            <a:xfrm>
              <a:off x="584" y="850"/>
              <a:ext cx="631" cy="504"/>
            </a:xfrm>
            <a:custGeom>
              <a:avLst/>
              <a:gdLst/>
              <a:ahLst/>
              <a:cxnLst>
                <a:cxn ang="0">
                  <a:pos x="321" y="503"/>
                </a:cxn>
                <a:cxn ang="0">
                  <a:pos x="362" y="500"/>
                </a:cxn>
                <a:cxn ang="0">
                  <a:pos x="406" y="470"/>
                </a:cxn>
                <a:cxn ang="0">
                  <a:pos x="554" y="384"/>
                </a:cxn>
                <a:cxn ang="0">
                  <a:pos x="607" y="344"/>
                </a:cxn>
                <a:cxn ang="0">
                  <a:pos x="630" y="318"/>
                </a:cxn>
                <a:cxn ang="0">
                  <a:pos x="606" y="296"/>
                </a:cxn>
                <a:cxn ang="0">
                  <a:pos x="571" y="261"/>
                </a:cxn>
                <a:cxn ang="0">
                  <a:pos x="362" y="52"/>
                </a:cxn>
                <a:cxn ang="0">
                  <a:pos x="321" y="11"/>
                </a:cxn>
                <a:cxn ang="0">
                  <a:pos x="295" y="0"/>
                </a:cxn>
                <a:cxn ang="0">
                  <a:pos x="270" y="9"/>
                </a:cxn>
                <a:cxn ang="0">
                  <a:pos x="218" y="47"/>
                </a:cxn>
                <a:cxn ang="0">
                  <a:pos x="73" y="134"/>
                </a:cxn>
                <a:cxn ang="0">
                  <a:pos x="23" y="168"/>
                </a:cxn>
                <a:cxn ang="0">
                  <a:pos x="0" y="189"/>
                </a:cxn>
                <a:cxn ang="0">
                  <a:pos x="15" y="211"/>
                </a:cxn>
                <a:cxn ang="0">
                  <a:pos x="49" y="246"/>
                </a:cxn>
                <a:cxn ang="0">
                  <a:pos x="256" y="448"/>
                </a:cxn>
                <a:cxn ang="0">
                  <a:pos x="287" y="479"/>
                </a:cxn>
                <a:cxn ang="0">
                  <a:pos x="321" y="503"/>
                </a:cxn>
              </a:cxnLst>
              <a:rect l="0" t="0" r="r" b="b"/>
              <a:pathLst>
                <a:path w="631" h="504">
                  <a:moveTo>
                    <a:pt x="321" y="503"/>
                  </a:moveTo>
                  <a:lnTo>
                    <a:pt x="362" y="500"/>
                  </a:lnTo>
                  <a:lnTo>
                    <a:pt x="406" y="470"/>
                  </a:lnTo>
                  <a:lnTo>
                    <a:pt x="554" y="384"/>
                  </a:lnTo>
                  <a:lnTo>
                    <a:pt x="607" y="344"/>
                  </a:lnTo>
                  <a:lnTo>
                    <a:pt x="630" y="318"/>
                  </a:lnTo>
                  <a:lnTo>
                    <a:pt x="606" y="296"/>
                  </a:lnTo>
                  <a:lnTo>
                    <a:pt x="571" y="261"/>
                  </a:lnTo>
                  <a:lnTo>
                    <a:pt x="362" y="52"/>
                  </a:lnTo>
                  <a:lnTo>
                    <a:pt x="321" y="11"/>
                  </a:lnTo>
                  <a:lnTo>
                    <a:pt x="295" y="0"/>
                  </a:lnTo>
                  <a:lnTo>
                    <a:pt x="270" y="9"/>
                  </a:lnTo>
                  <a:lnTo>
                    <a:pt x="218" y="47"/>
                  </a:lnTo>
                  <a:lnTo>
                    <a:pt x="73" y="134"/>
                  </a:lnTo>
                  <a:lnTo>
                    <a:pt x="23" y="168"/>
                  </a:lnTo>
                  <a:lnTo>
                    <a:pt x="0" y="189"/>
                  </a:lnTo>
                  <a:lnTo>
                    <a:pt x="15" y="211"/>
                  </a:lnTo>
                  <a:lnTo>
                    <a:pt x="49" y="246"/>
                  </a:lnTo>
                  <a:lnTo>
                    <a:pt x="256" y="448"/>
                  </a:lnTo>
                  <a:lnTo>
                    <a:pt x="287" y="479"/>
                  </a:lnTo>
                  <a:lnTo>
                    <a:pt x="321" y="503"/>
                  </a:lnTo>
                </a:path>
              </a:pathLst>
            </a:custGeom>
            <a:solidFill>
              <a:srgbClr val="F3F3F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4" name="Freeform 35"/>
            <p:cNvSpPr>
              <a:spLocks/>
            </p:cNvSpPr>
            <p:nvPr/>
          </p:nvSpPr>
          <p:spPr bwMode="auto">
            <a:xfrm>
              <a:off x="586" y="851"/>
              <a:ext cx="626" cy="500"/>
            </a:xfrm>
            <a:custGeom>
              <a:avLst/>
              <a:gdLst/>
              <a:ahLst/>
              <a:cxnLst>
                <a:cxn ang="0">
                  <a:pos x="319" y="499"/>
                </a:cxn>
                <a:cxn ang="0">
                  <a:pos x="358" y="496"/>
                </a:cxn>
                <a:cxn ang="0">
                  <a:pos x="404" y="466"/>
                </a:cxn>
                <a:cxn ang="0">
                  <a:pos x="550" y="381"/>
                </a:cxn>
                <a:cxn ang="0">
                  <a:pos x="602" y="342"/>
                </a:cxn>
                <a:cxn ang="0">
                  <a:pos x="625" y="316"/>
                </a:cxn>
                <a:cxn ang="0">
                  <a:pos x="602" y="294"/>
                </a:cxn>
                <a:cxn ang="0">
                  <a:pos x="566" y="259"/>
                </a:cxn>
                <a:cxn ang="0">
                  <a:pos x="358" y="52"/>
                </a:cxn>
                <a:cxn ang="0">
                  <a:pos x="317" y="11"/>
                </a:cxn>
                <a:cxn ang="0">
                  <a:pos x="291" y="0"/>
                </a:cxn>
                <a:cxn ang="0">
                  <a:pos x="267" y="10"/>
                </a:cxn>
                <a:cxn ang="0">
                  <a:pos x="216" y="46"/>
                </a:cxn>
                <a:cxn ang="0">
                  <a:pos x="71" y="133"/>
                </a:cxn>
                <a:cxn ang="0">
                  <a:pos x="23" y="166"/>
                </a:cxn>
                <a:cxn ang="0">
                  <a:pos x="0" y="187"/>
                </a:cxn>
                <a:cxn ang="0">
                  <a:pos x="15" y="209"/>
                </a:cxn>
                <a:cxn ang="0">
                  <a:pos x="49" y="243"/>
                </a:cxn>
                <a:cxn ang="0">
                  <a:pos x="254" y="445"/>
                </a:cxn>
                <a:cxn ang="0">
                  <a:pos x="285" y="475"/>
                </a:cxn>
                <a:cxn ang="0">
                  <a:pos x="319" y="499"/>
                </a:cxn>
              </a:cxnLst>
              <a:rect l="0" t="0" r="r" b="b"/>
              <a:pathLst>
                <a:path w="626" h="500">
                  <a:moveTo>
                    <a:pt x="319" y="499"/>
                  </a:moveTo>
                  <a:lnTo>
                    <a:pt x="358" y="496"/>
                  </a:lnTo>
                  <a:lnTo>
                    <a:pt x="404" y="466"/>
                  </a:lnTo>
                  <a:lnTo>
                    <a:pt x="550" y="381"/>
                  </a:lnTo>
                  <a:lnTo>
                    <a:pt x="602" y="342"/>
                  </a:lnTo>
                  <a:lnTo>
                    <a:pt x="625" y="316"/>
                  </a:lnTo>
                  <a:lnTo>
                    <a:pt x="602" y="294"/>
                  </a:lnTo>
                  <a:lnTo>
                    <a:pt x="566" y="259"/>
                  </a:lnTo>
                  <a:lnTo>
                    <a:pt x="358" y="52"/>
                  </a:lnTo>
                  <a:lnTo>
                    <a:pt x="317" y="11"/>
                  </a:lnTo>
                  <a:lnTo>
                    <a:pt x="291" y="0"/>
                  </a:lnTo>
                  <a:lnTo>
                    <a:pt x="267" y="10"/>
                  </a:lnTo>
                  <a:lnTo>
                    <a:pt x="216" y="46"/>
                  </a:lnTo>
                  <a:lnTo>
                    <a:pt x="71" y="133"/>
                  </a:lnTo>
                  <a:lnTo>
                    <a:pt x="23" y="166"/>
                  </a:lnTo>
                  <a:lnTo>
                    <a:pt x="0" y="187"/>
                  </a:lnTo>
                  <a:lnTo>
                    <a:pt x="15" y="209"/>
                  </a:lnTo>
                  <a:lnTo>
                    <a:pt x="49" y="243"/>
                  </a:lnTo>
                  <a:lnTo>
                    <a:pt x="254" y="445"/>
                  </a:lnTo>
                  <a:lnTo>
                    <a:pt x="285" y="475"/>
                  </a:lnTo>
                  <a:lnTo>
                    <a:pt x="319" y="499"/>
                  </a:lnTo>
                </a:path>
              </a:pathLst>
            </a:custGeom>
            <a:solidFill>
              <a:srgbClr val="F2F2F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5" name="Freeform 36"/>
            <p:cNvSpPr>
              <a:spLocks/>
            </p:cNvSpPr>
            <p:nvPr/>
          </p:nvSpPr>
          <p:spPr bwMode="auto">
            <a:xfrm>
              <a:off x="589" y="854"/>
              <a:ext cx="620" cy="496"/>
            </a:xfrm>
            <a:custGeom>
              <a:avLst/>
              <a:gdLst/>
              <a:ahLst/>
              <a:cxnLst>
                <a:cxn ang="0">
                  <a:pos x="316" y="495"/>
                </a:cxn>
                <a:cxn ang="0">
                  <a:pos x="355" y="492"/>
                </a:cxn>
                <a:cxn ang="0">
                  <a:pos x="400" y="462"/>
                </a:cxn>
                <a:cxn ang="0">
                  <a:pos x="545" y="378"/>
                </a:cxn>
                <a:cxn ang="0">
                  <a:pos x="596" y="340"/>
                </a:cxn>
                <a:cxn ang="0">
                  <a:pos x="619" y="314"/>
                </a:cxn>
                <a:cxn ang="0">
                  <a:pos x="596" y="292"/>
                </a:cxn>
                <a:cxn ang="0">
                  <a:pos x="561" y="257"/>
                </a:cxn>
                <a:cxn ang="0">
                  <a:pos x="355" y="52"/>
                </a:cxn>
                <a:cxn ang="0">
                  <a:pos x="314" y="10"/>
                </a:cxn>
                <a:cxn ang="0">
                  <a:pos x="288" y="0"/>
                </a:cxn>
                <a:cxn ang="0">
                  <a:pos x="264" y="9"/>
                </a:cxn>
                <a:cxn ang="0">
                  <a:pos x="214" y="45"/>
                </a:cxn>
                <a:cxn ang="0">
                  <a:pos x="71" y="131"/>
                </a:cxn>
                <a:cxn ang="0">
                  <a:pos x="22" y="164"/>
                </a:cxn>
                <a:cxn ang="0">
                  <a:pos x="0" y="185"/>
                </a:cxn>
                <a:cxn ang="0">
                  <a:pos x="14" y="207"/>
                </a:cxn>
                <a:cxn ang="0">
                  <a:pos x="48" y="241"/>
                </a:cxn>
                <a:cxn ang="0">
                  <a:pos x="252" y="441"/>
                </a:cxn>
                <a:cxn ang="0">
                  <a:pos x="283" y="471"/>
                </a:cxn>
                <a:cxn ang="0">
                  <a:pos x="316" y="495"/>
                </a:cxn>
              </a:cxnLst>
              <a:rect l="0" t="0" r="r" b="b"/>
              <a:pathLst>
                <a:path w="620" h="496">
                  <a:moveTo>
                    <a:pt x="316" y="495"/>
                  </a:moveTo>
                  <a:lnTo>
                    <a:pt x="355" y="492"/>
                  </a:lnTo>
                  <a:lnTo>
                    <a:pt x="400" y="462"/>
                  </a:lnTo>
                  <a:lnTo>
                    <a:pt x="545" y="378"/>
                  </a:lnTo>
                  <a:lnTo>
                    <a:pt x="596" y="340"/>
                  </a:lnTo>
                  <a:lnTo>
                    <a:pt x="619" y="314"/>
                  </a:lnTo>
                  <a:lnTo>
                    <a:pt x="596" y="292"/>
                  </a:lnTo>
                  <a:lnTo>
                    <a:pt x="561" y="257"/>
                  </a:lnTo>
                  <a:lnTo>
                    <a:pt x="355" y="52"/>
                  </a:lnTo>
                  <a:lnTo>
                    <a:pt x="314" y="10"/>
                  </a:lnTo>
                  <a:lnTo>
                    <a:pt x="288" y="0"/>
                  </a:lnTo>
                  <a:lnTo>
                    <a:pt x="264" y="9"/>
                  </a:lnTo>
                  <a:lnTo>
                    <a:pt x="214" y="45"/>
                  </a:lnTo>
                  <a:lnTo>
                    <a:pt x="71" y="131"/>
                  </a:lnTo>
                  <a:lnTo>
                    <a:pt x="22" y="164"/>
                  </a:lnTo>
                  <a:lnTo>
                    <a:pt x="0" y="185"/>
                  </a:lnTo>
                  <a:lnTo>
                    <a:pt x="14" y="207"/>
                  </a:lnTo>
                  <a:lnTo>
                    <a:pt x="48" y="241"/>
                  </a:lnTo>
                  <a:lnTo>
                    <a:pt x="252" y="441"/>
                  </a:lnTo>
                  <a:lnTo>
                    <a:pt x="283" y="471"/>
                  </a:lnTo>
                  <a:lnTo>
                    <a:pt x="316" y="495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Freeform 37"/>
            <p:cNvSpPr>
              <a:spLocks/>
            </p:cNvSpPr>
            <p:nvPr/>
          </p:nvSpPr>
          <p:spPr bwMode="auto">
            <a:xfrm>
              <a:off x="592" y="856"/>
              <a:ext cx="614" cy="492"/>
            </a:xfrm>
            <a:custGeom>
              <a:avLst/>
              <a:gdLst/>
              <a:ahLst/>
              <a:cxnLst>
                <a:cxn ang="0">
                  <a:pos x="314" y="491"/>
                </a:cxn>
                <a:cxn ang="0">
                  <a:pos x="352" y="488"/>
                </a:cxn>
                <a:cxn ang="0">
                  <a:pos x="395" y="459"/>
                </a:cxn>
                <a:cxn ang="0">
                  <a:pos x="540" y="375"/>
                </a:cxn>
                <a:cxn ang="0">
                  <a:pos x="590" y="338"/>
                </a:cxn>
                <a:cxn ang="0">
                  <a:pos x="613" y="312"/>
                </a:cxn>
                <a:cxn ang="0">
                  <a:pos x="590" y="290"/>
                </a:cxn>
                <a:cxn ang="0">
                  <a:pos x="556" y="256"/>
                </a:cxn>
                <a:cxn ang="0">
                  <a:pos x="351" y="52"/>
                </a:cxn>
                <a:cxn ang="0">
                  <a:pos x="311" y="11"/>
                </a:cxn>
                <a:cxn ang="0">
                  <a:pos x="285" y="0"/>
                </a:cxn>
                <a:cxn ang="0">
                  <a:pos x="261" y="10"/>
                </a:cxn>
                <a:cxn ang="0">
                  <a:pos x="212" y="45"/>
                </a:cxn>
                <a:cxn ang="0">
                  <a:pos x="69" y="130"/>
                </a:cxn>
                <a:cxn ang="0">
                  <a:pos x="22" y="163"/>
                </a:cxn>
                <a:cxn ang="0">
                  <a:pos x="0" y="183"/>
                </a:cxn>
                <a:cxn ang="0">
                  <a:pos x="14" y="205"/>
                </a:cxn>
                <a:cxn ang="0">
                  <a:pos x="47" y="239"/>
                </a:cxn>
                <a:cxn ang="0">
                  <a:pos x="249" y="437"/>
                </a:cxn>
                <a:cxn ang="0">
                  <a:pos x="280" y="467"/>
                </a:cxn>
                <a:cxn ang="0">
                  <a:pos x="314" y="491"/>
                </a:cxn>
              </a:cxnLst>
              <a:rect l="0" t="0" r="r" b="b"/>
              <a:pathLst>
                <a:path w="614" h="492">
                  <a:moveTo>
                    <a:pt x="314" y="491"/>
                  </a:moveTo>
                  <a:lnTo>
                    <a:pt x="352" y="488"/>
                  </a:lnTo>
                  <a:lnTo>
                    <a:pt x="395" y="459"/>
                  </a:lnTo>
                  <a:lnTo>
                    <a:pt x="540" y="375"/>
                  </a:lnTo>
                  <a:lnTo>
                    <a:pt x="590" y="338"/>
                  </a:lnTo>
                  <a:lnTo>
                    <a:pt x="613" y="312"/>
                  </a:lnTo>
                  <a:lnTo>
                    <a:pt x="590" y="290"/>
                  </a:lnTo>
                  <a:lnTo>
                    <a:pt x="556" y="256"/>
                  </a:lnTo>
                  <a:lnTo>
                    <a:pt x="351" y="52"/>
                  </a:lnTo>
                  <a:lnTo>
                    <a:pt x="311" y="11"/>
                  </a:lnTo>
                  <a:lnTo>
                    <a:pt x="285" y="0"/>
                  </a:lnTo>
                  <a:lnTo>
                    <a:pt x="261" y="10"/>
                  </a:lnTo>
                  <a:lnTo>
                    <a:pt x="212" y="45"/>
                  </a:lnTo>
                  <a:lnTo>
                    <a:pt x="69" y="130"/>
                  </a:lnTo>
                  <a:lnTo>
                    <a:pt x="22" y="163"/>
                  </a:lnTo>
                  <a:lnTo>
                    <a:pt x="0" y="183"/>
                  </a:lnTo>
                  <a:lnTo>
                    <a:pt x="14" y="205"/>
                  </a:lnTo>
                  <a:lnTo>
                    <a:pt x="47" y="239"/>
                  </a:lnTo>
                  <a:lnTo>
                    <a:pt x="249" y="437"/>
                  </a:lnTo>
                  <a:lnTo>
                    <a:pt x="280" y="467"/>
                  </a:lnTo>
                  <a:lnTo>
                    <a:pt x="314" y="491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" name="Freeform 38"/>
            <p:cNvSpPr>
              <a:spLocks/>
            </p:cNvSpPr>
            <p:nvPr/>
          </p:nvSpPr>
          <p:spPr bwMode="auto">
            <a:xfrm>
              <a:off x="594" y="859"/>
              <a:ext cx="609" cy="487"/>
            </a:xfrm>
            <a:custGeom>
              <a:avLst/>
              <a:gdLst/>
              <a:ahLst/>
              <a:cxnLst>
                <a:cxn ang="0">
                  <a:pos x="311" y="486"/>
                </a:cxn>
                <a:cxn ang="0">
                  <a:pos x="350" y="483"/>
                </a:cxn>
                <a:cxn ang="0">
                  <a:pos x="393" y="455"/>
                </a:cxn>
                <a:cxn ang="0">
                  <a:pos x="536" y="371"/>
                </a:cxn>
                <a:cxn ang="0">
                  <a:pos x="585" y="335"/>
                </a:cxn>
                <a:cxn ang="0">
                  <a:pos x="608" y="308"/>
                </a:cxn>
                <a:cxn ang="0">
                  <a:pos x="585" y="288"/>
                </a:cxn>
                <a:cxn ang="0">
                  <a:pos x="551" y="253"/>
                </a:cxn>
                <a:cxn ang="0">
                  <a:pos x="348" y="51"/>
                </a:cxn>
                <a:cxn ang="0">
                  <a:pos x="308" y="11"/>
                </a:cxn>
                <a:cxn ang="0">
                  <a:pos x="282" y="0"/>
                </a:cxn>
                <a:cxn ang="0">
                  <a:pos x="258" y="10"/>
                </a:cxn>
                <a:cxn ang="0">
                  <a:pos x="210" y="44"/>
                </a:cxn>
                <a:cxn ang="0">
                  <a:pos x="69" y="129"/>
                </a:cxn>
                <a:cxn ang="0">
                  <a:pos x="22" y="160"/>
                </a:cxn>
                <a:cxn ang="0">
                  <a:pos x="0" y="181"/>
                </a:cxn>
                <a:cxn ang="0">
                  <a:pos x="14" y="203"/>
                </a:cxn>
                <a:cxn ang="0">
                  <a:pos x="47" y="236"/>
                </a:cxn>
                <a:cxn ang="0">
                  <a:pos x="248" y="433"/>
                </a:cxn>
                <a:cxn ang="0">
                  <a:pos x="278" y="462"/>
                </a:cxn>
                <a:cxn ang="0">
                  <a:pos x="311" y="486"/>
                </a:cxn>
              </a:cxnLst>
              <a:rect l="0" t="0" r="r" b="b"/>
              <a:pathLst>
                <a:path w="609" h="487">
                  <a:moveTo>
                    <a:pt x="311" y="486"/>
                  </a:moveTo>
                  <a:lnTo>
                    <a:pt x="350" y="483"/>
                  </a:lnTo>
                  <a:lnTo>
                    <a:pt x="393" y="455"/>
                  </a:lnTo>
                  <a:lnTo>
                    <a:pt x="536" y="371"/>
                  </a:lnTo>
                  <a:lnTo>
                    <a:pt x="585" y="335"/>
                  </a:lnTo>
                  <a:lnTo>
                    <a:pt x="608" y="308"/>
                  </a:lnTo>
                  <a:lnTo>
                    <a:pt x="585" y="288"/>
                  </a:lnTo>
                  <a:lnTo>
                    <a:pt x="551" y="253"/>
                  </a:lnTo>
                  <a:lnTo>
                    <a:pt x="348" y="51"/>
                  </a:lnTo>
                  <a:lnTo>
                    <a:pt x="308" y="11"/>
                  </a:lnTo>
                  <a:lnTo>
                    <a:pt x="282" y="0"/>
                  </a:lnTo>
                  <a:lnTo>
                    <a:pt x="258" y="10"/>
                  </a:lnTo>
                  <a:lnTo>
                    <a:pt x="210" y="44"/>
                  </a:lnTo>
                  <a:lnTo>
                    <a:pt x="69" y="129"/>
                  </a:lnTo>
                  <a:lnTo>
                    <a:pt x="22" y="160"/>
                  </a:lnTo>
                  <a:lnTo>
                    <a:pt x="0" y="181"/>
                  </a:lnTo>
                  <a:lnTo>
                    <a:pt x="14" y="203"/>
                  </a:lnTo>
                  <a:lnTo>
                    <a:pt x="47" y="236"/>
                  </a:lnTo>
                  <a:lnTo>
                    <a:pt x="248" y="433"/>
                  </a:lnTo>
                  <a:lnTo>
                    <a:pt x="278" y="462"/>
                  </a:lnTo>
                  <a:lnTo>
                    <a:pt x="311" y="486"/>
                  </a:lnTo>
                </a:path>
              </a:pathLst>
            </a:custGeom>
            <a:solidFill>
              <a:srgbClr val="F0F0F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Freeform 39"/>
            <p:cNvSpPr>
              <a:spLocks/>
            </p:cNvSpPr>
            <p:nvPr/>
          </p:nvSpPr>
          <p:spPr bwMode="auto">
            <a:xfrm>
              <a:off x="597" y="862"/>
              <a:ext cx="604" cy="481"/>
            </a:xfrm>
            <a:custGeom>
              <a:avLst/>
              <a:gdLst/>
              <a:ahLst/>
              <a:cxnLst>
                <a:cxn ang="0">
                  <a:pos x="309" y="480"/>
                </a:cxn>
                <a:cxn ang="0">
                  <a:pos x="348" y="477"/>
                </a:cxn>
                <a:cxn ang="0">
                  <a:pos x="390" y="449"/>
                </a:cxn>
                <a:cxn ang="0">
                  <a:pos x="532" y="367"/>
                </a:cxn>
                <a:cxn ang="0">
                  <a:pos x="580" y="331"/>
                </a:cxn>
                <a:cxn ang="0">
                  <a:pos x="603" y="305"/>
                </a:cxn>
                <a:cxn ang="0">
                  <a:pos x="580" y="284"/>
                </a:cxn>
                <a:cxn ang="0">
                  <a:pos x="546" y="251"/>
                </a:cxn>
                <a:cxn ang="0">
                  <a:pos x="345" y="50"/>
                </a:cxn>
                <a:cxn ang="0">
                  <a:pos x="305" y="10"/>
                </a:cxn>
                <a:cxn ang="0">
                  <a:pos x="280" y="0"/>
                </a:cxn>
                <a:cxn ang="0">
                  <a:pos x="256" y="9"/>
                </a:cxn>
                <a:cxn ang="0">
                  <a:pos x="209" y="42"/>
                </a:cxn>
                <a:cxn ang="0">
                  <a:pos x="69" y="126"/>
                </a:cxn>
                <a:cxn ang="0">
                  <a:pos x="21" y="157"/>
                </a:cxn>
                <a:cxn ang="0">
                  <a:pos x="0" y="178"/>
                </a:cxn>
                <a:cxn ang="0">
                  <a:pos x="14" y="200"/>
                </a:cxn>
                <a:cxn ang="0">
                  <a:pos x="47" y="232"/>
                </a:cxn>
                <a:cxn ang="0">
                  <a:pos x="246" y="427"/>
                </a:cxn>
                <a:cxn ang="0">
                  <a:pos x="276" y="457"/>
                </a:cxn>
                <a:cxn ang="0">
                  <a:pos x="309" y="480"/>
                </a:cxn>
              </a:cxnLst>
              <a:rect l="0" t="0" r="r" b="b"/>
              <a:pathLst>
                <a:path w="604" h="481">
                  <a:moveTo>
                    <a:pt x="309" y="480"/>
                  </a:moveTo>
                  <a:lnTo>
                    <a:pt x="348" y="477"/>
                  </a:lnTo>
                  <a:lnTo>
                    <a:pt x="390" y="449"/>
                  </a:lnTo>
                  <a:lnTo>
                    <a:pt x="532" y="367"/>
                  </a:lnTo>
                  <a:lnTo>
                    <a:pt x="580" y="331"/>
                  </a:lnTo>
                  <a:lnTo>
                    <a:pt x="603" y="305"/>
                  </a:lnTo>
                  <a:lnTo>
                    <a:pt x="580" y="284"/>
                  </a:lnTo>
                  <a:lnTo>
                    <a:pt x="546" y="251"/>
                  </a:lnTo>
                  <a:lnTo>
                    <a:pt x="345" y="50"/>
                  </a:lnTo>
                  <a:lnTo>
                    <a:pt x="305" y="10"/>
                  </a:lnTo>
                  <a:lnTo>
                    <a:pt x="280" y="0"/>
                  </a:lnTo>
                  <a:lnTo>
                    <a:pt x="256" y="9"/>
                  </a:lnTo>
                  <a:lnTo>
                    <a:pt x="209" y="42"/>
                  </a:lnTo>
                  <a:lnTo>
                    <a:pt x="69" y="126"/>
                  </a:lnTo>
                  <a:lnTo>
                    <a:pt x="21" y="157"/>
                  </a:lnTo>
                  <a:lnTo>
                    <a:pt x="0" y="178"/>
                  </a:lnTo>
                  <a:lnTo>
                    <a:pt x="14" y="200"/>
                  </a:lnTo>
                  <a:lnTo>
                    <a:pt x="47" y="232"/>
                  </a:lnTo>
                  <a:lnTo>
                    <a:pt x="246" y="427"/>
                  </a:lnTo>
                  <a:lnTo>
                    <a:pt x="276" y="457"/>
                  </a:lnTo>
                  <a:lnTo>
                    <a:pt x="309" y="480"/>
                  </a:lnTo>
                </a:path>
              </a:pathLst>
            </a:custGeom>
            <a:solidFill>
              <a:srgbClr val="EFEFE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" name="Freeform 40"/>
            <p:cNvSpPr>
              <a:spLocks/>
            </p:cNvSpPr>
            <p:nvPr/>
          </p:nvSpPr>
          <p:spPr bwMode="auto">
            <a:xfrm>
              <a:off x="600" y="863"/>
              <a:ext cx="598" cy="477"/>
            </a:xfrm>
            <a:custGeom>
              <a:avLst/>
              <a:gdLst/>
              <a:ahLst/>
              <a:cxnLst>
                <a:cxn ang="0">
                  <a:pos x="306" y="476"/>
                </a:cxn>
                <a:cxn ang="0">
                  <a:pos x="344" y="473"/>
                </a:cxn>
                <a:cxn ang="0">
                  <a:pos x="386" y="446"/>
                </a:cxn>
                <a:cxn ang="0">
                  <a:pos x="527" y="364"/>
                </a:cxn>
                <a:cxn ang="0">
                  <a:pos x="575" y="329"/>
                </a:cxn>
                <a:cxn ang="0">
                  <a:pos x="597" y="303"/>
                </a:cxn>
                <a:cxn ang="0">
                  <a:pos x="574" y="283"/>
                </a:cxn>
                <a:cxn ang="0">
                  <a:pos x="540" y="249"/>
                </a:cxn>
                <a:cxn ang="0">
                  <a:pos x="341" y="50"/>
                </a:cxn>
                <a:cxn ang="0">
                  <a:pos x="302" y="10"/>
                </a:cxn>
                <a:cxn ang="0">
                  <a:pos x="276" y="0"/>
                </a:cxn>
                <a:cxn ang="0">
                  <a:pos x="253" y="9"/>
                </a:cxn>
                <a:cxn ang="0">
                  <a:pos x="206" y="42"/>
                </a:cxn>
                <a:cxn ang="0">
                  <a:pos x="67" y="125"/>
                </a:cxn>
                <a:cxn ang="0">
                  <a:pos x="21" y="156"/>
                </a:cxn>
                <a:cxn ang="0">
                  <a:pos x="0" y="177"/>
                </a:cxn>
                <a:cxn ang="0">
                  <a:pos x="13" y="198"/>
                </a:cxn>
                <a:cxn ang="0">
                  <a:pos x="47" y="230"/>
                </a:cxn>
                <a:cxn ang="0">
                  <a:pos x="244" y="425"/>
                </a:cxn>
                <a:cxn ang="0">
                  <a:pos x="273" y="454"/>
                </a:cxn>
                <a:cxn ang="0">
                  <a:pos x="306" y="476"/>
                </a:cxn>
              </a:cxnLst>
              <a:rect l="0" t="0" r="r" b="b"/>
              <a:pathLst>
                <a:path w="598" h="477">
                  <a:moveTo>
                    <a:pt x="306" y="476"/>
                  </a:moveTo>
                  <a:lnTo>
                    <a:pt x="344" y="473"/>
                  </a:lnTo>
                  <a:lnTo>
                    <a:pt x="386" y="446"/>
                  </a:lnTo>
                  <a:lnTo>
                    <a:pt x="527" y="364"/>
                  </a:lnTo>
                  <a:lnTo>
                    <a:pt x="575" y="329"/>
                  </a:lnTo>
                  <a:lnTo>
                    <a:pt x="597" y="303"/>
                  </a:lnTo>
                  <a:lnTo>
                    <a:pt x="574" y="283"/>
                  </a:lnTo>
                  <a:lnTo>
                    <a:pt x="540" y="249"/>
                  </a:lnTo>
                  <a:lnTo>
                    <a:pt x="341" y="50"/>
                  </a:lnTo>
                  <a:lnTo>
                    <a:pt x="302" y="10"/>
                  </a:lnTo>
                  <a:lnTo>
                    <a:pt x="276" y="0"/>
                  </a:lnTo>
                  <a:lnTo>
                    <a:pt x="253" y="9"/>
                  </a:lnTo>
                  <a:lnTo>
                    <a:pt x="206" y="42"/>
                  </a:lnTo>
                  <a:lnTo>
                    <a:pt x="67" y="125"/>
                  </a:lnTo>
                  <a:lnTo>
                    <a:pt x="21" y="156"/>
                  </a:lnTo>
                  <a:lnTo>
                    <a:pt x="0" y="177"/>
                  </a:lnTo>
                  <a:lnTo>
                    <a:pt x="13" y="198"/>
                  </a:lnTo>
                  <a:lnTo>
                    <a:pt x="47" y="230"/>
                  </a:lnTo>
                  <a:lnTo>
                    <a:pt x="244" y="425"/>
                  </a:lnTo>
                  <a:lnTo>
                    <a:pt x="273" y="454"/>
                  </a:lnTo>
                  <a:lnTo>
                    <a:pt x="306" y="476"/>
                  </a:lnTo>
                </a:path>
              </a:pathLst>
            </a:custGeom>
            <a:solidFill>
              <a:srgbClr val="EEEEE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" name="Freeform 41"/>
            <p:cNvSpPr>
              <a:spLocks/>
            </p:cNvSpPr>
            <p:nvPr/>
          </p:nvSpPr>
          <p:spPr bwMode="auto">
            <a:xfrm>
              <a:off x="602" y="866"/>
              <a:ext cx="593" cy="472"/>
            </a:xfrm>
            <a:custGeom>
              <a:avLst/>
              <a:gdLst/>
              <a:ahLst/>
              <a:cxnLst>
                <a:cxn ang="0">
                  <a:pos x="304" y="471"/>
                </a:cxn>
                <a:cxn ang="0">
                  <a:pos x="342" y="468"/>
                </a:cxn>
                <a:cxn ang="0">
                  <a:pos x="383" y="440"/>
                </a:cxn>
                <a:cxn ang="0">
                  <a:pos x="523" y="360"/>
                </a:cxn>
                <a:cxn ang="0">
                  <a:pos x="570" y="326"/>
                </a:cxn>
                <a:cxn ang="0">
                  <a:pos x="592" y="300"/>
                </a:cxn>
                <a:cxn ang="0">
                  <a:pos x="569" y="280"/>
                </a:cxn>
                <a:cxn ang="0">
                  <a:pos x="536" y="247"/>
                </a:cxn>
                <a:cxn ang="0">
                  <a:pos x="338" y="49"/>
                </a:cxn>
                <a:cxn ang="0">
                  <a:pos x="299" y="10"/>
                </a:cxn>
                <a:cxn ang="0">
                  <a:pos x="274" y="0"/>
                </a:cxn>
                <a:cxn ang="0">
                  <a:pos x="250" y="9"/>
                </a:cxn>
                <a:cxn ang="0">
                  <a:pos x="205" y="41"/>
                </a:cxn>
                <a:cxn ang="0">
                  <a:pos x="67" y="124"/>
                </a:cxn>
                <a:cxn ang="0">
                  <a:pos x="21" y="154"/>
                </a:cxn>
                <a:cxn ang="0">
                  <a:pos x="0" y="174"/>
                </a:cxn>
                <a:cxn ang="0">
                  <a:pos x="14" y="195"/>
                </a:cxn>
                <a:cxn ang="0">
                  <a:pos x="47" y="227"/>
                </a:cxn>
                <a:cxn ang="0">
                  <a:pos x="242" y="419"/>
                </a:cxn>
                <a:cxn ang="0">
                  <a:pos x="272" y="448"/>
                </a:cxn>
                <a:cxn ang="0">
                  <a:pos x="304" y="471"/>
                </a:cxn>
              </a:cxnLst>
              <a:rect l="0" t="0" r="r" b="b"/>
              <a:pathLst>
                <a:path w="593" h="472">
                  <a:moveTo>
                    <a:pt x="304" y="471"/>
                  </a:moveTo>
                  <a:lnTo>
                    <a:pt x="342" y="468"/>
                  </a:lnTo>
                  <a:lnTo>
                    <a:pt x="383" y="440"/>
                  </a:lnTo>
                  <a:lnTo>
                    <a:pt x="523" y="360"/>
                  </a:lnTo>
                  <a:lnTo>
                    <a:pt x="570" y="326"/>
                  </a:lnTo>
                  <a:lnTo>
                    <a:pt x="592" y="300"/>
                  </a:lnTo>
                  <a:lnTo>
                    <a:pt x="569" y="280"/>
                  </a:lnTo>
                  <a:lnTo>
                    <a:pt x="536" y="247"/>
                  </a:lnTo>
                  <a:lnTo>
                    <a:pt x="338" y="49"/>
                  </a:lnTo>
                  <a:lnTo>
                    <a:pt x="299" y="10"/>
                  </a:lnTo>
                  <a:lnTo>
                    <a:pt x="274" y="0"/>
                  </a:lnTo>
                  <a:lnTo>
                    <a:pt x="250" y="9"/>
                  </a:lnTo>
                  <a:lnTo>
                    <a:pt x="205" y="41"/>
                  </a:lnTo>
                  <a:lnTo>
                    <a:pt x="67" y="124"/>
                  </a:lnTo>
                  <a:lnTo>
                    <a:pt x="21" y="154"/>
                  </a:lnTo>
                  <a:lnTo>
                    <a:pt x="0" y="174"/>
                  </a:lnTo>
                  <a:lnTo>
                    <a:pt x="14" y="195"/>
                  </a:lnTo>
                  <a:lnTo>
                    <a:pt x="47" y="227"/>
                  </a:lnTo>
                  <a:lnTo>
                    <a:pt x="242" y="419"/>
                  </a:lnTo>
                  <a:lnTo>
                    <a:pt x="272" y="448"/>
                  </a:lnTo>
                  <a:lnTo>
                    <a:pt x="304" y="471"/>
                  </a:lnTo>
                </a:path>
              </a:pathLst>
            </a:custGeom>
            <a:solidFill>
              <a:srgbClr val="EDEDE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" name="Freeform 42"/>
            <p:cNvSpPr>
              <a:spLocks/>
            </p:cNvSpPr>
            <p:nvPr/>
          </p:nvSpPr>
          <p:spPr bwMode="auto">
            <a:xfrm>
              <a:off x="605" y="868"/>
              <a:ext cx="587" cy="469"/>
            </a:xfrm>
            <a:custGeom>
              <a:avLst/>
              <a:gdLst/>
              <a:ahLst/>
              <a:cxnLst>
                <a:cxn ang="0">
                  <a:pos x="301" y="468"/>
                </a:cxn>
                <a:cxn ang="0">
                  <a:pos x="339" y="465"/>
                </a:cxn>
                <a:cxn ang="0">
                  <a:pos x="379" y="439"/>
                </a:cxn>
                <a:cxn ang="0">
                  <a:pos x="518" y="358"/>
                </a:cxn>
                <a:cxn ang="0">
                  <a:pos x="564" y="324"/>
                </a:cxn>
                <a:cxn ang="0">
                  <a:pos x="586" y="299"/>
                </a:cxn>
                <a:cxn ang="0">
                  <a:pos x="563" y="279"/>
                </a:cxn>
                <a:cxn ang="0">
                  <a:pos x="530" y="246"/>
                </a:cxn>
                <a:cxn ang="0">
                  <a:pos x="334" y="50"/>
                </a:cxn>
                <a:cxn ang="0">
                  <a:pos x="295" y="10"/>
                </a:cxn>
                <a:cxn ang="0">
                  <a:pos x="270" y="0"/>
                </a:cxn>
                <a:cxn ang="0">
                  <a:pos x="247" y="9"/>
                </a:cxn>
                <a:cxn ang="0">
                  <a:pos x="203" y="40"/>
                </a:cxn>
                <a:cxn ang="0">
                  <a:pos x="66" y="123"/>
                </a:cxn>
                <a:cxn ang="0">
                  <a:pos x="21" y="152"/>
                </a:cxn>
                <a:cxn ang="0">
                  <a:pos x="0" y="172"/>
                </a:cxn>
                <a:cxn ang="0">
                  <a:pos x="13" y="194"/>
                </a:cxn>
                <a:cxn ang="0">
                  <a:pos x="46" y="225"/>
                </a:cxn>
                <a:cxn ang="0">
                  <a:pos x="240" y="417"/>
                </a:cxn>
                <a:cxn ang="0">
                  <a:pos x="270" y="446"/>
                </a:cxn>
                <a:cxn ang="0">
                  <a:pos x="301" y="468"/>
                </a:cxn>
              </a:cxnLst>
              <a:rect l="0" t="0" r="r" b="b"/>
              <a:pathLst>
                <a:path w="587" h="469">
                  <a:moveTo>
                    <a:pt x="301" y="468"/>
                  </a:moveTo>
                  <a:lnTo>
                    <a:pt x="339" y="465"/>
                  </a:lnTo>
                  <a:lnTo>
                    <a:pt x="379" y="439"/>
                  </a:lnTo>
                  <a:lnTo>
                    <a:pt x="518" y="358"/>
                  </a:lnTo>
                  <a:lnTo>
                    <a:pt x="564" y="324"/>
                  </a:lnTo>
                  <a:lnTo>
                    <a:pt x="586" y="299"/>
                  </a:lnTo>
                  <a:lnTo>
                    <a:pt x="563" y="279"/>
                  </a:lnTo>
                  <a:lnTo>
                    <a:pt x="530" y="246"/>
                  </a:lnTo>
                  <a:lnTo>
                    <a:pt x="334" y="50"/>
                  </a:lnTo>
                  <a:lnTo>
                    <a:pt x="295" y="10"/>
                  </a:lnTo>
                  <a:lnTo>
                    <a:pt x="270" y="0"/>
                  </a:lnTo>
                  <a:lnTo>
                    <a:pt x="247" y="9"/>
                  </a:lnTo>
                  <a:lnTo>
                    <a:pt x="203" y="40"/>
                  </a:lnTo>
                  <a:lnTo>
                    <a:pt x="66" y="123"/>
                  </a:lnTo>
                  <a:lnTo>
                    <a:pt x="21" y="152"/>
                  </a:lnTo>
                  <a:lnTo>
                    <a:pt x="0" y="172"/>
                  </a:lnTo>
                  <a:lnTo>
                    <a:pt x="13" y="194"/>
                  </a:lnTo>
                  <a:lnTo>
                    <a:pt x="46" y="225"/>
                  </a:lnTo>
                  <a:lnTo>
                    <a:pt x="240" y="417"/>
                  </a:lnTo>
                  <a:lnTo>
                    <a:pt x="270" y="446"/>
                  </a:lnTo>
                  <a:lnTo>
                    <a:pt x="301" y="468"/>
                  </a:lnTo>
                </a:path>
              </a:pathLst>
            </a:custGeom>
            <a:solidFill>
              <a:srgbClr val="ECECE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2" name="Freeform 43"/>
            <p:cNvSpPr>
              <a:spLocks/>
            </p:cNvSpPr>
            <p:nvPr/>
          </p:nvSpPr>
          <p:spPr bwMode="auto">
            <a:xfrm>
              <a:off x="607" y="871"/>
              <a:ext cx="582" cy="464"/>
            </a:xfrm>
            <a:custGeom>
              <a:avLst/>
              <a:gdLst/>
              <a:ahLst/>
              <a:cxnLst>
                <a:cxn ang="0">
                  <a:pos x="299" y="463"/>
                </a:cxn>
                <a:cxn ang="0">
                  <a:pos x="336" y="460"/>
                </a:cxn>
                <a:cxn ang="0">
                  <a:pos x="376" y="434"/>
                </a:cxn>
                <a:cxn ang="0">
                  <a:pos x="514" y="354"/>
                </a:cxn>
                <a:cxn ang="0">
                  <a:pos x="559" y="322"/>
                </a:cxn>
                <a:cxn ang="0">
                  <a:pos x="581" y="297"/>
                </a:cxn>
                <a:cxn ang="0">
                  <a:pos x="558" y="276"/>
                </a:cxn>
                <a:cxn ang="0">
                  <a:pos x="526" y="244"/>
                </a:cxn>
                <a:cxn ang="0">
                  <a:pos x="331" y="49"/>
                </a:cxn>
                <a:cxn ang="0">
                  <a:pos x="292" y="10"/>
                </a:cxn>
                <a:cxn ang="0">
                  <a:pos x="268" y="0"/>
                </a:cxn>
                <a:cxn ang="0">
                  <a:pos x="245" y="9"/>
                </a:cxn>
                <a:cxn ang="0">
                  <a:pos x="201" y="40"/>
                </a:cxn>
                <a:cxn ang="0">
                  <a:pos x="65" y="121"/>
                </a:cxn>
                <a:cxn ang="0">
                  <a:pos x="20" y="150"/>
                </a:cxn>
                <a:cxn ang="0">
                  <a:pos x="0" y="171"/>
                </a:cxn>
                <a:cxn ang="0">
                  <a:pos x="13" y="191"/>
                </a:cxn>
                <a:cxn ang="0">
                  <a:pos x="45" y="223"/>
                </a:cxn>
                <a:cxn ang="0">
                  <a:pos x="238" y="412"/>
                </a:cxn>
                <a:cxn ang="0">
                  <a:pos x="267" y="441"/>
                </a:cxn>
                <a:cxn ang="0">
                  <a:pos x="299" y="463"/>
                </a:cxn>
              </a:cxnLst>
              <a:rect l="0" t="0" r="r" b="b"/>
              <a:pathLst>
                <a:path w="582" h="464">
                  <a:moveTo>
                    <a:pt x="299" y="463"/>
                  </a:moveTo>
                  <a:lnTo>
                    <a:pt x="336" y="460"/>
                  </a:lnTo>
                  <a:lnTo>
                    <a:pt x="376" y="434"/>
                  </a:lnTo>
                  <a:lnTo>
                    <a:pt x="514" y="354"/>
                  </a:lnTo>
                  <a:lnTo>
                    <a:pt x="559" y="322"/>
                  </a:lnTo>
                  <a:lnTo>
                    <a:pt x="581" y="297"/>
                  </a:lnTo>
                  <a:lnTo>
                    <a:pt x="558" y="276"/>
                  </a:lnTo>
                  <a:lnTo>
                    <a:pt x="526" y="244"/>
                  </a:lnTo>
                  <a:lnTo>
                    <a:pt x="331" y="49"/>
                  </a:lnTo>
                  <a:lnTo>
                    <a:pt x="292" y="10"/>
                  </a:lnTo>
                  <a:lnTo>
                    <a:pt x="268" y="0"/>
                  </a:lnTo>
                  <a:lnTo>
                    <a:pt x="245" y="9"/>
                  </a:lnTo>
                  <a:lnTo>
                    <a:pt x="201" y="40"/>
                  </a:lnTo>
                  <a:lnTo>
                    <a:pt x="65" y="121"/>
                  </a:lnTo>
                  <a:lnTo>
                    <a:pt x="20" y="150"/>
                  </a:lnTo>
                  <a:lnTo>
                    <a:pt x="0" y="171"/>
                  </a:lnTo>
                  <a:lnTo>
                    <a:pt x="13" y="191"/>
                  </a:lnTo>
                  <a:lnTo>
                    <a:pt x="45" y="223"/>
                  </a:lnTo>
                  <a:lnTo>
                    <a:pt x="238" y="412"/>
                  </a:lnTo>
                  <a:lnTo>
                    <a:pt x="267" y="441"/>
                  </a:lnTo>
                  <a:lnTo>
                    <a:pt x="299" y="463"/>
                  </a:lnTo>
                </a:path>
              </a:pathLst>
            </a:custGeom>
            <a:solidFill>
              <a:srgbClr val="EBEBE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" name="Freeform 44"/>
            <p:cNvSpPr>
              <a:spLocks/>
            </p:cNvSpPr>
            <p:nvPr/>
          </p:nvSpPr>
          <p:spPr bwMode="auto">
            <a:xfrm>
              <a:off x="610" y="874"/>
              <a:ext cx="576" cy="458"/>
            </a:xfrm>
            <a:custGeom>
              <a:avLst/>
              <a:gdLst/>
              <a:ahLst/>
              <a:cxnLst>
                <a:cxn ang="0">
                  <a:pos x="297" y="457"/>
                </a:cxn>
                <a:cxn ang="0">
                  <a:pos x="334" y="454"/>
                </a:cxn>
                <a:cxn ang="0">
                  <a:pos x="373" y="429"/>
                </a:cxn>
                <a:cxn ang="0">
                  <a:pos x="510" y="350"/>
                </a:cxn>
                <a:cxn ang="0">
                  <a:pos x="555" y="318"/>
                </a:cxn>
                <a:cxn ang="0">
                  <a:pos x="575" y="293"/>
                </a:cxn>
                <a:cxn ang="0">
                  <a:pos x="554" y="273"/>
                </a:cxn>
                <a:cxn ang="0">
                  <a:pos x="521" y="240"/>
                </a:cxn>
                <a:cxn ang="0">
                  <a:pos x="328" y="48"/>
                </a:cxn>
                <a:cxn ang="0">
                  <a:pos x="290" y="10"/>
                </a:cxn>
                <a:cxn ang="0">
                  <a:pos x="266" y="0"/>
                </a:cxn>
                <a:cxn ang="0">
                  <a:pos x="242" y="9"/>
                </a:cxn>
                <a:cxn ang="0">
                  <a:pos x="199" y="39"/>
                </a:cxn>
                <a:cxn ang="0">
                  <a:pos x="64" y="119"/>
                </a:cxn>
                <a:cxn ang="0">
                  <a:pos x="21" y="148"/>
                </a:cxn>
                <a:cxn ang="0">
                  <a:pos x="0" y="167"/>
                </a:cxn>
                <a:cxn ang="0">
                  <a:pos x="13" y="188"/>
                </a:cxn>
                <a:cxn ang="0">
                  <a:pos x="46" y="219"/>
                </a:cxn>
                <a:cxn ang="0">
                  <a:pos x="237" y="407"/>
                </a:cxn>
                <a:cxn ang="0">
                  <a:pos x="266" y="435"/>
                </a:cxn>
                <a:cxn ang="0">
                  <a:pos x="297" y="457"/>
                </a:cxn>
              </a:cxnLst>
              <a:rect l="0" t="0" r="r" b="b"/>
              <a:pathLst>
                <a:path w="576" h="458">
                  <a:moveTo>
                    <a:pt x="297" y="457"/>
                  </a:moveTo>
                  <a:lnTo>
                    <a:pt x="334" y="454"/>
                  </a:lnTo>
                  <a:lnTo>
                    <a:pt x="373" y="429"/>
                  </a:lnTo>
                  <a:lnTo>
                    <a:pt x="510" y="350"/>
                  </a:lnTo>
                  <a:lnTo>
                    <a:pt x="555" y="318"/>
                  </a:lnTo>
                  <a:lnTo>
                    <a:pt x="575" y="293"/>
                  </a:lnTo>
                  <a:lnTo>
                    <a:pt x="554" y="273"/>
                  </a:lnTo>
                  <a:lnTo>
                    <a:pt x="521" y="240"/>
                  </a:lnTo>
                  <a:lnTo>
                    <a:pt x="328" y="48"/>
                  </a:lnTo>
                  <a:lnTo>
                    <a:pt x="290" y="10"/>
                  </a:lnTo>
                  <a:lnTo>
                    <a:pt x="266" y="0"/>
                  </a:lnTo>
                  <a:lnTo>
                    <a:pt x="242" y="9"/>
                  </a:lnTo>
                  <a:lnTo>
                    <a:pt x="199" y="39"/>
                  </a:lnTo>
                  <a:lnTo>
                    <a:pt x="64" y="119"/>
                  </a:lnTo>
                  <a:lnTo>
                    <a:pt x="21" y="148"/>
                  </a:lnTo>
                  <a:lnTo>
                    <a:pt x="0" y="167"/>
                  </a:lnTo>
                  <a:lnTo>
                    <a:pt x="13" y="188"/>
                  </a:lnTo>
                  <a:lnTo>
                    <a:pt x="46" y="219"/>
                  </a:lnTo>
                  <a:lnTo>
                    <a:pt x="237" y="407"/>
                  </a:lnTo>
                  <a:lnTo>
                    <a:pt x="266" y="435"/>
                  </a:lnTo>
                  <a:lnTo>
                    <a:pt x="297" y="45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4" name="Freeform 45"/>
            <p:cNvSpPr>
              <a:spLocks/>
            </p:cNvSpPr>
            <p:nvPr/>
          </p:nvSpPr>
          <p:spPr bwMode="auto">
            <a:xfrm>
              <a:off x="613" y="875"/>
              <a:ext cx="570" cy="455"/>
            </a:xfrm>
            <a:custGeom>
              <a:avLst/>
              <a:gdLst/>
              <a:ahLst/>
              <a:cxnLst>
                <a:cxn ang="0">
                  <a:pos x="294" y="454"/>
                </a:cxn>
                <a:cxn ang="0">
                  <a:pos x="330" y="451"/>
                </a:cxn>
                <a:cxn ang="0">
                  <a:pos x="369" y="426"/>
                </a:cxn>
                <a:cxn ang="0">
                  <a:pos x="505" y="347"/>
                </a:cxn>
                <a:cxn ang="0">
                  <a:pos x="549" y="316"/>
                </a:cxn>
                <a:cxn ang="0">
                  <a:pos x="569" y="292"/>
                </a:cxn>
                <a:cxn ang="0">
                  <a:pos x="548" y="272"/>
                </a:cxn>
                <a:cxn ang="0">
                  <a:pos x="515" y="240"/>
                </a:cxn>
                <a:cxn ang="0">
                  <a:pos x="324" y="48"/>
                </a:cxn>
                <a:cxn ang="0">
                  <a:pos x="286" y="10"/>
                </a:cxn>
                <a:cxn ang="0">
                  <a:pos x="262" y="0"/>
                </a:cxn>
                <a:cxn ang="0">
                  <a:pos x="239" y="9"/>
                </a:cxn>
                <a:cxn ang="0">
                  <a:pos x="197" y="38"/>
                </a:cxn>
                <a:cxn ang="0">
                  <a:pos x="64" y="118"/>
                </a:cxn>
                <a:cxn ang="0">
                  <a:pos x="20" y="146"/>
                </a:cxn>
                <a:cxn ang="0">
                  <a:pos x="0" y="166"/>
                </a:cxn>
                <a:cxn ang="0">
                  <a:pos x="13" y="187"/>
                </a:cxn>
                <a:cxn ang="0">
                  <a:pos x="45" y="218"/>
                </a:cxn>
                <a:cxn ang="0">
                  <a:pos x="234" y="404"/>
                </a:cxn>
                <a:cxn ang="0">
                  <a:pos x="263" y="432"/>
                </a:cxn>
                <a:cxn ang="0">
                  <a:pos x="294" y="454"/>
                </a:cxn>
              </a:cxnLst>
              <a:rect l="0" t="0" r="r" b="b"/>
              <a:pathLst>
                <a:path w="570" h="455">
                  <a:moveTo>
                    <a:pt x="294" y="454"/>
                  </a:moveTo>
                  <a:lnTo>
                    <a:pt x="330" y="451"/>
                  </a:lnTo>
                  <a:lnTo>
                    <a:pt x="369" y="426"/>
                  </a:lnTo>
                  <a:lnTo>
                    <a:pt x="505" y="347"/>
                  </a:lnTo>
                  <a:lnTo>
                    <a:pt x="549" y="316"/>
                  </a:lnTo>
                  <a:lnTo>
                    <a:pt x="569" y="292"/>
                  </a:lnTo>
                  <a:lnTo>
                    <a:pt x="548" y="272"/>
                  </a:lnTo>
                  <a:lnTo>
                    <a:pt x="515" y="240"/>
                  </a:lnTo>
                  <a:lnTo>
                    <a:pt x="324" y="48"/>
                  </a:lnTo>
                  <a:lnTo>
                    <a:pt x="286" y="10"/>
                  </a:lnTo>
                  <a:lnTo>
                    <a:pt x="262" y="0"/>
                  </a:lnTo>
                  <a:lnTo>
                    <a:pt x="239" y="9"/>
                  </a:lnTo>
                  <a:lnTo>
                    <a:pt x="197" y="38"/>
                  </a:lnTo>
                  <a:lnTo>
                    <a:pt x="64" y="118"/>
                  </a:lnTo>
                  <a:lnTo>
                    <a:pt x="20" y="146"/>
                  </a:lnTo>
                  <a:lnTo>
                    <a:pt x="0" y="166"/>
                  </a:lnTo>
                  <a:lnTo>
                    <a:pt x="13" y="187"/>
                  </a:lnTo>
                  <a:lnTo>
                    <a:pt x="45" y="218"/>
                  </a:lnTo>
                  <a:lnTo>
                    <a:pt x="234" y="404"/>
                  </a:lnTo>
                  <a:lnTo>
                    <a:pt x="263" y="432"/>
                  </a:lnTo>
                  <a:lnTo>
                    <a:pt x="294" y="454"/>
                  </a:lnTo>
                </a:path>
              </a:pathLst>
            </a:custGeom>
            <a:solidFill>
              <a:srgbClr val="E9E9E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5" name="Freeform 46"/>
            <p:cNvSpPr>
              <a:spLocks/>
            </p:cNvSpPr>
            <p:nvPr/>
          </p:nvSpPr>
          <p:spPr bwMode="auto">
            <a:xfrm>
              <a:off x="615" y="878"/>
              <a:ext cx="565" cy="449"/>
            </a:xfrm>
            <a:custGeom>
              <a:avLst/>
              <a:gdLst/>
              <a:ahLst/>
              <a:cxnLst>
                <a:cxn ang="0">
                  <a:pos x="292" y="448"/>
                </a:cxn>
                <a:cxn ang="0">
                  <a:pos x="328" y="445"/>
                </a:cxn>
                <a:cxn ang="0">
                  <a:pos x="366" y="421"/>
                </a:cxn>
                <a:cxn ang="0">
                  <a:pos x="500" y="343"/>
                </a:cxn>
                <a:cxn ang="0">
                  <a:pos x="544" y="313"/>
                </a:cxn>
                <a:cxn ang="0">
                  <a:pos x="564" y="288"/>
                </a:cxn>
                <a:cxn ang="0">
                  <a:pos x="543" y="268"/>
                </a:cxn>
                <a:cxn ang="0">
                  <a:pos x="511" y="237"/>
                </a:cxn>
                <a:cxn ang="0">
                  <a:pos x="321" y="47"/>
                </a:cxn>
                <a:cxn ang="0">
                  <a:pos x="283" y="10"/>
                </a:cxn>
                <a:cxn ang="0">
                  <a:pos x="259" y="0"/>
                </a:cxn>
                <a:cxn ang="0">
                  <a:pos x="237" y="8"/>
                </a:cxn>
                <a:cxn ang="0">
                  <a:pos x="195" y="37"/>
                </a:cxn>
                <a:cxn ang="0">
                  <a:pos x="62" y="117"/>
                </a:cxn>
                <a:cxn ang="0">
                  <a:pos x="20" y="144"/>
                </a:cxn>
                <a:cxn ang="0">
                  <a:pos x="0" y="163"/>
                </a:cxn>
                <a:cxn ang="0">
                  <a:pos x="13" y="183"/>
                </a:cxn>
                <a:cxn ang="0">
                  <a:pos x="45" y="215"/>
                </a:cxn>
                <a:cxn ang="0">
                  <a:pos x="233" y="399"/>
                </a:cxn>
                <a:cxn ang="0">
                  <a:pos x="261" y="426"/>
                </a:cxn>
                <a:cxn ang="0">
                  <a:pos x="292" y="448"/>
                </a:cxn>
              </a:cxnLst>
              <a:rect l="0" t="0" r="r" b="b"/>
              <a:pathLst>
                <a:path w="565" h="449">
                  <a:moveTo>
                    <a:pt x="292" y="448"/>
                  </a:moveTo>
                  <a:lnTo>
                    <a:pt x="328" y="445"/>
                  </a:lnTo>
                  <a:lnTo>
                    <a:pt x="366" y="421"/>
                  </a:lnTo>
                  <a:lnTo>
                    <a:pt x="500" y="343"/>
                  </a:lnTo>
                  <a:lnTo>
                    <a:pt x="544" y="313"/>
                  </a:lnTo>
                  <a:lnTo>
                    <a:pt x="564" y="288"/>
                  </a:lnTo>
                  <a:lnTo>
                    <a:pt x="543" y="268"/>
                  </a:lnTo>
                  <a:lnTo>
                    <a:pt x="511" y="237"/>
                  </a:lnTo>
                  <a:lnTo>
                    <a:pt x="321" y="47"/>
                  </a:lnTo>
                  <a:lnTo>
                    <a:pt x="283" y="10"/>
                  </a:lnTo>
                  <a:lnTo>
                    <a:pt x="259" y="0"/>
                  </a:lnTo>
                  <a:lnTo>
                    <a:pt x="237" y="8"/>
                  </a:lnTo>
                  <a:lnTo>
                    <a:pt x="195" y="37"/>
                  </a:lnTo>
                  <a:lnTo>
                    <a:pt x="62" y="117"/>
                  </a:lnTo>
                  <a:lnTo>
                    <a:pt x="20" y="144"/>
                  </a:lnTo>
                  <a:lnTo>
                    <a:pt x="0" y="163"/>
                  </a:lnTo>
                  <a:lnTo>
                    <a:pt x="13" y="183"/>
                  </a:lnTo>
                  <a:lnTo>
                    <a:pt x="45" y="215"/>
                  </a:lnTo>
                  <a:lnTo>
                    <a:pt x="233" y="399"/>
                  </a:lnTo>
                  <a:lnTo>
                    <a:pt x="261" y="426"/>
                  </a:lnTo>
                  <a:lnTo>
                    <a:pt x="292" y="448"/>
                  </a:lnTo>
                </a:path>
              </a:pathLst>
            </a:custGeom>
            <a:solidFill>
              <a:srgbClr val="E8E8E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" name="Freeform 47"/>
            <p:cNvSpPr>
              <a:spLocks/>
            </p:cNvSpPr>
            <p:nvPr/>
          </p:nvSpPr>
          <p:spPr bwMode="auto">
            <a:xfrm>
              <a:off x="617" y="880"/>
              <a:ext cx="560" cy="447"/>
            </a:xfrm>
            <a:custGeom>
              <a:avLst/>
              <a:gdLst/>
              <a:ahLst/>
              <a:cxnLst>
                <a:cxn ang="0">
                  <a:pos x="290" y="446"/>
                </a:cxn>
                <a:cxn ang="0">
                  <a:pos x="326" y="443"/>
                </a:cxn>
                <a:cxn ang="0">
                  <a:pos x="363" y="419"/>
                </a:cxn>
                <a:cxn ang="0">
                  <a:pos x="497" y="341"/>
                </a:cxn>
                <a:cxn ang="0">
                  <a:pos x="539" y="311"/>
                </a:cxn>
                <a:cxn ang="0">
                  <a:pos x="559" y="288"/>
                </a:cxn>
                <a:cxn ang="0">
                  <a:pos x="538" y="268"/>
                </a:cxn>
                <a:cxn ang="0">
                  <a:pos x="506" y="236"/>
                </a:cxn>
                <a:cxn ang="0">
                  <a:pos x="317" y="47"/>
                </a:cxn>
                <a:cxn ang="0">
                  <a:pos x="281" y="10"/>
                </a:cxn>
                <a:cxn ang="0">
                  <a:pos x="257" y="0"/>
                </a:cxn>
                <a:cxn ang="0">
                  <a:pos x="234" y="8"/>
                </a:cxn>
                <a:cxn ang="0">
                  <a:pos x="194" y="37"/>
                </a:cxn>
                <a:cxn ang="0">
                  <a:pos x="62" y="116"/>
                </a:cxn>
                <a:cxn ang="0">
                  <a:pos x="20" y="143"/>
                </a:cxn>
                <a:cxn ang="0">
                  <a:pos x="0" y="162"/>
                </a:cxn>
                <a:cxn ang="0">
                  <a:pos x="13" y="182"/>
                </a:cxn>
                <a:cxn ang="0">
                  <a:pos x="45" y="214"/>
                </a:cxn>
                <a:cxn ang="0">
                  <a:pos x="231" y="396"/>
                </a:cxn>
                <a:cxn ang="0">
                  <a:pos x="259" y="424"/>
                </a:cxn>
                <a:cxn ang="0">
                  <a:pos x="290" y="446"/>
                </a:cxn>
              </a:cxnLst>
              <a:rect l="0" t="0" r="r" b="b"/>
              <a:pathLst>
                <a:path w="560" h="447">
                  <a:moveTo>
                    <a:pt x="290" y="446"/>
                  </a:moveTo>
                  <a:lnTo>
                    <a:pt x="326" y="443"/>
                  </a:lnTo>
                  <a:lnTo>
                    <a:pt x="363" y="419"/>
                  </a:lnTo>
                  <a:lnTo>
                    <a:pt x="497" y="341"/>
                  </a:lnTo>
                  <a:lnTo>
                    <a:pt x="539" y="311"/>
                  </a:lnTo>
                  <a:lnTo>
                    <a:pt x="559" y="288"/>
                  </a:lnTo>
                  <a:lnTo>
                    <a:pt x="538" y="268"/>
                  </a:lnTo>
                  <a:lnTo>
                    <a:pt x="506" y="236"/>
                  </a:lnTo>
                  <a:lnTo>
                    <a:pt x="317" y="47"/>
                  </a:lnTo>
                  <a:lnTo>
                    <a:pt x="281" y="10"/>
                  </a:lnTo>
                  <a:lnTo>
                    <a:pt x="257" y="0"/>
                  </a:lnTo>
                  <a:lnTo>
                    <a:pt x="234" y="8"/>
                  </a:lnTo>
                  <a:lnTo>
                    <a:pt x="194" y="37"/>
                  </a:lnTo>
                  <a:lnTo>
                    <a:pt x="62" y="116"/>
                  </a:lnTo>
                  <a:lnTo>
                    <a:pt x="20" y="143"/>
                  </a:lnTo>
                  <a:lnTo>
                    <a:pt x="0" y="162"/>
                  </a:lnTo>
                  <a:lnTo>
                    <a:pt x="13" y="182"/>
                  </a:lnTo>
                  <a:lnTo>
                    <a:pt x="45" y="214"/>
                  </a:lnTo>
                  <a:lnTo>
                    <a:pt x="231" y="396"/>
                  </a:lnTo>
                  <a:lnTo>
                    <a:pt x="259" y="424"/>
                  </a:lnTo>
                  <a:lnTo>
                    <a:pt x="290" y="446"/>
                  </a:lnTo>
                </a:path>
              </a:pathLst>
            </a:custGeom>
            <a:solidFill>
              <a:srgbClr val="E7E7E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" name="Freeform 48"/>
            <p:cNvSpPr>
              <a:spLocks/>
            </p:cNvSpPr>
            <p:nvPr/>
          </p:nvSpPr>
          <p:spPr bwMode="auto">
            <a:xfrm>
              <a:off x="620" y="883"/>
              <a:ext cx="554" cy="441"/>
            </a:xfrm>
            <a:custGeom>
              <a:avLst/>
              <a:gdLst/>
              <a:ahLst/>
              <a:cxnLst>
                <a:cxn ang="0">
                  <a:pos x="287" y="440"/>
                </a:cxn>
                <a:cxn ang="0">
                  <a:pos x="323" y="437"/>
                </a:cxn>
                <a:cxn ang="0">
                  <a:pos x="359" y="414"/>
                </a:cxn>
                <a:cxn ang="0">
                  <a:pos x="492" y="337"/>
                </a:cxn>
                <a:cxn ang="0">
                  <a:pos x="533" y="308"/>
                </a:cxn>
                <a:cxn ang="0">
                  <a:pos x="553" y="284"/>
                </a:cxn>
                <a:cxn ang="0">
                  <a:pos x="532" y="265"/>
                </a:cxn>
                <a:cxn ang="0">
                  <a:pos x="501" y="234"/>
                </a:cxn>
                <a:cxn ang="0">
                  <a:pos x="314" y="47"/>
                </a:cxn>
                <a:cxn ang="0">
                  <a:pos x="277" y="10"/>
                </a:cxn>
                <a:cxn ang="0">
                  <a:pos x="254" y="0"/>
                </a:cxn>
                <a:cxn ang="0">
                  <a:pos x="231" y="9"/>
                </a:cxn>
                <a:cxn ang="0">
                  <a:pos x="191" y="36"/>
                </a:cxn>
                <a:cxn ang="0">
                  <a:pos x="61" y="114"/>
                </a:cxn>
                <a:cxn ang="0">
                  <a:pos x="20" y="140"/>
                </a:cxn>
                <a:cxn ang="0">
                  <a:pos x="0" y="160"/>
                </a:cxn>
                <a:cxn ang="0">
                  <a:pos x="13" y="180"/>
                </a:cxn>
                <a:cxn ang="0">
                  <a:pos x="44" y="210"/>
                </a:cxn>
                <a:cxn ang="0">
                  <a:pos x="229" y="391"/>
                </a:cxn>
                <a:cxn ang="0">
                  <a:pos x="256" y="418"/>
                </a:cxn>
                <a:cxn ang="0">
                  <a:pos x="287" y="440"/>
                </a:cxn>
              </a:cxnLst>
              <a:rect l="0" t="0" r="r" b="b"/>
              <a:pathLst>
                <a:path w="554" h="441">
                  <a:moveTo>
                    <a:pt x="287" y="440"/>
                  </a:moveTo>
                  <a:lnTo>
                    <a:pt x="323" y="437"/>
                  </a:lnTo>
                  <a:lnTo>
                    <a:pt x="359" y="414"/>
                  </a:lnTo>
                  <a:lnTo>
                    <a:pt x="492" y="337"/>
                  </a:lnTo>
                  <a:lnTo>
                    <a:pt x="533" y="308"/>
                  </a:lnTo>
                  <a:lnTo>
                    <a:pt x="553" y="284"/>
                  </a:lnTo>
                  <a:lnTo>
                    <a:pt x="532" y="265"/>
                  </a:lnTo>
                  <a:lnTo>
                    <a:pt x="501" y="234"/>
                  </a:lnTo>
                  <a:lnTo>
                    <a:pt x="314" y="47"/>
                  </a:lnTo>
                  <a:lnTo>
                    <a:pt x="277" y="10"/>
                  </a:lnTo>
                  <a:lnTo>
                    <a:pt x="254" y="0"/>
                  </a:lnTo>
                  <a:lnTo>
                    <a:pt x="231" y="9"/>
                  </a:lnTo>
                  <a:lnTo>
                    <a:pt x="191" y="36"/>
                  </a:lnTo>
                  <a:lnTo>
                    <a:pt x="61" y="114"/>
                  </a:lnTo>
                  <a:lnTo>
                    <a:pt x="20" y="140"/>
                  </a:lnTo>
                  <a:lnTo>
                    <a:pt x="0" y="160"/>
                  </a:lnTo>
                  <a:lnTo>
                    <a:pt x="13" y="180"/>
                  </a:lnTo>
                  <a:lnTo>
                    <a:pt x="44" y="210"/>
                  </a:lnTo>
                  <a:lnTo>
                    <a:pt x="229" y="391"/>
                  </a:lnTo>
                  <a:lnTo>
                    <a:pt x="256" y="418"/>
                  </a:lnTo>
                  <a:lnTo>
                    <a:pt x="287" y="440"/>
                  </a:lnTo>
                </a:path>
              </a:pathLst>
            </a:custGeom>
            <a:solidFill>
              <a:srgbClr val="E6E6E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Freeform 49"/>
            <p:cNvSpPr>
              <a:spLocks/>
            </p:cNvSpPr>
            <p:nvPr/>
          </p:nvSpPr>
          <p:spPr bwMode="auto">
            <a:xfrm>
              <a:off x="623" y="886"/>
              <a:ext cx="548" cy="436"/>
            </a:xfrm>
            <a:custGeom>
              <a:avLst/>
              <a:gdLst/>
              <a:ahLst/>
              <a:cxnLst>
                <a:cxn ang="0">
                  <a:pos x="284" y="435"/>
                </a:cxn>
                <a:cxn ang="0">
                  <a:pos x="320" y="432"/>
                </a:cxn>
                <a:cxn ang="0">
                  <a:pos x="356" y="409"/>
                </a:cxn>
                <a:cxn ang="0">
                  <a:pos x="486" y="333"/>
                </a:cxn>
                <a:cxn ang="0">
                  <a:pos x="527" y="305"/>
                </a:cxn>
                <a:cxn ang="0">
                  <a:pos x="547" y="281"/>
                </a:cxn>
                <a:cxn ang="0">
                  <a:pos x="527" y="262"/>
                </a:cxn>
                <a:cxn ang="0">
                  <a:pos x="495" y="231"/>
                </a:cxn>
                <a:cxn ang="0">
                  <a:pos x="310" y="47"/>
                </a:cxn>
                <a:cxn ang="0">
                  <a:pos x="273" y="10"/>
                </a:cxn>
                <a:cxn ang="0">
                  <a:pos x="250" y="0"/>
                </a:cxn>
                <a:cxn ang="0">
                  <a:pos x="228" y="8"/>
                </a:cxn>
                <a:cxn ang="0">
                  <a:pos x="189" y="35"/>
                </a:cxn>
                <a:cxn ang="0">
                  <a:pos x="60" y="112"/>
                </a:cxn>
                <a:cxn ang="0">
                  <a:pos x="20" y="138"/>
                </a:cxn>
                <a:cxn ang="0">
                  <a:pos x="0" y="157"/>
                </a:cxn>
                <a:cxn ang="0">
                  <a:pos x="13" y="177"/>
                </a:cxn>
                <a:cxn ang="0">
                  <a:pos x="43" y="207"/>
                </a:cxn>
                <a:cxn ang="0">
                  <a:pos x="227" y="386"/>
                </a:cxn>
                <a:cxn ang="0">
                  <a:pos x="254" y="414"/>
                </a:cxn>
                <a:cxn ang="0">
                  <a:pos x="284" y="435"/>
                </a:cxn>
              </a:cxnLst>
              <a:rect l="0" t="0" r="r" b="b"/>
              <a:pathLst>
                <a:path w="548" h="436">
                  <a:moveTo>
                    <a:pt x="284" y="435"/>
                  </a:moveTo>
                  <a:lnTo>
                    <a:pt x="320" y="432"/>
                  </a:lnTo>
                  <a:lnTo>
                    <a:pt x="356" y="409"/>
                  </a:lnTo>
                  <a:lnTo>
                    <a:pt x="486" y="333"/>
                  </a:lnTo>
                  <a:lnTo>
                    <a:pt x="527" y="305"/>
                  </a:lnTo>
                  <a:lnTo>
                    <a:pt x="547" y="281"/>
                  </a:lnTo>
                  <a:lnTo>
                    <a:pt x="527" y="262"/>
                  </a:lnTo>
                  <a:lnTo>
                    <a:pt x="495" y="231"/>
                  </a:lnTo>
                  <a:lnTo>
                    <a:pt x="310" y="47"/>
                  </a:lnTo>
                  <a:lnTo>
                    <a:pt x="273" y="10"/>
                  </a:lnTo>
                  <a:lnTo>
                    <a:pt x="250" y="0"/>
                  </a:lnTo>
                  <a:lnTo>
                    <a:pt x="228" y="8"/>
                  </a:lnTo>
                  <a:lnTo>
                    <a:pt x="189" y="35"/>
                  </a:lnTo>
                  <a:lnTo>
                    <a:pt x="60" y="112"/>
                  </a:lnTo>
                  <a:lnTo>
                    <a:pt x="20" y="138"/>
                  </a:lnTo>
                  <a:lnTo>
                    <a:pt x="0" y="157"/>
                  </a:lnTo>
                  <a:lnTo>
                    <a:pt x="13" y="177"/>
                  </a:lnTo>
                  <a:lnTo>
                    <a:pt x="43" y="207"/>
                  </a:lnTo>
                  <a:lnTo>
                    <a:pt x="227" y="386"/>
                  </a:lnTo>
                  <a:lnTo>
                    <a:pt x="254" y="414"/>
                  </a:lnTo>
                  <a:lnTo>
                    <a:pt x="284" y="435"/>
                  </a:lnTo>
                </a:path>
              </a:pathLst>
            </a:custGeom>
            <a:solidFill>
              <a:srgbClr val="E5E5E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9" name="Freeform 50"/>
            <p:cNvSpPr>
              <a:spLocks/>
            </p:cNvSpPr>
            <p:nvPr/>
          </p:nvSpPr>
          <p:spPr bwMode="auto">
            <a:xfrm>
              <a:off x="626" y="887"/>
              <a:ext cx="543" cy="432"/>
            </a:xfrm>
            <a:custGeom>
              <a:avLst/>
              <a:gdLst/>
              <a:ahLst/>
              <a:cxnLst>
                <a:cxn ang="0">
                  <a:pos x="282" y="431"/>
                </a:cxn>
                <a:cxn ang="0">
                  <a:pos x="317" y="428"/>
                </a:cxn>
                <a:cxn ang="0">
                  <a:pos x="353" y="405"/>
                </a:cxn>
                <a:cxn ang="0">
                  <a:pos x="483" y="330"/>
                </a:cxn>
                <a:cxn ang="0">
                  <a:pos x="522" y="303"/>
                </a:cxn>
                <a:cxn ang="0">
                  <a:pos x="542" y="279"/>
                </a:cxn>
                <a:cxn ang="0">
                  <a:pos x="522" y="260"/>
                </a:cxn>
                <a:cxn ang="0">
                  <a:pos x="490" y="229"/>
                </a:cxn>
                <a:cxn ang="0">
                  <a:pos x="307" y="46"/>
                </a:cxn>
                <a:cxn ang="0">
                  <a:pos x="270" y="10"/>
                </a:cxn>
                <a:cxn ang="0">
                  <a:pos x="247" y="0"/>
                </a:cxn>
                <a:cxn ang="0">
                  <a:pos x="225" y="8"/>
                </a:cxn>
                <a:cxn ang="0">
                  <a:pos x="187" y="34"/>
                </a:cxn>
                <a:cxn ang="0">
                  <a:pos x="59" y="111"/>
                </a:cxn>
                <a:cxn ang="0">
                  <a:pos x="20" y="136"/>
                </a:cxn>
                <a:cxn ang="0">
                  <a:pos x="0" y="155"/>
                </a:cxn>
                <a:cxn ang="0">
                  <a:pos x="13" y="175"/>
                </a:cxn>
                <a:cxn ang="0">
                  <a:pos x="43" y="205"/>
                </a:cxn>
                <a:cxn ang="0">
                  <a:pos x="225" y="383"/>
                </a:cxn>
                <a:cxn ang="0">
                  <a:pos x="252" y="410"/>
                </a:cxn>
                <a:cxn ang="0">
                  <a:pos x="282" y="431"/>
                </a:cxn>
              </a:cxnLst>
              <a:rect l="0" t="0" r="r" b="b"/>
              <a:pathLst>
                <a:path w="543" h="432">
                  <a:moveTo>
                    <a:pt x="282" y="431"/>
                  </a:moveTo>
                  <a:lnTo>
                    <a:pt x="317" y="428"/>
                  </a:lnTo>
                  <a:lnTo>
                    <a:pt x="353" y="405"/>
                  </a:lnTo>
                  <a:lnTo>
                    <a:pt x="483" y="330"/>
                  </a:lnTo>
                  <a:lnTo>
                    <a:pt x="522" y="303"/>
                  </a:lnTo>
                  <a:lnTo>
                    <a:pt x="542" y="279"/>
                  </a:lnTo>
                  <a:lnTo>
                    <a:pt x="522" y="260"/>
                  </a:lnTo>
                  <a:lnTo>
                    <a:pt x="490" y="229"/>
                  </a:lnTo>
                  <a:lnTo>
                    <a:pt x="307" y="46"/>
                  </a:lnTo>
                  <a:lnTo>
                    <a:pt x="270" y="10"/>
                  </a:lnTo>
                  <a:lnTo>
                    <a:pt x="247" y="0"/>
                  </a:lnTo>
                  <a:lnTo>
                    <a:pt x="225" y="8"/>
                  </a:lnTo>
                  <a:lnTo>
                    <a:pt x="187" y="34"/>
                  </a:lnTo>
                  <a:lnTo>
                    <a:pt x="59" y="111"/>
                  </a:lnTo>
                  <a:lnTo>
                    <a:pt x="20" y="136"/>
                  </a:lnTo>
                  <a:lnTo>
                    <a:pt x="0" y="155"/>
                  </a:lnTo>
                  <a:lnTo>
                    <a:pt x="13" y="175"/>
                  </a:lnTo>
                  <a:lnTo>
                    <a:pt x="43" y="205"/>
                  </a:lnTo>
                  <a:lnTo>
                    <a:pt x="225" y="383"/>
                  </a:lnTo>
                  <a:lnTo>
                    <a:pt x="252" y="410"/>
                  </a:lnTo>
                  <a:lnTo>
                    <a:pt x="282" y="431"/>
                  </a:lnTo>
                </a:path>
              </a:pathLst>
            </a:custGeom>
            <a:solidFill>
              <a:srgbClr val="E4E4E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0" name="Freeform 51"/>
            <p:cNvSpPr>
              <a:spLocks/>
            </p:cNvSpPr>
            <p:nvPr/>
          </p:nvSpPr>
          <p:spPr bwMode="auto">
            <a:xfrm>
              <a:off x="628" y="890"/>
              <a:ext cx="538" cy="427"/>
            </a:xfrm>
            <a:custGeom>
              <a:avLst/>
              <a:gdLst/>
              <a:ahLst/>
              <a:cxnLst>
                <a:cxn ang="0">
                  <a:pos x="280" y="426"/>
                </a:cxn>
                <a:cxn ang="0">
                  <a:pos x="314" y="423"/>
                </a:cxn>
                <a:cxn ang="0">
                  <a:pos x="350" y="401"/>
                </a:cxn>
                <a:cxn ang="0">
                  <a:pos x="478" y="327"/>
                </a:cxn>
                <a:cxn ang="0">
                  <a:pos x="517" y="300"/>
                </a:cxn>
                <a:cxn ang="0">
                  <a:pos x="537" y="277"/>
                </a:cxn>
                <a:cxn ang="0">
                  <a:pos x="517" y="257"/>
                </a:cxn>
                <a:cxn ang="0">
                  <a:pos x="486" y="227"/>
                </a:cxn>
                <a:cxn ang="0">
                  <a:pos x="304" y="45"/>
                </a:cxn>
                <a:cxn ang="0">
                  <a:pos x="268" y="9"/>
                </a:cxn>
                <a:cxn ang="0">
                  <a:pos x="245" y="0"/>
                </a:cxn>
                <a:cxn ang="0">
                  <a:pos x="223" y="8"/>
                </a:cxn>
                <a:cxn ang="0">
                  <a:pos x="186" y="33"/>
                </a:cxn>
                <a:cxn ang="0">
                  <a:pos x="59" y="109"/>
                </a:cxn>
                <a:cxn ang="0">
                  <a:pos x="20" y="134"/>
                </a:cxn>
                <a:cxn ang="0">
                  <a:pos x="0" y="153"/>
                </a:cxn>
                <a:cxn ang="0">
                  <a:pos x="13" y="172"/>
                </a:cxn>
                <a:cxn ang="0">
                  <a:pos x="43" y="202"/>
                </a:cxn>
                <a:cxn ang="0">
                  <a:pos x="223" y="378"/>
                </a:cxn>
                <a:cxn ang="0">
                  <a:pos x="250" y="405"/>
                </a:cxn>
                <a:cxn ang="0">
                  <a:pos x="280" y="426"/>
                </a:cxn>
              </a:cxnLst>
              <a:rect l="0" t="0" r="r" b="b"/>
              <a:pathLst>
                <a:path w="538" h="427">
                  <a:moveTo>
                    <a:pt x="280" y="426"/>
                  </a:moveTo>
                  <a:lnTo>
                    <a:pt x="314" y="423"/>
                  </a:lnTo>
                  <a:lnTo>
                    <a:pt x="350" y="401"/>
                  </a:lnTo>
                  <a:lnTo>
                    <a:pt x="478" y="327"/>
                  </a:lnTo>
                  <a:lnTo>
                    <a:pt x="517" y="300"/>
                  </a:lnTo>
                  <a:lnTo>
                    <a:pt x="537" y="277"/>
                  </a:lnTo>
                  <a:lnTo>
                    <a:pt x="517" y="257"/>
                  </a:lnTo>
                  <a:lnTo>
                    <a:pt x="486" y="227"/>
                  </a:lnTo>
                  <a:lnTo>
                    <a:pt x="304" y="45"/>
                  </a:lnTo>
                  <a:lnTo>
                    <a:pt x="268" y="9"/>
                  </a:lnTo>
                  <a:lnTo>
                    <a:pt x="245" y="0"/>
                  </a:lnTo>
                  <a:lnTo>
                    <a:pt x="223" y="8"/>
                  </a:lnTo>
                  <a:lnTo>
                    <a:pt x="186" y="33"/>
                  </a:lnTo>
                  <a:lnTo>
                    <a:pt x="59" y="109"/>
                  </a:lnTo>
                  <a:lnTo>
                    <a:pt x="20" y="134"/>
                  </a:lnTo>
                  <a:lnTo>
                    <a:pt x="0" y="153"/>
                  </a:lnTo>
                  <a:lnTo>
                    <a:pt x="13" y="172"/>
                  </a:lnTo>
                  <a:lnTo>
                    <a:pt x="43" y="202"/>
                  </a:lnTo>
                  <a:lnTo>
                    <a:pt x="223" y="378"/>
                  </a:lnTo>
                  <a:lnTo>
                    <a:pt x="250" y="405"/>
                  </a:lnTo>
                  <a:lnTo>
                    <a:pt x="280" y="426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1" name="Freeform 52"/>
            <p:cNvSpPr>
              <a:spLocks/>
            </p:cNvSpPr>
            <p:nvPr/>
          </p:nvSpPr>
          <p:spPr bwMode="auto">
            <a:xfrm>
              <a:off x="631" y="892"/>
              <a:ext cx="532" cy="423"/>
            </a:xfrm>
            <a:custGeom>
              <a:avLst/>
              <a:gdLst/>
              <a:ahLst/>
              <a:cxnLst>
                <a:cxn ang="0">
                  <a:pos x="277" y="422"/>
                </a:cxn>
                <a:cxn ang="0">
                  <a:pos x="311" y="419"/>
                </a:cxn>
                <a:cxn ang="0">
                  <a:pos x="346" y="398"/>
                </a:cxn>
                <a:cxn ang="0">
                  <a:pos x="474" y="323"/>
                </a:cxn>
                <a:cxn ang="0">
                  <a:pos x="511" y="298"/>
                </a:cxn>
                <a:cxn ang="0">
                  <a:pos x="531" y="275"/>
                </a:cxn>
                <a:cxn ang="0">
                  <a:pos x="511" y="255"/>
                </a:cxn>
                <a:cxn ang="0">
                  <a:pos x="480" y="225"/>
                </a:cxn>
                <a:cxn ang="0">
                  <a:pos x="300" y="45"/>
                </a:cxn>
                <a:cxn ang="0">
                  <a:pos x="264" y="10"/>
                </a:cxn>
                <a:cxn ang="0">
                  <a:pos x="241" y="0"/>
                </a:cxn>
                <a:cxn ang="0">
                  <a:pos x="220" y="8"/>
                </a:cxn>
                <a:cxn ang="0">
                  <a:pos x="184" y="33"/>
                </a:cxn>
                <a:cxn ang="0">
                  <a:pos x="58" y="108"/>
                </a:cxn>
                <a:cxn ang="0">
                  <a:pos x="19" y="132"/>
                </a:cxn>
                <a:cxn ang="0">
                  <a:pos x="0" y="151"/>
                </a:cxn>
                <a:cxn ang="0">
                  <a:pos x="13" y="170"/>
                </a:cxn>
                <a:cxn ang="0">
                  <a:pos x="42" y="200"/>
                </a:cxn>
                <a:cxn ang="0">
                  <a:pos x="220" y="375"/>
                </a:cxn>
                <a:cxn ang="0">
                  <a:pos x="248" y="401"/>
                </a:cxn>
                <a:cxn ang="0">
                  <a:pos x="277" y="422"/>
                </a:cxn>
              </a:cxnLst>
              <a:rect l="0" t="0" r="r" b="b"/>
              <a:pathLst>
                <a:path w="532" h="423">
                  <a:moveTo>
                    <a:pt x="277" y="422"/>
                  </a:moveTo>
                  <a:lnTo>
                    <a:pt x="311" y="419"/>
                  </a:lnTo>
                  <a:lnTo>
                    <a:pt x="346" y="398"/>
                  </a:lnTo>
                  <a:lnTo>
                    <a:pt x="474" y="323"/>
                  </a:lnTo>
                  <a:lnTo>
                    <a:pt x="511" y="298"/>
                  </a:lnTo>
                  <a:lnTo>
                    <a:pt x="531" y="275"/>
                  </a:lnTo>
                  <a:lnTo>
                    <a:pt x="511" y="255"/>
                  </a:lnTo>
                  <a:lnTo>
                    <a:pt x="480" y="225"/>
                  </a:lnTo>
                  <a:lnTo>
                    <a:pt x="300" y="45"/>
                  </a:lnTo>
                  <a:lnTo>
                    <a:pt x="264" y="10"/>
                  </a:lnTo>
                  <a:lnTo>
                    <a:pt x="241" y="0"/>
                  </a:lnTo>
                  <a:lnTo>
                    <a:pt x="220" y="8"/>
                  </a:lnTo>
                  <a:lnTo>
                    <a:pt x="184" y="33"/>
                  </a:lnTo>
                  <a:lnTo>
                    <a:pt x="58" y="108"/>
                  </a:lnTo>
                  <a:lnTo>
                    <a:pt x="19" y="132"/>
                  </a:lnTo>
                  <a:lnTo>
                    <a:pt x="0" y="151"/>
                  </a:lnTo>
                  <a:lnTo>
                    <a:pt x="13" y="170"/>
                  </a:lnTo>
                  <a:lnTo>
                    <a:pt x="42" y="200"/>
                  </a:lnTo>
                  <a:lnTo>
                    <a:pt x="220" y="375"/>
                  </a:lnTo>
                  <a:lnTo>
                    <a:pt x="248" y="401"/>
                  </a:lnTo>
                  <a:lnTo>
                    <a:pt x="277" y="422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Freeform 53"/>
            <p:cNvSpPr>
              <a:spLocks/>
            </p:cNvSpPr>
            <p:nvPr/>
          </p:nvSpPr>
          <p:spPr bwMode="auto">
            <a:xfrm>
              <a:off x="634" y="895"/>
              <a:ext cx="526" cy="419"/>
            </a:xfrm>
            <a:custGeom>
              <a:avLst/>
              <a:gdLst/>
              <a:ahLst/>
              <a:cxnLst>
                <a:cxn ang="0">
                  <a:pos x="274" y="418"/>
                </a:cxn>
                <a:cxn ang="0">
                  <a:pos x="308" y="415"/>
                </a:cxn>
                <a:cxn ang="0">
                  <a:pos x="342" y="394"/>
                </a:cxn>
                <a:cxn ang="0">
                  <a:pos x="469" y="321"/>
                </a:cxn>
                <a:cxn ang="0">
                  <a:pos x="505" y="295"/>
                </a:cxn>
                <a:cxn ang="0">
                  <a:pos x="525" y="273"/>
                </a:cxn>
                <a:cxn ang="0">
                  <a:pos x="505" y="253"/>
                </a:cxn>
                <a:cxn ang="0">
                  <a:pos x="475" y="223"/>
                </a:cxn>
                <a:cxn ang="0">
                  <a:pos x="296" y="45"/>
                </a:cxn>
                <a:cxn ang="0">
                  <a:pos x="260" y="10"/>
                </a:cxn>
                <a:cxn ang="0">
                  <a:pos x="239" y="0"/>
                </a:cxn>
                <a:cxn ang="0">
                  <a:pos x="217" y="8"/>
                </a:cxn>
                <a:cxn ang="0">
                  <a:pos x="181" y="32"/>
                </a:cxn>
                <a:cxn ang="0">
                  <a:pos x="56" y="107"/>
                </a:cxn>
                <a:cxn ang="0">
                  <a:pos x="19" y="131"/>
                </a:cxn>
                <a:cxn ang="0">
                  <a:pos x="0" y="149"/>
                </a:cxn>
                <a:cxn ang="0">
                  <a:pos x="12" y="168"/>
                </a:cxn>
                <a:cxn ang="0">
                  <a:pos x="42" y="198"/>
                </a:cxn>
                <a:cxn ang="0">
                  <a:pos x="218" y="371"/>
                </a:cxn>
                <a:cxn ang="0">
                  <a:pos x="245" y="397"/>
                </a:cxn>
                <a:cxn ang="0">
                  <a:pos x="274" y="418"/>
                </a:cxn>
              </a:cxnLst>
              <a:rect l="0" t="0" r="r" b="b"/>
              <a:pathLst>
                <a:path w="526" h="419">
                  <a:moveTo>
                    <a:pt x="274" y="418"/>
                  </a:moveTo>
                  <a:lnTo>
                    <a:pt x="308" y="415"/>
                  </a:lnTo>
                  <a:lnTo>
                    <a:pt x="342" y="394"/>
                  </a:lnTo>
                  <a:lnTo>
                    <a:pt x="469" y="321"/>
                  </a:lnTo>
                  <a:lnTo>
                    <a:pt x="505" y="295"/>
                  </a:lnTo>
                  <a:lnTo>
                    <a:pt x="525" y="273"/>
                  </a:lnTo>
                  <a:lnTo>
                    <a:pt x="505" y="253"/>
                  </a:lnTo>
                  <a:lnTo>
                    <a:pt x="475" y="223"/>
                  </a:lnTo>
                  <a:lnTo>
                    <a:pt x="296" y="45"/>
                  </a:lnTo>
                  <a:lnTo>
                    <a:pt x="260" y="10"/>
                  </a:lnTo>
                  <a:lnTo>
                    <a:pt x="239" y="0"/>
                  </a:lnTo>
                  <a:lnTo>
                    <a:pt x="217" y="8"/>
                  </a:lnTo>
                  <a:lnTo>
                    <a:pt x="181" y="32"/>
                  </a:lnTo>
                  <a:lnTo>
                    <a:pt x="56" y="107"/>
                  </a:lnTo>
                  <a:lnTo>
                    <a:pt x="19" y="131"/>
                  </a:lnTo>
                  <a:lnTo>
                    <a:pt x="0" y="149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218" y="371"/>
                  </a:lnTo>
                  <a:lnTo>
                    <a:pt x="245" y="397"/>
                  </a:lnTo>
                  <a:lnTo>
                    <a:pt x="274" y="418"/>
                  </a:lnTo>
                </a:path>
              </a:pathLst>
            </a:custGeom>
            <a:solidFill>
              <a:srgbClr val="E2E2E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Freeform 54"/>
            <p:cNvSpPr>
              <a:spLocks/>
            </p:cNvSpPr>
            <p:nvPr/>
          </p:nvSpPr>
          <p:spPr bwMode="auto">
            <a:xfrm>
              <a:off x="636" y="898"/>
              <a:ext cx="521" cy="414"/>
            </a:xfrm>
            <a:custGeom>
              <a:avLst/>
              <a:gdLst/>
              <a:ahLst/>
              <a:cxnLst>
                <a:cxn ang="0">
                  <a:pos x="272" y="413"/>
                </a:cxn>
                <a:cxn ang="0">
                  <a:pos x="306" y="410"/>
                </a:cxn>
                <a:cxn ang="0">
                  <a:pos x="339" y="389"/>
                </a:cxn>
                <a:cxn ang="0">
                  <a:pos x="464" y="317"/>
                </a:cxn>
                <a:cxn ang="0">
                  <a:pos x="500" y="292"/>
                </a:cxn>
                <a:cxn ang="0">
                  <a:pos x="520" y="269"/>
                </a:cxn>
                <a:cxn ang="0">
                  <a:pos x="500" y="250"/>
                </a:cxn>
                <a:cxn ang="0">
                  <a:pos x="471" y="221"/>
                </a:cxn>
                <a:cxn ang="0">
                  <a:pos x="293" y="44"/>
                </a:cxn>
                <a:cxn ang="0">
                  <a:pos x="258" y="9"/>
                </a:cxn>
                <a:cxn ang="0">
                  <a:pos x="235" y="0"/>
                </a:cxn>
                <a:cxn ang="0">
                  <a:pos x="215" y="8"/>
                </a:cxn>
                <a:cxn ang="0">
                  <a:pos x="179" y="31"/>
                </a:cxn>
                <a:cxn ang="0">
                  <a:pos x="56" y="105"/>
                </a:cxn>
                <a:cxn ang="0">
                  <a:pos x="18" y="129"/>
                </a:cxn>
                <a:cxn ang="0">
                  <a:pos x="0" y="147"/>
                </a:cxn>
                <a:cxn ang="0">
                  <a:pos x="12" y="165"/>
                </a:cxn>
                <a:cxn ang="0">
                  <a:pos x="41" y="195"/>
                </a:cxn>
                <a:cxn ang="0">
                  <a:pos x="216" y="366"/>
                </a:cxn>
                <a:cxn ang="0">
                  <a:pos x="243" y="392"/>
                </a:cxn>
                <a:cxn ang="0">
                  <a:pos x="272" y="413"/>
                </a:cxn>
              </a:cxnLst>
              <a:rect l="0" t="0" r="r" b="b"/>
              <a:pathLst>
                <a:path w="521" h="414">
                  <a:moveTo>
                    <a:pt x="272" y="413"/>
                  </a:moveTo>
                  <a:lnTo>
                    <a:pt x="306" y="410"/>
                  </a:lnTo>
                  <a:lnTo>
                    <a:pt x="339" y="389"/>
                  </a:lnTo>
                  <a:lnTo>
                    <a:pt x="464" y="317"/>
                  </a:lnTo>
                  <a:lnTo>
                    <a:pt x="500" y="292"/>
                  </a:lnTo>
                  <a:lnTo>
                    <a:pt x="520" y="269"/>
                  </a:lnTo>
                  <a:lnTo>
                    <a:pt x="500" y="250"/>
                  </a:lnTo>
                  <a:lnTo>
                    <a:pt x="471" y="221"/>
                  </a:lnTo>
                  <a:lnTo>
                    <a:pt x="293" y="44"/>
                  </a:lnTo>
                  <a:lnTo>
                    <a:pt x="258" y="9"/>
                  </a:lnTo>
                  <a:lnTo>
                    <a:pt x="235" y="0"/>
                  </a:lnTo>
                  <a:lnTo>
                    <a:pt x="215" y="8"/>
                  </a:lnTo>
                  <a:lnTo>
                    <a:pt x="179" y="31"/>
                  </a:lnTo>
                  <a:lnTo>
                    <a:pt x="56" y="105"/>
                  </a:lnTo>
                  <a:lnTo>
                    <a:pt x="18" y="129"/>
                  </a:lnTo>
                  <a:lnTo>
                    <a:pt x="0" y="147"/>
                  </a:lnTo>
                  <a:lnTo>
                    <a:pt x="12" y="165"/>
                  </a:lnTo>
                  <a:lnTo>
                    <a:pt x="41" y="195"/>
                  </a:lnTo>
                  <a:lnTo>
                    <a:pt x="216" y="366"/>
                  </a:lnTo>
                  <a:lnTo>
                    <a:pt x="243" y="392"/>
                  </a:lnTo>
                  <a:lnTo>
                    <a:pt x="272" y="413"/>
                  </a:lnTo>
                </a:path>
              </a:pathLst>
            </a:custGeom>
            <a:solidFill>
              <a:srgbClr val="E1E1E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4" name="Freeform 55"/>
            <p:cNvSpPr>
              <a:spLocks/>
            </p:cNvSpPr>
            <p:nvPr/>
          </p:nvSpPr>
          <p:spPr bwMode="auto">
            <a:xfrm>
              <a:off x="639" y="899"/>
              <a:ext cx="516" cy="409"/>
            </a:xfrm>
            <a:custGeom>
              <a:avLst/>
              <a:gdLst/>
              <a:ahLst/>
              <a:cxnLst>
                <a:cxn ang="0">
                  <a:pos x="270" y="408"/>
                </a:cxn>
                <a:cxn ang="0">
                  <a:pos x="304" y="405"/>
                </a:cxn>
                <a:cxn ang="0">
                  <a:pos x="336" y="386"/>
                </a:cxn>
                <a:cxn ang="0">
                  <a:pos x="461" y="313"/>
                </a:cxn>
                <a:cxn ang="0">
                  <a:pos x="496" y="290"/>
                </a:cxn>
                <a:cxn ang="0">
                  <a:pos x="515" y="267"/>
                </a:cxn>
                <a:cxn ang="0">
                  <a:pos x="495" y="249"/>
                </a:cxn>
                <a:cxn ang="0">
                  <a:pos x="466" y="219"/>
                </a:cxn>
                <a:cxn ang="0">
                  <a:pos x="290" y="44"/>
                </a:cxn>
                <a:cxn ang="0">
                  <a:pos x="255" y="10"/>
                </a:cxn>
                <a:cxn ang="0">
                  <a:pos x="233" y="0"/>
                </a:cxn>
                <a:cxn ang="0">
                  <a:pos x="212" y="8"/>
                </a:cxn>
                <a:cxn ang="0">
                  <a:pos x="178" y="31"/>
                </a:cxn>
                <a:cxn ang="0">
                  <a:pos x="56" y="104"/>
                </a:cxn>
                <a:cxn ang="0">
                  <a:pos x="19" y="127"/>
                </a:cxn>
                <a:cxn ang="0">
                  <a:pos x="0" y="145"/>
                </a:cxn>
                <a:cxn ang="0">
                  <a:pos x="12" y="163"/>
                </a:cxn>
                <a:cxn ang="0">
                  <a:pos x="42" y="192"/>
                </a:cxn>
                <a:cxn ang="0">
                  <a:pos x="215" y="362"/>
                </a:cxn>
                <a:cxn ang="0">
                  <a:pos x="241" y="389"/>
                </a:cxn>
                <a:cxn ang="0">
                  <a:pos x="270" y="408"/>
                </a:cxn>
              </a:cxnLst>
              <a:rect l="0" t="0" r="r" b="b"/>
              <a:pathLst>
                <a:path w="516" h="409">
                  <a:moveTo>
                    <a:pt x="270" y="408"/>
                  </a:moveTo>
                  <a:lnTo>
                    <a:pt x="304" y="405"/>
                  </a:lnTo>
                  <a:lnTo>
                    <a:pt x="336" y="386"/>
                  </a:lnTo>
                  <a:lnTo>
                    <a:pt x="461" y="313"/>
                  </a:lnTo>
                  <a:lnTo>
                    <a:pt x="496" y="290"/>
                  </a:lnTo>
                  <a:lnTo>
                    <a:pt x="515" y="267"/>
                  </a:lnTo>
                  <a:lnTo>
                    <a:pt x="495" y="249"/>
                  </a:lnTo>
                  <a:lnTo>
                    <a:pt x="466" y="219"/>
                  </a:lnTo>
                  <a:lnTo>
                    <a:pt x="290" y="44"/>
                  </a:lnTo>
                  <a:lnTo>
                    <a:pt x="255" y="10"/>
                  </a:lnTo>
                  <a:lnTo>
                    <a:pt x="233" y="0"/>
                  </a:lnTo>
                  <a:lnTo>
                    <a:pt x="212" y="8"/>
                  </a:lnTo>
                  <a:lnTo>
                    <a:pt x="178" y="31"/>
                  </a:lnTo>
                  <a:lnTo>
                    <a:pt x="56" y="104"/>
                  </a:lnTo>
                  <a:lnTo>
                    <a:pt x="19" y="127"/>
                  </a:lnTo>
                  <a:lnTo>
                    <a:pt x="0" y="145"/>
                  </a:lnTo>
                  <a:lnTo>
                    <a:pt x="12" y="163"/>
                  </a:lnTo>
                  <a:lnTo>
                    <a:pt x="42" y="192"/>
                  </a:lnTo>
                  <a:lnTo>
                    <a:pt x="215" y="362"/>
                  </a:lnTo>
                  <a:lnTo>
                    <a:pt x="241" y="389"/>
                  </a:lnTo>
                  <a:lnTo>
                    <a:pt x="270" y="408"/>
                  </a:lnTo>
                </a:path>
              </a:pathLst>
            </a:custGeom>
            <a:solidFill>
              <a:srgbClr val="E0E0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5" name="Freeform 56"/>
            <p:cNvSpPr>
              <a:spLocks/>
            </p:cNvSpPr>
            <p:nvPr/>
          </p:nvSpPr>
          <p:spPr bwMode="auto">
            <a:xfrm>
              <a:off x="642" y="902"/>
              <a:ext cx="509" cy="405"/>
            </a:xfrm>
            <a:custGeom>
              <a:avLst/>
              <a:gdLst/>
              <a:ahLst/>
              <a:cxnLst>
                <a:cxn ang="0">
                  <a:pos x="266" y="404"/>
                </a:cxn>
                <a:cxn ang="0">
                  <a:pos x="300" y="401"/>
                </a:cxn>
                <a:cxn ang="0">
                  <a:pos x="332" y="381"/>
                </a:cxn>
                <a:cxn ang="0">
                  <a:pos x="454" y="310"/>
                </a:cxn>
                <a:cxn ang="0">
                  <a:pos x="489" y="286"/>
                </a:cxn>
                <a:cxn ang="0">
                  <a:pos x="508" y="264"/>
                </a:cxn>
                <a:cxn ang="0">
                  <a:pos x="488" y="246"/>
                </a:cxn>
                <a:cxn ang="0">
                  <a:pos x="459" y="217"/>
                </a:cxn>
                <a:cxn ang="0">
                  <a:pos x="285" y="43"/>
                </a:cxn>
                <a:cxn ang="0">
                  <a:pos x="251" y="9"/>
                </a:cxn>
                <a:cxn ang="0">
                  <a:pos x="229" y="0"/>
                </a:cxn>
                <a:cxn ang="0">
                  <a:pos x="209" y="8"/>
                </a:cxn>
                <a:cxn ang="0">
                  <a:pos x="175" y="29"/>
                </a:cxn>
                <a:cxn ang="0">
                  <a:pos x="54" y="102"/>
                </a:cxn>
                <a:cxn ang="0">
                  <a:pos x="18" y="124"/>
                </a:cxn>
                <a:cxn ang="0">
                  <a:pos x="0" y="143"/>
                </a:cxn>
                <a:cxn ang="0">
                  <a:pos x="12" y="161"/>
                </a:cxn>
                <a:cxn ang="0">
                  <a:pos x="41" y="189"/>
                </a:cxn>
                <a:cxn ang="0">
                  <a:pos x="212" y="358"/>
                </a:cxn>
                <a:cxn ang="0">
                  <a:pos x="238" y="384"/>
                </a:cxn>
                <a:cxn ang="0">
                  <a:pos x="266" y="404"/>
                </a:cxn>
              </a:cxnLst>
              <a:rect l="0" t="0" r="r" b="b"/>
              <a:pathLst>
                <a:path w="509" h="405">
                  <a:moveTo>
                    <a:pt x="266" y="404"/>
                  </a:moveTo>
                  <a:lnTo>
                    <a:pt x="300" y="401"/>
                  </a:lnTo>
                  <a:lnTo>
                    <a:pt x="332" y="381"/>
                  </a:lnTo>
                  <a:lnTo>
                    <a:pt x="454" y="310"/>
                  </a:lnTo>
                  <a:lnTo>
                    <a:pt x="489" y="286"/>
                  </a:lnTo>
                  <a:lnTo>
                    <a:pt x="508" y="264"/>
                  </a:lnTo>
                  <a:lnTo>
                    <a:pt x="488" y="246"/>
                  </a:lnTo>
                  <a:lnTo>
                    <a:pt x="459" y="217"/>
                  </a:lnTo>
                  <a:lnTo>
                    <a:pt x="285" y="43"/>
                  </a:lnTo>
                  <a:lnTo>
                    <a:pt x="251" y="9"/>
                  </a:lnTo>
                  <a:lnTo>
                    <a:pt x="229" y="0"/>
                  </a:lnTo>
                  <a:lnTo>
                    <a:pt x="209" y="8"/>
                  </a:lnTo>
                  <a:lnTo>
                    <a:pt x="175" y="29"/>
                  </a:lnTo>
                  <a:lnTo>
                    <a:pt x="54" y="102"/>
                  </a:lnTo>
                  <a:lnTo>
                    <a:pt x="18" y="124"/>
                  </a:lnTo>
                  <a:lnTo>
                    <a:pt x="0" y="143"/>
                  </a:lnTo>
                  <a:lnTo>
                    <a:pt x="12" y="161"/>
                  </a:lnTo>
                  <a:lnTo>
                    <a:pt x="41" y="189"/>
                  </a:lnTo>
                  <a:lnTo>
                    <a:pt x="212" y="358"/>
                  </a:lnTo>
                  <a:lnTo>
                    <a:pt x="238" y="384"/>
                  </a:lnTo>
                  <a:lnTo>
                    <a:pt x="266" y="404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" name="Freeform 57"/>
            <p:cNvSpPr>
              <a:spLocks/>
            </p:cNvSpPr>
            <p:nvPr/>
          </p:nvSpPr>
          <p:spPr bwMode="auto">
            <a:xfrm>
              <a:off x="645" y="904"/>
              <a:ext cx="504" cy="400"/>
            </a:xfrm>
            <a:custGeom>
              <a:avLst/>
              <a:gdLst/>
              <a:ahLst/>
              <a:cxnLst>
                <a:cxn ang="0">
                  <a:pos x="264" y="399"/>
                </a:cxn>
                <a:cxn ang="0">
                  <a:pos x="297" y="396"/>
                </a:cxn>
                <a:cxn ang="0">
                  <a:pos x="329" y="377"/>
                </a:cxn>
                <a:cxn ang="0">
                  <a:pos x="451" y="306"/>
                </a:cxn>
                <a:cxn ang="0">
                  <a:pos x="484" y="284"/>
                </a:cxn>
                <a:cxn ang="0">
                  <a:pos x="503" y="262"/>
                </a:cxn>
                <a:cxn ang="0">
                  <a:pos x="484" y="244"/>
                </a:cxn>
                <a:cxn ang="0">
                  <a:pos x="454" y="215"/>
                </a:cxn>
                <a:cxn ang="0">
                  <a:pos x="282" y="43"/>
                </a:cxn>
                <a:cxn ang="0">
                  <a:pos x="248" y="9"/>
                </a:cxn>
                <a:cxn ang="0">
                  <a:pos x="226" y="0"/>
                </a:cxn>
                <a:cxn ang="0">
                  <a:pos x="206" y="8"/>
                </a:cxn>
                <a:cxn ang="0">
                  <a:pos x="174" y="28"/>
                </a:cxn>
                <a:cxn ang="0">
                  <a:pos x="54" y="101"/>
                </a:cxn>
                <a:cxn ang="0">
                  <a:pos x="18" y="122"/>
                </a:cxn>
                <a:cxn ang="0">
                  <a:pos x="0" y="140"/>
                </a:cxn>
                <a:cxn ang="0">
                  <a:pos x="12" y="159"/>
                </a:cxn>
                <a:cxn ang="0">
                  <a:pos x="40" y="187"/>
                </a:cxn>
                <a:cxn ang="0">
                  <a:pos x="210" y="354"/>
                </a:cxn>
                <a:cxn ang="0">
                  <a:pos x="236" y="379"/>
                </a:cxn>
                <a:cxn ang="0">
                  <a:pos x="264" y="399"/>
                </a:cxn>
              </a:cxnLst>
              <a:rect l="0" t="0" r="r" b="b"/>
              <a:pathLst>
                <a:path w="504" h="400">
                  <a:moveTo>
                    <a:pt x="264" y="399"/>
                  </a:moveTo>
                  <a:lnTo>
                    <a:pt x="297" y="396"/>
                  </a:lnTo>
                  <a:lnTo>
                    <a:pt x="329" y="377"/>
                  </a:lnTo>
                  <a:lnTo>
                    <a:pt x="451" y="306"/>
                  </a:lnTo>
                  <a:lnTo>
                    <a:pt x="484" y="284"/>
                  </a:lnTo>
                  <a:lnTo>
                    <a:pt x="503" y="262"/>
                  </a:lnTo>
                  <a:lnTo>
                    <a:pt x="484" y="244"/>
                  </a:lnTo>
                  <a:lnTo>
                    <a:pt x="454" y="215"/>
                  </a:lnTo>
                  <a:lnTo>
                    <a:pt x="282" y="43"/>
                  </a:lnTo>
                  <a:lnTo>
                    <a:pt x="248" y="9"/>
                  </a:lnTo>
                  <a:lnTo>
                    <a:pt x="226" y="0"/>
                  </a:lnTo>
                  <a:lnTo>
                    <a:pt x="206" y="8"/>
                  </a:lnTo>
                  <a:lnTo>
                    <a:pt x="174" y="28"/>
                  </a:lnTo>
                  <a:lnTo>
                    <a:pt x="54" y="101"/>
                  </a:lnTo>
                  <a:lnTo>
                    <a:pt x="18" y="122"/>
                  </a:lnTo>
                  <a:lnTo>
                    <a:pt x="0" y="140"/>
                  </a:lnTo>
                  <a:lnTo>
                    <a:pt x="12" y="159"/>
                  </a:lnTo>
                  <a:lnTo>
                    <a:pt x="40" y="187"/>
                  </a:lnTo>
                  <a:lnTo>
                    <a:pt x="210" y="354"/>
                  </a:lnTo>
                  <a:lnTo>
                    <a:pt x="236" y="379"/>
                  </a:lnTo>
                  <a:lnTo>
                    <a:pt x="264" y="399"/>
                  </a:lnTo>
                </a:path>
              </a:pathLst>
            </a:custGeom>
            <a:solidFill>
              <a:srgbClr val="DEDED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Freeform 58"/>
            <p:cNvSpPr>
              <a:spLocks/>
            </p:cNvSpPr>
            <p:nvPr/>
          </p:nvSpPr>
          <p:spPr bwMode="auto">
            <a:xfrm>
              <a:off x="646" y="907"/>
              <a:ext cx="499" cy="396"/>
            </a:xfrm>
            <a:custGeom>
              <a:avLst/>
              <a:gdLst/>
              <a:ahLst/>
              <a:cxnLst>
                <a:cxn ang="0">
                  <a:pos x="262" y="395"/>
                </a:cxn>
                <a:cxn ang="0">
                  <a:pos x="295" y="393"/>
                </a:cxn>
                <a:cxn ang="0">
                  <a:pos x="326" y="374"/>
                </a:cxn>
                <a:cxn ang="0">
                  <a:pos x="447" y="304"/>
                </a:cxn>
                <a:cxn ang="0">
                  <a:pos x="479" y="282"/>
                </a:cxn>
                <a:cxn ang="0">
                  <a:pos x="498" y="260"/>
                </a:cxn>
                <a:cxn ang="0">
                  <a:pos x="479" y="242"/>
                </a:cxn>
                <a:cxn ang="0">
                  <a:pos x="450" y="213"/>
                </a:cxn>
                <a:cxn ang="0">
                  <a:pos x="279" y="43"/>
                </a:cxn>
                <a:cxn ang="0">
                  <a:pos x="245" y="9"/>
                </a:cxn>
                <a:cxn ang="0">
                  <a:pos x="224" y="0"/>
                </a:cxn>
                <a:cxn ang="0">
                  <a:pos x="204" y="8"/>
                </a:cxn>
                <a:cxn ang="0">
                  <a:pos x="172" y="28"/>
                </a:cxn>
                <a:cxn ang="0">
                  <a:pos x="53" y="99"/>
                </a:cxn>
                <a:cxn ang="0">
                  <a:pos x="18" y="121"/>
                </a:cxn>
                <a:cxn ang="0">
                  <a:pos x="0" y="138"/>
                </a:cxn>
                <a:cxn ang="0">
                  <a:pos x="12" y="157"/>
                </a:cxn>
                <a:cxn ang="0">
                  <a:pos x="40" y="185"/>
                </a:cxn>
                <a:cxn ang="0">
                  <a:pos x="209" y="350"/>
                </a:cxn>
                <a:cxn ang="0">
                  <a:pos x="234" y="376"/>
                </a:cxn>
                <a:cxn ang="0">
                  <a:pos x="262" y="395"/>
                </a:cxn>
              </a:cxnLst>
              <a:rect l="0" t="0" r="r" b="b"/>
              <a:pathLst>
                <a:path w="499" h="396">
                  <a:moveTo>
                    <a:pt x="262" y="395"/>
                  </a:moveTo>
                  <a:lnTo>
                    <a:pt x="295" y="393"/>
                  </a:lnTo>
                  <a:lnTo>
                    <a:pt x="326" y="374"/>
                  </a:lnTo>
                  <a:lnTo>
                    <a:pt x="447" y="304"/>
                  </a:lnTo>
                  <a:lnTo>
                    <a:pt x="479" y="282"/>
                  </a:lnTo>
                  <a:lnTo>
                    <a:pt x="498" y="260"/>
                  </a:lnTo>
                  <a:lnTo>
                    <a:pt x="479" y="242"/>
                  </a:lnTo>
                  <a:lnTo>
                    <a:pt x="450" y="213"/>
                  </a:lnTo>
                  <a:lnTo>
                    <a:pt x="279" y="43"/>
                  </a:lnTo>
                  <a:lnTo>
                    <a:pt x="245" y="9"/>
                  </a:lnTo>
                  <a:lnTo>
                    <a:pt x="224" y="0"/>
                  </a:lnTo>
                  <a:lnTo>
                    <a:pt x="204" y="8"/>
                  </a:lnTo>
                  <a:lnTo>
                    <a:pt x="172" y="28"/>
                  </a:lnTo>
                  <a:lnTo>
                    <a:pt x="53" y="99"/>
                  </a:lnTo>
                  <a:lnTo>
                    <a:pt x="18" y="121"/>
                  </a:lnTo>
                  <a:lnTo>
                    <a:pt x="0" y="138"/>
                  </a:lnTo>
                  <a:lnTo>
                    <a:pt x="12" y="157"/>
                  </a:lnTo>
                  <a:lnTo>
                    <a:pt x="40" y="185"/>
                  </a:lnTo>
                  <a:lnTo>
                    <a:pt x="209" y="350"/>
                  </a:lnTo>
                  <a:lnTo>
                    <a:pt x="234" y="376"/>
                  </a:lnTo>
                  <a:lnTo>
                    <a:pt x="262" y="395"/>
                  </a:lnTo>
                </a:path>
              </a:pathLst>
            </a:custGeom>
            <a:solidFill>
              <a:srgbClr val="DDDDD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Freeform 59"/>
            <p:cNvSpPr>
              <a:spLocks/>
            </p:cNvSpPr>
            <p:nvPr/>
          </p:nvSpPr>
          <p:spPr bwMode="auto">
            <a:xfrm>
              <a:off x="650" y="910"/>
              <a:ext cx="493" cy="390"/>
            </a:xfrm>
            <a:custGeom>
              <a:avLst/>
              <a:gdLst/>
              <a:ahLst/>
              <a:cxnLst>
                <a:cxn ang="0">
                  <a:pos x="259" y="389"/>
                </a:cxn>
                <a:cxn ang="0">
                  <a:pos x="292" y="386"/>
                </a:cxn>
                <a:cxn ang="0">
                  <a:pos x="322" y="368"/>
                </a:cxn>
                <a:cxn ang="0">
                  <a:pos x="441" y="299"/>
                </a:cxn>
                <a:cxn ang="0">
                  <a:pos x="474" y="278"/>
                </a:cxn>
                <a:cxn ang="0">
                  <a:pos x="492" y="257"/>
                </a:cxn>
                <a:cxn ang="0">
                  <a:pos x="473" y="239"/>
                </a:cxn>
                <a:cxn ang="0">
                  <a:pos x="444" y="211"/>
                </a:cxn>
                <a:cxn ang="0">
                  <a:pos x="276" y="42"/>
                </a:cxn>
                <a:cxn ang="0">
                  <a:pos x="242" y="9"/>
                </a:cxn>
                <a:cxn ang="0">
                  <a:pos x="221" y="0"/>
                </a:cxn>
                <a:cxn ang="0">
                  <a:pos x="201" y="8"/>
                </a:cxn>
                <a:cxn ang="0">
                  <a:pos x="170" y="27"/>
                </a:cxn>
                <a:cxn ang="0">
                  <a:pos x="52" y="98"/>
                </a:cxn>
                <a:cxn ang="0">
                  <a:pos x="18" y="119"/>
                </a:cxn>
                <a:cxn ang="0">
                  <a:pos x="0" y="136"/>
                </a:cxn>
                <a:cxn ang="0">
                  <a:pos x="12" y="154"/>
                </a:cxn>
                <a:cxn ang="0">
                  <a:pos x="39" y="181"/>
                </a:cxn>
                <a:cxn ang="0">
                  <a:pos x="207" y="345"/>
                </a:cxn>
                <a:cxn ang="0">
                  <a:pos x="232" y="370"/>
                </a:cxn>
                <a:cxn ang="0">
                  <a:pos x="259" y="389"/>
                </a:cxn>
              </a:cxnLst>
              <a:rect l="0" t="0" r="r" b="b"/>
              <a:pathLst>
                <a:path w="493" h="390">
                  <a:moveTo>
                    <a:pt x="259" y="389"/>
                  </a:moveTo>
                  <a:lnTo>
                    <a:pt x="292" y="386"/>
                  </a:lnTo>
                  <a:lnTo>
                    <a:pt x="322" y="368"/>
                  </a:lnTo>
                  <a:lnTo>
                    <a:pt x="441" y="299"/>
                  </a:lnTo>
                  <a:lnTo>
                    <a:pt x="474" y="278"/>
                  </a:lnTo>
                  <a:lnTo>
                    <a:pt x="492" y="257"/>
                  </a:lnTo>
                  <a:lnTo>
                    <a:pt x="473" y="239"/>
                  </a:lnTo>
                  <a:lnTo>
                    <a:pt x="444" y="211"/>
                  </a:lnTo>
                  <a:lnTo>
                    <a:pt x="276" y="42"/>
                  </a:lnTo>
                  <a:lnTo>
                    <a:pt x="242" y="9"/>
                  </a:lnTo>
                  <a:lnTo>
                    <a:pt x="221" y="0"/>
                  </a:lnTo>
                  <a:lnTo>
                    <a:pt x="201" y="8"/>
                  </a:lnTo>
                  <a:lnTo>
                    <a:pt x="170" y="27"/>
                  </a:lnTo>
                  <a:lnTo>
                    <a:pt x="52" y="98"/>
                  </a:lnTo>
                  <a:lnTo>
                    <a:pt x="18" y="119"/>
                  </a:lnTo>
                  <a:lnTo>
                    <a:pt x="0" y="136"/>
                  </a:lnTo>
                  <a:lnTo>
                    <a:pt x="12" y="154"/>
                  </a:lnTo>
                  <a:lnTo>
                    <a:pt x="39" y="181"/>
                  </a:lnTo>
                  <a:lnTo>
                    <a:pt x="207" y="345"/>
                  </a:lnTo>
                  <a:lnTo>
                    <a:pt x="232" y="370"/>
                  </a:lnTo>
                  <a:lnTo>
                    <a:pt x="259" y="389"/>
                  </a:lnTo>
                </a:path>
              </a:pathLst>
            </a:custGeom>
            <a:solidFill>
              <a:srgbClr val="DCDC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Freeform 60"/>
            <p:cNvSpPr>
              <a:spLocks/>
            </p:cNvSpPr>
            <p:nvPr/>
          </p:nvSpPr>
          <p:spPr bwMode="auto">
            <a:xfrm>
              <a:off x="652" y="910"/>
              <a:ext cx="488" cy="388"/>
            </a:xfrm>
            <a:custGeom>
              <a:avLst/>
              <a:gdLst/>
              <a:ahLst/>
              <a:cxnLst>
                <a:cxn ang="0">
                  <a:pos x="257" y="387"/>
                </a:cxn>
                <a:cxn ang="0">
                  <a:pos x="289" y="384"/>
                </a:cxn>
                <a:cxn ang="0">
                  <a:pos x="319" y="367"/>
                </a:cxn>
                <a:cxn ang="0">
                  <a:pos x="438" y="298"/>
                </a:cxn>
                <a:cxn ang="0">
                  <a:pos x="469" y="278"/>
                </a:cxn>
                <a:cxn ang="0">
                  <a:pos x="487" y="256"/>
                </a:cxn>
                <a:cxn ang="0">
                  <a:pos x="468" y="238"/>
                </a:cxn>
                <a:cxn ang="0">
                  <a:pos x="440" y="210"/>
                </a:cxn>
                <a:cxn ang="0">
                  <a:pos x="272" y="42"/>
                </a:cxn>
                <a:cxn ang="0">
                  <a:pos x="239" y="9"/>
                </a:cxn>
                <a:cxn ang="0">
                  <a:pos x="218" y="0"/>
                </a:cxn>
                <a:cxn ang="0">
                  <a:pos x="198" y="8"/>
                </a:cxn>
                <a:cxn ang="0">
                  <a:pos x="168" y="26"/>
                </a:cxn>
                <a:cxn ang="0">
                  <a:pos x="52" y="97"/>
                </a:cxn>
                <a:cxn ang="0">
                  <a:pos x="18" y="117"/>
                </a:cxn>
                <a:cxn ang="0">
                  <a:pos x="0" y="135"/>
                </a:cxn>
                <a:cxn ang="0">
                  <a:pos x="11" y="153"/>
                </a:cxn>
                <a:cxn ang="0">
                  <a:pos x="39" y="180"/>
                </a:cxn>
                <a:cxn ang="0">
                  <a:pos x="205" y="343"/>
                </a:cxn>
                <a:cxn ang="0">
                  <a:pos x="230" y="368"/>
                </a:cxn>
                <a:cxn ang="0">
                  <a:pos x="257" y="387"/>
                </a:cxn>
              </a:cxnLst>
              <a:rect l="0" t="0" r="r" b="b"/>
              <a:pathLst>
                <a:path w="488" h="388">
                  <a:moveTo>
                    <a:pt x="257" y="387"/>
                  </a:moveTo>
                  <a:lnTo>
                    <a:pt x="289" y="384"/>
                  </a:lnTo>
                  <a:lnTo>
                    <a:pt x="319" y="367"/>
                  </a:lnTo>
                  <a:lnTo>
                    <a:pt x="438" y="298"/>
                  </a:lnTo>
                  <a:lnTo>
                    <a:pt x="469" y="278"/>
                  </a:lnTo>
                  <a:lnTo>
                    <a:pt x="487" y="256"/>
                  </a:lnTo>
                  <a:lnTo>
                    <a:pt x="468" y="238"/>
                  </a:lnTo>
                  <a:lnTo>
                    <a:pt x="440" y="210"/>
                  </a:lnTo>
                  <a:lnTo>
                    <a:pt x="272" y="42"/>
                  </a:lnTo>
                  <a:lnTo>
                    <a:pt x="239" y="9"/>
                  </a:lnTo>
                  <a:lnTo>
                    <a:pt x="218" y="0"/>
                  </a:lnTo>
                  <a:lnTo>
                    <a:pt x="198" y="8"/>
                  </a:lnTo>
                  <a:lnTo>
                    <a:pt x="168" y="26"/>
                  </a:lnTo>
                  <a:lnTo>
                    <a:pt x="52" y="97"/>
                  </a:lnTo>
                  <a:lnTo>
                    <a:pt x="18" y="117"/>
                  </a:lnTo>
                  <a:lnTo>
                    <a:pt x="0" y="135"/>
                  </a:lnTo>
                  <a:lnTo>
                    <a:pt x="11" y="153"/>
                  </a:lnTo>
                  <a:lnTo>
                    <a:pt x="39" y="180"/>
                  </a:lnTo>
                  <a:lnTo>
                    <a:pt x="205" y="343"/>
                  </a:lnTo>
                  <a:lnTo>
                    <a:pt x="230" y="368"/>
                  </a:lnTo>
                  <a:lnTo>
                    <a:pt x="257" y="387"/>
                  </a:lnTo>
                </a:path>
              </a:pathLst>
            </a:custGeom>
            <a:solidFill>
              <a:srgbClr val="DBDBD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Freeform 61"/>
            <p:cNvSpPr>
              <a:spLocks/>
            </p:cNvSpPr>
            <p:nvPr/>
          </p:nvSpPr>
          <p:spPr bwMode="auto">
            <a:xfrm>
              <a:off x="655" y="914"/>
              <a:ext cx="482" cy="382"/>
            </a:xfrm>
            <a:custGeom>
              <a:avLst/>
              <a:gdLst/>
              <a:ahLst/>
              <a:cxnLst>
                <a:cxn ang="0">
                  <a:pos x="255" y="381"/>
                </a:cxn>
                <a:cxn ang="0">
                  <a:pos x="287" y="378"/>
                </a:cxn>
                <a:cxn ang="0">
                  <a:pos x="316" y="362"/>
                </a:cxn>
                <a:cxn ang="0">
                  <a:pos x="432" y="293"/>
                </a:cxn>
                <a:cxn ang="0">
                  <a:pos x="463" y="273"/>
                </a:cxn>
                <a:cxn ang="0">
                  <a:pos x="481" y="252"/>
                </a:cxn>
                <a:cxn ang="0">
                  <a:pos x="462" y="235"/>
                </a:cxn>
                <a:cxn ang="0">
                  <a:pos x="435" y="207"/>
                </a:cxn>
                <a:cxn ang="0">
                  <a:pos x="268" y="41"/>
                </a:cxn>
                <a:cxn ang="0">
                  <a:pos x="236" y="8"/>
                </a:cxn>
                <a:cxn ang="0">
                  <a:pos x="215" y="0"/>
                </a:cxn>
                <a:cxn ang="0">
                  <a:pos x="195" y="8"/>
                </a:cxn>
                <a:cxn ang="0">
                  <a:pos x="166" y="25"/>
                </a:cxn>
                <a:cxn ang="0">
                  <a:pos x="51" y="95"/>
                </a:cxn>
                <a:cxn ang="0">
                  <a:pos x="18" y="115"/>
                </a:cxn>
                <a:cxn ang="0">
                  <a:pos x="0" y="132"/>
                </a:cxn>
                <a:cxn ang="0">
                  <a:pos x="12" y="149"/>
                </a:cxn>
                <a:cxn ang="0">
                  <a:pos x="39" y="177"/>
                </a:cxn>
                <a:cxn ang="0">
                  <a:pos x="203" y="338"/>
                </a:cxn>
                <a:cxn ang="0">
                  <a:pos x="227" y="362"/>
                </a:cxn>
                <a:cxn ang="0">
                  <a:pos x="255" y="381"/>
                </a:cxn>
              </a:cxnLst>
              <a:rect l="0" t="0" r="r" b="b"/>
              <a:pathLst>
                <a:path w="482" h="382">
                  <a:moveTo>
                    <a:pt x="255" y="381"/>
                  </a:moveTo>
                  <a:lnTo>
                    <a:pt x="287" y="378"/>
                  </a:lnTo>
                  <a:lnTo>
                    <a:pt x="316" y="362"/>
                  </a:lnTo>
                  <a:lnTo>
                    <a:pt x="432" y="293"/>
                  </a:lnTo>
                  <a:lnTo>
                    <a:pt x="463" y="273"/>
                  </a:lnTo>
                  <a:lnTo>
                    <a:pt x="481" y="252"/>
                  </a:lnTo>
                  <a:lnTo>
                    <a:pt x="462" y="235"/>
                  </a:lnTo>
                  <a:lnTo>
                    <a:pt x="435" y="207"/>
                  </a:lnTo>
                  <a:lnTo>
                    <a:pt x="268" y="41"/>
                  </a:lnTo>
                  <a:lnTo>
                    <a:pt x="236" y="8"/>
                  </a:lnTo>
                  <a:lnTo>
                    <a:pt x="215" y="0"/>
                  </a:lnTo>
                  <a:lnTo>
                    <a:pt x="195" y="8"/>
                  </a:lnTo>
                  <a:lnTo>
                    <a:pt x="166" y="25"/>
                  </a:lnTo>
                  <a:lnTo>
                    <a:pt x="51" y="95"/>
                  </a:lnTo>
                  <a:lnTo>
                    <a:pt x="18" y="115"/>
                  </a:lnTo>
                  <a:lnTo>
                    <a:pt x="0" y="132"/>
                  </a:lnTo>
                  <a:lnTo>
                    <a:pt x="12" y="149"/>
                  </a:lnTo>
                  <a:lnTo>
                    <a:pt x="39" y="177"/>
                  </a:lnTo>
                  <a:lnTo>
                    <a:pt x="203" y="338"/>
                  </a:lnTo>
                  <a:lnTo>
                    <a:pt x="227" y="362"/>
                  </a:lnTo>
                  <a:lnTo>
                    <a:pt x="255" y="381"/>
                  </a:lnTo>
                </a:path>
              </a:pathLst>
            </a:custGeom>
            <a:solidFill>
              <a:srgbClr val="DADAD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Freeform 62"/>
            <p:cNvSpPr>
              <a:spLocks/>
            </p:cNvSpPr>
            <p:nvPr/>
          </p:nvSpPr>
          <p:spPr bwMode="auto">
            <a:xfrm>
              <a:off x="657" y="916"/>
              <a:ext cx="478" cy="377"/>
            </a:xfrm>
            <a:custGeom>
              <a:avLst/>
              <a:gdLst/>
              <a:ahLst/>
              <a:cxnLst>
                <a:cxn ang="0">
                  <a:pos x="253" y="376"/>
                </a:cxn>
                <a:cxn ang="0">
                  <a:pos x="284" y="373"/>
                </a:cxn>
                <a:cxn ang="0">
                  <a:pos x="313" y="357"/>
                </a:cxn>
                <a:cxn ang="0">
                  <a:pos x="429" y="289"/>
                </a:cxn>
                <a:cxn ang="0">
                  <a:pos x="459" y="271"/>
                </a:cxn>
                <a:cxn ang="0">
                  <a:pos x="477" y="250"/>
                </a:cxn>
                <a:cxn ang="0">
                  <a:pos x="459" y="232"/>
                </a:cxn>
                <a:cxn ang="0">
                  <a:pos x="430" y="205"/>
                </a:cxn>
                <a:cxn ang="0">
                  <a:pos x="266" y="41"/>
                </a:cxn>
                <a:cxn ang="0">
                  <a:pos x="233" y="9"/>
                </a:cxn>
                <a:cxn ang="0">
                  <a:pos x="213" y="0"/>
                </a:cxn>
                <a:cxn ang="0">
                  <a:pos x="193" y="8"/>
                </a:cxn>
                <a:cxn ang="0">
                  <a:pos x="165" y="25"/>
                </a:cxn>
                <a:cxn ang="0">
                  <a:pos x="50" y="94"/>
                </a:cxn>
                <a:cxn ang="0">
                  <a:pos x="18" y="113"/>
                </a:cxn>
                <a:cxn ang="0">
                  <a:pos x="0" y="130"/>
                </a:cxn>
                <a:cxn ang="0">
                  <a:pos x="11" y="147"/>
                </a:cxn>
                <a:cxn ang="0">
                  <a:pos x="39" y="174"/>
                </a:cxn>
                <a:cxn ang="0">
                  <a:pos x="201" y="333"/>
                </a:cxn>
                <a:cxn ang="0">
                  <a:pos x="226" y="357"/>
                </a:cxn>
                <a:cxn ang="0">
                  <a:pos x="253" y="376"/>
                </a:cxn>
              </a:cxnLst>
              <a:rect l="0" t="0" r="r" b="b"/>
              <a:pathLst>
                <a:path w="478" h="377">
                  <a:moveTo>
                    <a:pt x="253" y="376"/>
                  </a:moveTo>
                  <a:lnTo>
                    <a:pt x="284" y="373"/>
                  </a:lnTo>
                  <a:lnTo>
                    <a:pt x="313" y="357"/>
                  </a:lnTo>
                  <a:lnTo>
                    <a:pt x="429" y="289"/>
                  </a:lnTo>
                  <a:lnTo>
                    <a:pt x="459" y="271"/>
                  </a:lnTo>
                  <a:lnTo>
                    <a:pt x="477" y="250"/>
                  </a:lnTo>
                  <a:lnTo>
                    <a:pt x="459" y="232"/>
                  </a:lnTo>
                  <a:lnTo>
                    <a:pt x="430" y="205"/>
                  </a:lnTo>
                  <a:lnTo>
                    <a:pt x="266" y="41"/>
                  </a:lnTo>
                  <a:lnTo>
                    <a:pt x="233" y="9"/>
                  </a:lnTo>
                  <a:lnTo>
                    <a:pt x="213" y="0"/>
                  </a:lnTo>
                  <a:lnTo>
                    <a:pt x="193" y="8"/>
                  </a:lnTo>
                  <a:lnTo>
                    <a:pt x="165" y="25"/>
                  </a:lnTo>
                  <a:lnTo>
                    <a:pt x="50" y="94"/>
                  </a:lnTo>
                  <a:lnTo>
                    <a:pt x="18" y="113"/>
                  </a:lnTo>
                  <a:lnTo>
                    <a:pt x="0" y="130"/>
                  </a:lnTo>
                  <a:lnTo>
                    <a:pt x="11" y="147"/>
                  </a:lnTo>
                  <a:lnTo>
                    <a:pt x="39" y="174"/>
                  </a:lnTo>
                  <a:lnTo>
                    <a:pt x="201" y="333"/>
                  </a:lnTo>
                  <a:lnTo>
                    <a:pt x="226" y="357"/>
                  </a:lnTo>
                  <a:lnTo>
                    <a:pt x="253" y="376"/>
                  </a:lnTo>
                </a:path>
              </a:pathLst>
            </a:custGeom>
            <a:solidFill>
              <a:srgbClr val="D9D9D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Freeform 63"/>
            <p:cNvSpPr>
              <a:spLocks/>
            </p:cNvSpPr>
            <p:nvPr/>
          </p:nvSpPr>
          <p:spPr bwMode="auto">
            <a:xfrm>
              <a:off x="661" y="919"/>
              <a:ext cx="470" cy="372"/>
            </a:xfrm>
            <a:custGeom>
              <a:avLst/>
              <a:gdLst/>
              <a:ahLst/>
              <a:cxnLst>
                <a:cxn ang="0">
                  <a:pos x="249" y="371"/>
                </a:cxn>
                <a:cxn ang="0">
                  <a:pos x="280" y="368"/>
                </a:cxn>
                <a:cxn ang="0">
                  <a:pos x="308" y="352"/>
                </a:cxn>
                <a:cxn ang="0">
                  <a:pos x="423" y="286"/>
                </a:cxn>
                <a:cxn ang="0">
                  <a:pos x="451" y="267"/>
                </a:cxn>
                <a:cxn ang="0">
                  <a:pos x="469" y="247"/>
                </a:cxn>
                <a:cxn ang="0">
                  <a:pos x="451" y="230"/>
                </a:cxn>
                <a:cxn ang="0">
                  <a:pos x="423" y="203"/>
                </a:cxn>
                <a:cxn ang="0">
                  <a:pos x="261" y="41"/>
                </a:cxn>
                <a:cxn ang="0">
                  <a:pos x="229" y="9"/>
                </a:cxn>
                <a:cxn ang="0">
                  <a:pos x="208" y="0"/>
                </a:cxn>
                <a:cxn ang="0">
                  <a:pos x="189" y="8"/>
                </a:cxn>
                <a:cxn ang="0">
                  <a:pos x="162" y="24"/>
                </a:cxn>
                <a:cxn ang="0">
                  <a:pos x="49" y="92"/>
                </a:cxn>
                <a:cxn ang="0">
                  <a:pos x="18" y="111"/>
                </a:cxn>
                <a:cxn ang="0">
                  <a:pos x="0" y="127"/>
                </a:cxn>
                <a:cxn ang="0">
                  <a:pos x="11" y="145"/>
                </a:cxn>
                <a:cxn ang="0">
                  <a:pos x="38" y="171"/>
                </a:cxn>
                <a:cxn ang="0">
                  <a:pos x="198" y="329"/>
                </a:cxn>
                <a:cxn ang="0">
                  <a:pos x="222" y="352"/>
                </a:cxn>
                <a:cxn ang="0">
                  <a:pos x="249" y="371"/>
                </a:cxn>
              </a:cxnLst>
              <a:rect l="0" t="0" r="r" b="b"/>
              <a:pathLst>
                <a:path w="470" h="372">
                  <a:moveTo>
                    <a:pt x="249" y="371"/>
                  </a:moveTo>
                  <a:lnTo>
                    <a:pt x="280" y="368"/>
                  </a:lnTo>
                  <a:lnTo>
                    <a:pt x="308" y="352"/>
                  </a:lnTo>
                  <a:lnTo>
                    <a:pt x="423" y="286"/>
                  </a:lnTo>
                  <a:lnTo>
                    <a:pt x="451" y="267"/>
                  </a:lnTo>
                  <a:lnTo>
                    <a:pt x="469" y="247"/>
                  </a:lnTo>
                  <a:lnTo>
                    <a:pt x="451" y="230"/>
                  </a:lnTo>
                  <a:lnTo>
                    <a:pt x="423" y="203"/>
                  </a:lnTo>
                  <a:lnTo>
                    <a:pt x="261" y="41"/>
                  </a:lnTo>
                  <a:lnTo>
                    <a:pt x="229" y="9"/>
                  </a:lnTo>
                  <a:lnTo>
                    <a:pt x="208" y="0"/>
                  </a:lnTo>
                  <a:lnTo>
                    <a:pt x="189" y="8"/>
                  </a:lnTo>
                  <a:lnTo>
                    <a:pt x="162" y="24"/>
                  </a:lnTo>
                  <a:lnTo>
                    <a:pt x="49" y="92"/>
                  </a:lnTo>
                  <a:lnTo>
                    <a:pt x="18" y="111"/>
                  </a:lnTo>
                  <a:lnTo>
                    <a:pt x="0" y="127"/>
                  </a:lnTo>
                  <a:lnTo>
                    <a:pt x="11" y="145"/>
                  </a:lnTo>
                  <a:lnTo>
                    <a:pt x="38" y="171"/>
                  </a:lnTo>
                  <a:lnTo>
                    <a:pt x="198" y="329"/>
                  </a:lnTo>
                  <a:lnTo>
                    <a:pt x="222" y="352"/>
                  </a:lnTo>
                  <a:lnTo>
                    <a:pt x="249" y="371"/>
                  </a:lnTo>
                </a:path>
              </a:pathLst>
            </a:custGeom>
            <a:solidFill>
              <a:srgbClr val="D8D8D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Freeform 64"/>
            <p:cNvSpPr>
              <a:spLocks/>
            </p:cNvSpPr>
            <p:nvPr/>
          </p:nvSpPr>
          <p:spPr bwMode="auto">
            <a:xfrm>
              <a:off x="628" y="240"/>
              <a:ext cx="541" cy="436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292" y="435"/>
                </a:cxn>
                <a:cxn ang="0">
                  <a:pos x="540" y="292"/>
                </a:cxn>
                <a:cxn ang="0">
                  <a:pos x="247" y="0"/>
                </a:cxn>
                <a:cxn ang="0">
                  <a:pos x="0" y="148"/>
                </a:cxn>
              </a:cxnLst>
              <a:rect l="0" t="0" r="r" b="b"/>
              <a:pathLst>
                <a:path w="541" h="436">
                  <a:moveTo>
                    <a:pt x="0" y="148"/>
                  </a:moveTo>
                  <a:lnTo>
                    <a:pt x="292" y="435"/>
                  </a:lnTo>
                  <a:lnTo>
                    <a:pt x="540" y="292"/>
                  </a:lnTo>
                  <a:lnTo>
                    <a:pt x="247" y="0"/>
                  </a:lnTo>
                  <a:lnTo>
                    <a:pt x="0" y="148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Freeform 65"/>
            <p:cNvSpPr>
              <a:spLocks/>
            </p:cNvSpPr>
            <p:nvPr/>
          </p:nvSpPr>
          <p:spPr bwMode="auto">
            <a:xfrm>
              <a:off x="628" y="389"/>
              <a:ext cx="291" cy="864"/>
            </a:xfrm>
            <a:custGeom>
              <a:avLst/>
              <a:gdLst/>
              <a:ahLst/>
              <a:cxnLst>
                <a:cxn ang="0">
                  <a:pos x="290" y="289"/>
                </a:cxn>
                <a:cxn ang="0">
                  <a:pos x="290" y="863"/>
                </a:cxn>
                <a:cxn ang="0">
                  <a:pos x="0" y="573"/>
                </a:cxn>
                <a:cxn ang="0">
                  <a:pos x="0" y="0"/>
                </a:cxn>
                <a:cxn ang="0">
                  <a:pos x="290" y="289"/>
                </a:cxn>
              </a:cxnLst>
              <a:rect l="0" t="0" r="r" b="b"/>
              <a:pathLst>
                <a:path w="291" h="864">
                  <a:moveTo>
                    <a:pt x="290" y="289"/>
                  </a:moveTo>
                  <a:lnTo>
                    <a:pt x="290" y="863"/>
                  </a:lnTo>
                  <a:lnTo>
                    <a:pt x="0" y="573"/>
                  </a:lnTo>
                  <a:lnTo>
                    <a:pt x="0" y="0"/>
                  </a:lnTo>
                  <a:lnTo>
                    <a:pt x="290" y="289"/>
                  </a:lnTo>
                </a:path>
              </a:pathLst>
            </a:custGeom>
            <a:solidFill>
              <a:srgbClr val="9E9E8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Freeform 66"/>
            <p:cNvSpPr>
              <a:spLocks/>
            </p:cNvSpPr>
            <p:nvPr/>
          </p:nvSpPr>
          <p:spPr bwMode="auto">
            <a:xfrm>
              <a:off x="628" y="389"/>
              <a:ext cx="295" cy="867"/>
            </a:xfrm>
            <a:custGeom>
              <a:avLst/>
              <a:gdLst/>
              <a:ahLst/>
              <a:cxnLst>
                <a:cxn ang="0">
                  <a:pos x="294" y="290"/>
                </a:cxn>
                <a:cxn ang="0">
                  <a:pos x="294" y="866"/>
                </a:cxn>
                <a:cxn ang="0">
                  <a:pos x="0" y="575"/>
                </a:cxn>
                <a:cxn ang="0">
                  <a:pos x="0" y="0"/>
                </a:cxn>
                <a:cxn ang="0">
                  <a:pos x="294" y="290"/>
                </a:cxn>
              </a:cxnLst>
              <a:rect l="0" t="0" r="r" b="b"/>
              <a:pathLst>
                <a:path w="295" h="867">
                  <a:moveTo>
                    <a:pt x="294" y="290"/>
                  </a:moveTo>
                  <a:lnTo>
                    <a:pt x="294" y="866"/>
                  </a:lnTo>
                  <a:lnTo>
                    <a:pt x="0" y="575"/>
                  </a:lnTo>
                  <a:lnTo>
                    <a:pt x="0" y="0"/>
                  </a:lnTo>
                  <a:lnTo>
                    <a:pt x="294" y="290"/>
                  </a:lnTo>
                </a:path>
              </a:pathLst>
            </a:custGeom>
            <a:noFill/>
            <a:ln w="12700" cap="rnd" cmpd="sng">
              <a:solidFill>
                <a:srgbClr val="7272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Freeform 67"/>
            <p:cNvSpPr>
              <a:spLocks/>
            </p:cNvSpPr>
            <p:nvPr/>
          </p:nvSpPr>
          <p:spPr bwMode="auto">
            <a:xfrm>
              <a:off x="628" y="389"/>
              <a:ext cx="295" cy="867"/>
            </a:xfrm>
            <a:custGeom>
              <a:avLst/>
              <a:gdLst/>
              <a:ahLst/>
              <a:cxnLst>
                <a:cxn ang="0">
                  <a:pos x="294" y="290"/>
                </a:cxn>
                <a:cxn ang="0">
                  <a:pos x="294" y="866"/>
                </a:cxn>
                <a:cxn ang="0">
                  <a:pos x="0" y="575"/>
                </a:cxn>
                <a:cxn ang="0">
                  <a:pos x="0" y="0"/>
                </a:cxn>
                <a:cxn ang="0">
                  <a:pos x="294" y="290"/>
                </a:cxn>
              </a:cxnLst>
              <a:rect l="0" t="0" r="r" b="b"/>
              <a:pathLst>
                <a:path w="295" h="867">
                  <a:moveTo>
                    <a:pt x="294" y="290"/>
                  </a:moveTo>
                  <a:lnTo>
                    <a:pt x="294" y="866"/>
                  </a:lnTo>
                  <a:lnTo>
                    <a:pt x="0" y="575"/>
                  </a:lnTo>
                  <a:lnTo>
                    <a:pt x="0" y="0"/>
                  </a:lnTo>
                  <a:lnTo>
                    <a:pt x="294" y="290"/>
                  </a:lnTo>
                </a:path>
              </a:pathLst>
            </a:custGeom>
            <a:noFill/>
            <a:ln w="12700" cap="rnd" cmpd="sng">
              <a:solidFill>
                <a:srgbClr val="7272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Freeform 68"/>
            <p:cNvSpPr>
              <a:spLocks/>
            </p:cNvSpPr>
            <p:nvPr/>
          </p:nvSpPr>
          <p:spPr bwMode="auto">
            <a:xfrm>
              <a:off x="628" y="614"/>
              <a:ext cx="291" cy="315"/>
            </a:xfrm>
            <a:custGeom>
              <a:avLst/>
              <a:gdLst/>
              <a:ahLst/>
              <a:cxnLst>
                <a:cxn ang="0">
                  <a:pos x="290" y="286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290" y="314"/>
                </a:cxn>
                <a:cxn ang="0">
                  <a:pos x="290" y="286"/>
                </a:cxn>
              </a:cxnLst>
              <a:rect l="0" t="0" r="r" b="b"/>
              <a:pathLst>
                <a:path w="291" h="315">
                  <a:moveTo>
                    <a:pt x="290" y="286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90" y="314"/>
                  </a:lnTo>
                  <a:lnTo>
                    <a:pt x="290" y="286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Freeform 69"/>
            <p:cNvSpPr>
              <a:spLocks/>
            </p:cNvSpPr>
            <p:nvPr/>
          </p:nvSpPr>
          <p:spPr bwMode="auto">
            <a:xfrm>
              <a:off x="922" y="535"/>
              <a:ext cx="247" cy="71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46" y="571"/>
                </a:cxn>
                <a:cxn ang="0">
                  <a:pos x="0" y="717"/>
                </a:cxn>
                <a:cxn ang="0">
                  <a:pos x="0" y="144"/>
                </a:cxn>
                <a:cxn ang="0">
                  <a:pos x="246" y="0"/>
                </a:cxn>
              </a:cxnLst>
              <a:rect l="0" t="0" r="r" b="b"/>
              <a:pathLst>
                <a:path w="247" h="718">
                  <a:moveTo>
                    <a:pt x="246" y="0"/>
                  </a:moveTo>
                  <a:lnTo>
                    <a:pt x="246" y="571"/>
                  </a:lnTo>
                  <a:lnTo>
                    <a:pt x="0" y="717"/>
                  </a:lnTo>
                  <a:lnTo>
                    <a:pt x="0" y="144"/>
                  </a:lnTo>
                  <a:lnTo>
                    <a:pt x="246" y="0"/>
                  </a:lnTo>
                </a:path>
              </a:pathLst>
            </a:custGeom>
            <a:solidFill>
              <a:srgbClr val="CECEB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Freeform 70"/>
            <p:cNvSpPr>
              <a:spLocks/>
            </p:cNvSpPr>
            <p:nvPr/>
          </p:nvSpPr>
          <p:spPr bwMode="auto">
            <a:xfrm>
              <a:off x="969" y="629"/>
              <a:ext cx="168" cy="152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0" y="151"/>
                </a:cxn>
                <a:cxn ang="0">
                  <a:pos x="0" y="95"/>
                </a:cxn>
                <a:cxn ang="0">
                  <a:pos x="167" y="0"/>
                </a:cxn>
                <a:cxn ang="0">
                  <a:pos x="167" y="54"/>
                </a:cxn>
                <a:cxn ang="0">
                  <a:pos x="0" y="151"/>
                </a:cxn>
              </a:cxnLst>
              <a:rect l="0" t="0" r="r" b="b"/>
              <a:pathLst>
                <a:path w="168" h="152">
                  <a:moveTo>
                    <a:pt x="0" y="151"/>
                  </a:moveTo>
                  <a:lnTo>
                    <a:pt x="0" y="151"/>
                  </a:lnTo>
                  <a:lnTo>
                    <a:pt x="0" y="95"/>
                  </a:lnTo>
                  <a:lnTo>
                    <a:pt x="167" y="0"/>
                  </a:lnTo>
                  <a:lnTo>
                    <a:pt x="167" y="54"/>
                  </a:lnTo>
                  <a:lnTo>
                    <a:pt x="0" y="151"/>
                  </a:lnTo>
                </a:path>
              </a:pathLst>
            </a:custGeom>
            <a:gradFill rotWithShape="0">
              <a:gsLst>
                <a:gs pos="0">
                  <a:srgbClr val="388CA5"/>
                </a:gs>
                <a:gs pos="100000">
                  <a:srgbClr val="388CA5">
                    <a:gamma/>
                    <a:tint val="0"/>
                    <a:invGamma/>
                  </a:srgbClr>
                </a:gs>
              </a:gsLst>
              <a:lin ang="189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Line 71"/>
            <p:cNvSpPr>
              <a:spLocks noChangeShapeType="1"/>
            </p:cNvSpPr>
            <p:nvPr/>
          </p:nvSpPr>
          <p:spPr bwMode="auto">
            <a:xfrm flipV="1">
              <a:off x="973" y="679"/>
              <a:ext cx="163" cy="106"/>
            </a:xfrm>
            <a:prstGeom prst="line">
              <a:avLst/>
            </a:prstGeom>
            <a:noFill/>
            <a:ln w="12700">
              <a:solidFill>
                <a:srgbClr val="72727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" name="Line 72"/>
            <p:cNvSpPr>
              <a:spLocks noChangeShapeType="1"/>
            </p:cNvSpPr>
            <p:nvPr/>
          </p:nvSpPr>
          <p:spPr bwMode="auto">
            <a:xfrm>
              <a:off x="1139" y="633"/>
              <a:ext cx="0" cy="48"/>
            </a:xfrm>
            <a:prstGeom prst="line">
              <a:avLst/>
            </a:prstGeom>
            <a:noFill/>
            <a:ln w="12700">
              <a:solidFill>
                <a:srgbClr val="72727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" name="Line 73"/>
            <p:cNvSpPr>
              <a:spLocks noChangeShapeType="1"/>
            </p:cNvSpPr>
            <p:nvPr/>
          </p:nvSpPr>
          <p:spPr bwMode="auto">
            <a:xfrm flipV="1">
              <a:off x="968" y="1069"/>
              <a:ext cx="164" cy="114"/>
            </a:xfrm>
            <a:prstGeom prst="line">
              <a:avLst/>
            </a:prstGeom>
            <a:noFill/>
            <a:ln w="12700">
              <a:solidFill>
                <a:srgbClr val="72727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" name="Freeform 74"/>
            <p:cNvSpPr>
              <a:spLocks/>
            </p:cNvSpPr>
            <p:nvPr/>
          </p:nvSpPr>
          <p:spPr bwMode="auto">
            <a:xfrm>
              <a:off x="1136" y="1032"/>
              <a:ext cx="2" cy="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40">
                  <a:moveTo>
                    <a:pt x="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4" name="Freeform 75"/>
            <p:cNvSpPr>
              <a:spLocks/>
            </p:cNvSpPr>
            <p:nvPr/>
          </p:nvSpPr>
          <p:spPr bwMode="auto">
            <a:xfrm>
              <a:off x="1125" y="1040"/>
              <a:ext cx="2" cy="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1" y="3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37">
                  <a:moveTo>
                    <a:pt x="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5" name="Freeform 76"/>
            <p:cNvSpPr>
              <a:spLocks/>
            </p:cNvSpPr>
            <p:nvPr/>
          </p:nvSpPr>
          <p:spPr bwMode="auto">
            <a:xfrm>
              <a:off x="1114" y="1045"/>
              <a:ext cx="2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40">
                  <a:moveTo>
                    <a:pt x="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6" name="Freeform 77"/>
            <p:cNvSpPr>
              <a:spLocks/>
            </p:cNvSpPr>
            <p:nvPr/>
          </p:nvSpPr>
          <p:spPr bwMode="auto">
            <a:xfrm>
              <a:off x="1105" y="1053"/>
              <a:ext cx="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7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" name="Freeform 78"/>
            <p:cNvSpPr>
              <a:spLocks/>
            </p:cNvSpPr>
            <p:nvPr/>
          </p:nvSpPr>
          <p:spPr bwMode="auto">
            <a:xfrm>
              <a:off x="1094" y="1058"/>
              <a:ext cx="1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" name="Freeform 79"/>
            <p:cNvSpPr>
              <a:spLocks/>
            </p:cNvSpPr>
            <p:nvPr/>
          </p:nvSpPr>
          <p:spPr bwMode="auto">
            <a:xfrm>
              <a:off x="1083" y="1065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9" name="Freeform 80"/>
            <p:cNvSpPr>
              <a:spLocks/>
            </p:cNvSpPr>
            <p:nvPr/>
          </p:nvSpPr>
          <p:spPr bwMode="auto">
            <a:xfrm>
              <a:off x="1072" y="1072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0" name="Freeform 81"/>
            <p:cNvSpPr>
              <a:spLocks/>
            </p:cNvSpPr>
            <p:nvPr/>
          </p:nvSpPr>
          <p:spPr bwMode="auto">
            <a:xfrm>
              <a:off x="1062" y="1077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1" name="Freeform 82"/>
            <p:cNvSpPr>
              <a:spLocks/>
            </p:cNvSpPr>
            <p:nvPr/>
          </p:nvSpPr>
          <p:spPr bwMode="auto">
            <a:xfrm>
              <a:off x="1051" y="1084"/>
              <a:ext cx="2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40">
                  <a:moveTo>
                    <a:pt x="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Freeform 83"/>
            <p:cNvSpPr>
              <a:spLocks/>
            </p:cNvSpPr>
            <p:nvPr/>
          </p:nvSpPr>
          <p:spPr bwMode="auto">
            <a:xfrm>
              <a:off x="1040" y="1091"/>
              <a:ext cx="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8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Freeform 84"/>
            <p:cNvSpPr>
              <a:spLocks/>
            </p:cNvSpPr>
            <p:nvPr/>
          </p:nvSpPr>
          <p:spPr bwMode="auto">
            <a:xfrm>
              <a:off x="1029" y="1098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" name="Freeform 85"/>
            <p:cNvSpPr>
              <a:spLocks/>
            </p:cNvSpPr>
            <p:nvPr/>
          </p:nvSpPr>
          <p:spPr bwMode="auto">
            <a:xfrm>
              <a:off x="1019" y="1103"/>
              <a:ext cx="2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40">
                  <a:moveTo>
                    <a:pt x="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Freeform 86"/>
            <p:cNvSpPr>
              <a:spLocks/>
            </p:cNvSpPr>
            <p:nvPr/>
          </p:nvSpPr>
          <p:spPr bwMode="auto">
            <a:xfrm>
              <a:off x="1009" y="1111"/>
              <a:ext cx="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8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Freeform 87"/>
            <p:cNvSpPr>
              <a:spLocks/>
            </p:cNvSpPr>
            <p:nvPr/>
          </p:nvSpPr>
          <p:spPr bwMode="auto">
            <a:xfrm>
              <a:off x="998" y="1116"/>
              <a:ext cx="1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Freeform 88"/>
            <p:cNvSpPr>
              <a:spLocks/>
            </p:cNvSpPr>
            <p:nvPr/>
          </p:nvSpPr>
          <p:spPr bwMode="auto">
            <a:xfrm>
              <a:off x="987" y="1123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" name="Freeform 89"/>
            <p:cNvSpPr>
              <a:spLocks/>
            </p:cNvSpPr>
            <p:nvPr/>
          </p:nvSpPr>
          <p:spPr bwMode="auto">
            <a:xfrm>
              <a:off x="976" y="1130"/>
              <a:ext cx="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9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" name="Freeform 90"/>
            <p:cNvSpPr>
              <a:spLocks/>
            </p:cNvSpPr>
            <p:nvPr/>
          </p:nvSpPr>
          <p:spPr bwMode="auto">
            <a:xfrm>
              <a:off x="965" y="1136"/>
              <a:ext cx="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8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Freeform 91"/>
            <p:cNvSpPr>
              <a:spLocks/>
            </p:cNvSpPr>
            <p:nvPr/>
          </p:nvSpPr>
          <p:spPr bwMode="auto">
            <a:xfrm>
              <a:off x="922" y="765"/>
              <a:ext cx="247" cy="163"/>
            </a:xfrm>
            <a:custGeom>
              <a:avLst/>
              <a:gdLst/>
              <a:ahLst/>
              <a:cxnLst>
                <a:cxn ang="0">
                  <a:pos x="2" y="139"/>
                </a:cxn>
                <a:cxn ang="0">
                  <a:pos x="246" y="0"/>
                </a:cxn>
                <a:cxn ang="0">
                  <a:pos x="246" y="23"/>
                </a:cxn>
                <a:cxn ang="0">
                  <a:pos x="0" y="162"/>
                </a:cxn>
                <a:cxn ang="0">
                  <a:pos x="2" y="139"/>
                </a:cxn>
              </a:cxnLst>
              <a:rect l="0" t="0" r="r" b="b"/>
              <a:pathLst>
                <a:path w="247" h="163">
                  <a:moveTo>
                    <a:pt x="2" y="139"/>
                  </a:moveTo>
                  <a:lnTo>
                    <a:pt x="246" y="0"/>
                  </a:lnTo>
                  <a:lnTo>
                    <a:pt x="246" y="23"/>
                  </a:lnTo>
                  <a:lnTo>
                    <a:pt x="0" y="162"/>
                  </a:lnTo>
                  <a:lnTo>
                    <a:pt x="2" y="139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1" name="Text Box 20"/>
          <p:cNvSpPr txBox="1">
            <a:spLocks noChangeArrowheads="1"/>
          </p:cNvSpPr>
          <p:nvPr/>
        </p:nvSpPr>
        <p:spPr bwMode="auto">
          <a:xfrm>
            <a:off x="3707904" y="1340768"/>
            <a:ext cx="15616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latin typeface="Century Gothic" pitchFamily="34" charset="0"/>
              </a:rPr>
              <a:t>[BM Communication]</a:t>
            </a:r>
            <a:endParaRPr lang="en-US" altLang="ko-KR" sz="1050" b="1" dirty="0">
              <a:latin typeface="Century Gothic" pitchFamily="34" charset="0"/>
            </a:endParaRPr>
          </a:p>
          <a:p>
            <a:pPr algn="ctr"/>
            <a:r>
              <a:rPr lang="en-US" altLang="ko-KR" sz="1050" b="1" dirty="0">
                <a:latin typeface="Century Gothic" pitchFamily="34" charset="0"/>
              </a:rPr>
              <a:t>Server</a:t>
            </a:r>
          </a:p>
        </p:txBody>
      </p:sp>
      <p:sp>
        <p:nvSpPr>
          <p:cNvPr id="357" name="Text Box 20"/>
          <p:cNvSpPr txBox="1">
            <a:spLocks noChangeArrowheads="1"/>
          </p:cNvSpPr>
          <p:nvPr/>
        </p:nvSpPr>
        <p:spPr bwMode="auto">
          <a:xfrm>
            <a:off x="4139952" y="2204864"/>
            <a:ext cx="8322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Char char="•"/>
            </a:pPr>
            <a:r>
              <a:rPr lang="en-US" altLang="ko-KR" sz="1000" b="1" dirty="0" smtClean="0">
                <a:latin typeface="Century Gothic" pitchFamily="34" charset="0"/>
              </a:rPr>
              <a:t>BM DBMS</a:t>
            </a:r>
            <a:endParaRPr lang="en-US" altLang="ko-KR" sz="1000" b="1" dirty="0">
              <a:latin typeface="Century Gothic" pitchFamily="34" charset="0"/>
            </a:endParaRPr>
          </a:p>
        </p:txBody>
      </p:sp>
      <p:sp>
        <p:nvSpPr>
          <p:cNvPr id="405" name="Text Box 20"/>
          <p:cNvSpPr txBox="1">
            <a:spLocks noChangeArrowheads="1"/>
          </p:cNvSpPr>
          <p:nvPr/>
        </p:nvSpPr>
        <p:spPr bwMode="auto">
          <a:xfrm>
            <a:off x="1547664" y="6165304"/>
            <a:ext cx="7425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ACS  1 ]</a:t>
            </a:r>
          </a:p>
        </p:txBody>
      </p:sp>
      <p:pic>
        <p:nvPicPr>
          <p:cNvPr id="407" name="Picture 980" descr="D:\Library\BackData (그림)\시스템\HP\HP 9000 E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5517232"/>
            <a:ext cx="223501" cy="360040"/>
          </a:xfrm>
          <a:prstGeom prst="rect">
            <a:avLst/>
          </a:prstGeom>
          <a:noFill/>
        </p:spPr>
      </p:pic>
      <p:grpSp>
        <p:nvGrpSpPr>
          <p:cNvPr id="408" name="Group 1106"/>
          <p:cNvGrpSpPr>
            <a:grpSpLocks/>
          </p:cNvGrpSpPr>
          <p:nvPr/>
        </p:nvGrpSpPr>
        <p:grpSpPr bwMode="auto">
          <a:xfrm>
            <a:off x="1835696" y="5661248"/>
            <a:ext cx="288032" cy="432048"/>
            <a:chOff x="3385" y="2892"/>
            <a:chExt cx="538" cy="1198"/>
          </a:xfrm>
        </p:grpSpPr>
        <p:sp>
          <p:nvSpPr>
            <p:cNvPr id="409" name="Freeform 1107"/>
            <p:cNvSpPr>
              <a:spLocks/>
            </p:cNvSpPr>
            <p:nvPr/>
          </p:nvSpPr>
          <p:spPr bwMode="auto">
            <a:xfrm>
              <a:off x="3385" y="3673"/>
              <a:ext cx="538" cy="417"/>
            </a:xfrm>
            <a:custGeom>
              <a:avLst/>
              <a:gdLst/>
              <a:ahLst/>
              <a:cxnLst>
                <a:cxn ang="0">
                  <a:pos x="227" y="413"/>
                </a:cxn>
                <a:cxn ang="0">
                  <a:pos x="187" y="404"/>
                </a:cxn>
                <a:cxn ang="0">
                  <a:pos x="150" y="391"/>
                </a:cxn>
                <a:cxn ang="0">
                  <a:pos x="116" y="376"/>
                </a:cxn>
                <a:cxn ang="0">
                  <a:pos x="85" y="355"/>
                </a:cxn>
                <a:cxn ang="0">
                  <a:pos x="58" y="332"/>
                </a:cxn>
                <a:cxn ang="0">
                  <a:pos x="36" y="307"/>
                </a:cxn>
                <a:cxn ang="0">
                  <a:pos x="19" y="278"/>
                </a:cxn>
                <a:cxn ang="0">
                  <a:pos x="7" y="248"/>
                </a:cxn>
                <a:cxn ang="0">
                  <a:pos x="1" y="217"/>
                </a:cxn>
                <a:cxn ang="0">
                  <a:pos x="1" y="184"/>
                </a:cxn>
                <a:cxn ang="0">
                  <a:pos x="7" y="154"/>
                </a:cxn>
                <a:cxn ang="0">
                  <a:pos x="19" y="125"/>
                </a:cxn>
                <a:cxn ang="0">
                  <a:pos x="36" y="99"/>
                </a:cxn>
                <a:cxn ang="0">
                  <a:pos x="57" y="74"/>
                </a:cxn>
                <a:cxn ang="0">
                  <a:pos x="82" y="53"/>
                </a:cxn>
                <a:cxn ang="0">
                  <a:pos x="112" y="35"/>
                </a:cxn>
                <a:cxn ang="0">
                  <a:pos x="144" y="20"/>
                </a:cxn>
                <a:cxn ang="0">
                  <a:pos x="179" y="10"/>
                </a:cxn>
                <a:cxn ang="0">
                  <a:pos x="217" y="2"/>
                </a:cxn>
                <a:cxn ang="0">
                  <a:pos x="255" y="0"/>
                </a:cxn>
                <a:cxn ang="0">
                  <a:pos x="296" y="2"/>
                </a:cxn>
                <a:cxn ang="0">
                  <a:pos x="334" y="8"/>
                </a:cxn>
                <a:cxn ang="0">
                  <a:pos x="371" y="19"/>
                </a:cxn>
                <a:cxn ang="0">
                  <a:pos x="405" y="34"/>
                </a:cxn>
                <a:cxn ang="0">
                  <a:pos x="436" y="50"/>
                </a:cxn>
                <a:cxn ang="0">
                  <a:pos x="464" y="72"/>
                </a:cxn>
                <a:cxn ang="0">
                  <a:pos x="488" y="96"/>
                </a:cxn>
                <a:cxn ang="0">
                  <a:pos x="507" y="121"/>
                </a:cxn>
                <a:cxn ang="0">
                  <a:pos x="522" y="149"/>
                </a:cxn>
                <a:cxn ang="0">
                  <a:pos x="532" y="178"/>
                </a:cxn>
                <a:cxn ang="0">
                  <a:pos x="536" y="209"/>
                </a:cxn>
                <a:cxn ang="0">
                  <a:pos x="535" y="241"/>
                </a:cxn>
                <a:cxn ang="0">
                  <a:pos x="526" y="272"/>
                </a:cxn>
                <a:cxn ang="0">
                  <a:pos x="513" y="301"/>
                </a:cxn>
                <a:cxn ang="0">
                  <a:pos x="493" y="327"/>
                </a:cxn>
                <a:cxn ang="0">
                  <a:pos x="470" y="351"/>
                </a:cxn>
                <a:cxn ang="0">
                  <a:pos x="442" y="372"/>
                </a:cxn>
                <a:cxn ang="0">
                  <a:pos x="410" y="388"/>
                </a:cxn>
                <a:cxn ang="0">
                  <a:pos x="376" y="402"/>
                </a:cxn>
                <a:cxn ang="0">
                  <a:pos x="338" y="411"/>
                </a:cxn>
                <a:cxn ang="0">
                  <a:pos x="298" y="416"/>
                </a:cxn>
                <a:cxn ang="0">
                  <a:pos x="256" y="416"/>
                </a:cxn>
              </a:cxnLst>
              <a:rect l="0" t="0" r="r" b="b"/>
              <a:pathLst>
                <a:path w="538" h="417">
                  <a:moveTo>
                    <a:pt x="256" y="416"/>
                  </a:moveTo>
                  <a:lnTo>
                    <a:pt x="241" y="414"/>
                  </a:lnTo>
                  <a:lnTo>
                    <a:pt x="227" y="413"/>
                  </a:lnTo>
                  <a:lnTo>
                    <a:pt x="214" y="410"/>
                  </a:lnTo>
                  <a:lnTo>
                    <a:pt x="201" y="407"/>
                  </a:lnTo>
                  <a:lnTo>
                    <a:pt x="187" y="404"/>
                  </a:lnTo>
                  <a:lnTo>
                    <a:pt x="175" y="401"/>
                  </a:lnTo>
                  <a:lnTo>
                    <a:pt x="162" y="396"/>
                  </a:lnTo>
                  <a:lnTo>
                    <a:pt x="150" y="391"/>
                  </a:lnTo>
                  <a:lnTo>
                    <a:pt x="138" y="386"/>
                  </a:lnTo>
                  <a:lnTo>
                    <a:pt x="127" y="381"/>
                  </a:lnTo>
                  <a:lnTo>
                    <a:pt x="116" y="376"/>
                  </a:lnTo>
                  <a:lnTo>
                    <a:pt x="105" y="369"/>
                  </a:lnTo>
                  <a:lnTo>
                    <a:pt x="95" y="362"/>
                  </a:lnTo>
                  <a:lnTo>
                    <a:pt x="85" y="355"/>
                  </a:lnTo>
                  <a:lnTo>
                    <a:pt x="75" y="348"/>
                  </a:lnTo>
                  <a:lnTo>
                    <a:pt x="66" y="340"/>
                  </a:lnTo>
                  <a:lnTo>
                    <a:pt x="58" y="332"/>
                  </a:lnTo>
                  <a:lnTo>
                    <a:pt x="50" y="323"/>
                  </a:lnTo>
                  <a:lnTo>
                    <a:pt x="43" y="315"/>
                  </a:lnTo>
                  <a:lnTo>
                    <a:pt x="36" y="307"/>
                  </a:lnTo>
                  <a:lnTo>
                    <a:pt x="30" y="297"/>
                  </a:lnTo>
                  <a:lnTo>
                    <a:pt x="24" y="288"/>
                  </a:lnTo>
                  <a:lnTo>
                    <a:pt x="19" y="278"/>
                  </a:lnTo>
                  <a:lnTo>
                    <a:pt x="14" y="268"/>
                  </a:lnTo>
                  <a:lnTo>
                    <a:pt x="10" y="258"/>
                  </a:lnTo>
                  <a:lnTo>
                    <a:pt x="7" y="248"/>
                  </a:lnTo>
                  <a:lnTo>
                    <a:pt x="4" y="238"/>
                  </a:lnTo>
                  <a:lnTo>
                    <a:pt x="2" y="228"/>
                  </a:lnTo>
                  <a:lnTo>
                    <a:pt x="1" y="217"/>
                  </a:lnTo>
                  <a:lnTo>
                    <a:pt x="0" y="206"/>
                  </a:lnTo>
                  <a:lnTo>
                    <a:pt x="0" y="195"/>
                  </a:lnTo>
                  <a:lnTo>
                    <a:pt x="1" y="184"/>
                  </a:lnTo>
                  <a:lnTo>
                    <a:pt x="2" y="173"/>
                  </a:lnTo>
                  <a:lnTo>
                    <a:pt x="4" y="164"/>
                  </a:lnTo>
                  <a:lnTo>
                    <a:pt x="7" y="154"/>
                  </a:lnTo>
                  <a:lnTo>
                    <a:pt x="10" y="144"/>
                  </a:lnTo>
                  <a:lnTo>
                    <a:pt x="14" y="134"/>
                  </a:lnTo>
                  <a:lnTo>
                    <a:pt x="19" y="125"/>
                  </a:lnTo>
                  <a:lnTo>
                    <a:pt x="24" y="115"/>
                  </a:lnTo>
                  <a:lnTo>
                    <a:pt x="30" y="106"/>
                  </a:lnTo>
                  <a:lnTo>
                    <a:pt x="36" y="99"/>
                  </a:lnTo>
                  <a:lnTo>
                    <a:pt x="42" y="90"/>
                  </a:lnTo>
                  <a:lnTo>
                    <a:pt x="49" y="82"/>
                  </a:lnTo>
                  <a:lnTo>
                    <a:pt x="57" y="74"/>
                  </a:lnTo>
                  <a:lnTo>
                    <a:pt x="65" y="67"/>
                  </a:lnTo>
                  <a:lnTo>
                    <a:pt x="73" y="59"/>
                  </a:lnTo>
                  <a:lnTo>
                    <a:pt x="82" y="53"/>
                  </a:lnTo>
                  <a:lnTo>
                    <a:pt x="92" y="46"/>
                  </a:lnTo>
                  <a:lnTo>
                    <a:pt x="102" y="40"/>
                  </a:lnTo>
                  <a:lnTo>
                    <a:pt x="112" y="35"/>
                  </a:lnTo>
                  <a:lnTo>
                    <a:pt x="123" y="30"/>
                  </a:lnTo>
                  <a:lnTo>
                    <a:pt x="133" y="25"/>
                  </a:lnTo>
                  <a:lnTo>
                    <a:pt x="144" y="20"/>
                  </a:lnTo>
                  <a:lnTo>
                    <a:pt x="155" y="17"/>
                  </a:lnTo>
                  <a:lnTo>
                    <a:pt x="167" y="13"/>
                  </a:lnTo>
                  <a:lnTo>
                    <a:pt x="179" y="10"/>
                  </a:lnTo>
                  <a:lnTo>
                    <a:pt x="191" y="7"/>
                  </a:lnTo>
                  <a:lnTo>
                    <a:pt x="204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9" y="0"/>
                  </a:lnTo>
                  <a:lnTo>
                    <a:pt x="282" y="1"/>
                  </a:lnTo>
                  <a:lnTo>
                    <a:pt x="296" y="2"/>
                  </a:lnTo>
                  <a:lnTo>
                    <a:pt x="309" y="4"/>
                  </a:lnTo>
                  <a:lnTo>
                    <a:pt x="321" y="6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59" y="15"/>
                  </a:lnTo>
                  <a:lnTo>
                    <a:pt x="371" y="19"/>
                  </a:lnTo>
                  <a:lnTo>
                    <a:pt x="383" y="23"/>
                  </a:lnTo>
                  <a:lnTo>
                    <a:pt x="395" y="28"/>
                  </a:lnTo>
                  <a:lnTo>
                    <a:pt x="405" y="34"/>
                  </a:lnTo>
                  <a:lnTo>
                    <a:pt x="416" y="38"/>
                  </a:lnTo>
                  <a:lnTo>
                    <a:pt x="426" y="44"/>
                  </a:lnTo>
                  <a:lnTo>
                    <a:pt x="436" y="50"/>
                  </a:lnTo>
                  <a:lnTo>
                    <a:pt x="446" y="57"/>
                  </a:lnTo>
                  <a:lnTo>
                    <a:pt x="456" y="64"/>
                  </a:lnTo>
                  <a:lnTo>
                    <a:pt x="464" y="72"/>
                  </a:lnTo>
                  <a:lnTo>
                    <a:pt x="473" y="79"/>
                  </a:lnTo>
                  <a:lnTo>
                    <a:pt x="481" y="87"/>
                  </a:lnTo>
                  <a:lnTo>
                    <a:pt x="488" y="96"/>
                  </a:lnTo>
                  <a:lnTo>
                    <a:pt x="495" y="104"/>
                  </a:lnTo>
                  <a:lnTo>
                    <a:pt x="501" y="112"/>
                  </a:lnTo>
                  <a:lnTo>
                    <a:pt x="507" y="121"/>
                  </a:lnTo>
                  <a:lnTo>
                    <a:pt x="513" y="130"/>
                  </a:lnTo>
                  <a:lnTo>
                    <a:pt x="518" y="139"/>
                  </a:lnTo>
                  <a:lnTo>
                    <a:pt x="522" y="149"/>
                  </a:lnTo>
                  <a:lnTo>
                    <a:pt x="526" y="159"/>
                  </a:lnTo>
                  <a:lnTo>
                    <a:pt x="530" y="169"/>
                  </a:lnTo>
                  <a:lnTo>
                    <a:pt x="532" y="178"/>
                  </a:lnTo>
                  <a:lnTo>
                    <a:pt x="534" y="188"/>
                  </a:lnTo>
                  <a:lnTo>
                    <a:pt x="536" y="199"/>
                  </a:lnTo>
                  <a:lnTo>
                    <a:pt x="536" y="209"/>
                  </a:lnTo>
                  <a:lnTo>
                    <a:pt x="537" y="220"/>
                  </a:lnTo>
                  <a:lnTo>
                    <a:pt x="536" y="231"/>
                  </a:lnTo>
                  <a:lnTo>
                    <a:pt x="535" y="241"/>
                  </a:lnTo>
                  <a:lnTo>
                    <a:pt x="532" y="251"/>
                  </a:lnTo>
                  <a:lnTo>
                    <a:pt x="530" y="262"/>
                  </a:lnTo>
                  <a:lnTo>
                    <a:pt x="526" y="272"/>
                  </a:lnTo>
                  <a:lnTo>
                    <a:pt x="522" y="282"/>
                  </a:lnTo>
                  <a:lnTo>
                    <a:pt x="518" y="292"/>
                  </a:lnTo>
                  <a:lnTo>
                    <a:pt x="513" y="301"/>
                  </a:lnTo>
                  <a:lnTo>
                    <a:pt x="507" y="310"/>
                  </a:lnTo>
                  <a:lnTo>
                    <a:pt x="500" y="318"/>
                  </a:lnTo>
                  <a:lnTo>
                    <a:pt x="493" y="327"/>
                  </a:lnTo>
                  <a:lnTo>
                    <a:pt x="487" y="335"/>
                  </a:lnTo>
                  <a:lnTo>
                    <a:pt x="479" y="343"/>
                  </a:lnTo>
                  <a:lnTo>
                    <a:pt x="470" y="351"/>
                  </a:lnTo>
                  <a:lnTo>
                    <a:pt x="461" y="358"/>
                  </a:lnTo>
                  <a:lnTo>
                    <a:pt x="452" y="365"/>
                  </a:lnTo>
                  <a:lnTo>
                    <a:pt x="442" y="372"/>
                  </a:lnTo>
                  <a:lnTo>
                    <a:pt x="432" y="378"/>
                  </a:lnTo>
                  <a:lnTo>
                    <a:pt x="421" y="383"/>
                  </a:lnTo>
                  <a:lnTo>
                    <a:pt x="410" y="388"/>
                  </a:lnTo>
                  <a:lnTo>
                    <a:pt x="400" y="393"/>
                  </a:lnTo>
                  <a:lnTo>
                    <a:pt x="388" y="398"/>
                  </a:lnTo>
                  <a:lnTo>
                    <a:pt x="376" y="402"/>
                  </a:lnTo>
                  <a:lnTo>
                    <a:pt x="364" y="405"/>
                  </a:lnTo>
                  <a:lnTo>
                    <a:pt x="351" y="408"/>
                  </a:lnTo>
                  <a:lnTo>
                    <a:pt x="338" y="411"/>
                  </a:lnTo>
                  <a:lnTo>
                    <a:pt x="324" y="413"/>
                  </a:lnTo>
                  <a:lnTo>
                    <a:pt x="312" y="415"/>
                  </a:lnTo>
                  <a:lnTo>
                    <a:pt x="298" y="416"/>
                  </a:lnTo>
                  <a:lnTo>
                    <a:pt x="284" y="416"/>
                  </a:lnTo>
                  <a:lnTo>
                    <a:pt x="270" y="416"/>
                  </a:lnTo>
                  <a:lnTo>
                    <a:pt x="256" y="41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0" name="Freeform 1108"/>
            <p:cNvSpPr>
              <a:spLocks/>
            </p:cNvSpPr>
            <p:nvPr/>
          </p:nvSpPr>
          <p:spPr bwMode="auto">
            <a:xfrm>
              <a:off x="3387" y="3674"/>
              <a:ext cx="533" cy="415"/>
            </a:xfrm>
            <a:custGeom>
              <a:avLst/>
              <a:gdLst/>
              <a:ahLst/>
              <a:cxnLst>
                <a:cxn ang="0">
                  <a:pos x="226" y="410"/>
                </a:cxn>
                <a:cxn ang="0">
                  <a:pos x="186" y="402"/>
                </a:cxn>
                <a:cxn ang="0">
                  <a:pos x="149" y="389"/>
                </a:cxn>
                <a:cxn ang="0">
                  <a:pos x="115" y="373"/>
                </a:cxn>
                <a:cxn ang="0">
                  <a:pos x="84" y="353"/>
                </a:cxn>
                <a:cxn ang="0">
                  <a:pos x="57" y="330"/>
                </a:cxn>
                <a:cxn ang="0">
                  <a:pos x="36" y="305"/>
                </a:cxn>
                <a:cxn ang="0">
                  <a:pos x="19" y="276"/>
                </a:cxn>
                <a:cxn ang="0">
                  <a:pos x="7" y="246"/>
                </a:cxn>
                <a:cxn ang="0">
                  <a:pos x="1" y="216"/>
                </a:cxn>
                <a:cxn ang="0">
                  <a:pos x="1" y="183"/>
                </a:cxn>
                <a:cxn ang="0">
                  <a:pos x="7" y="153"/>
                </a:cxn>
                <a:cxn ang="0">
                  <a:pos x="19" y="124"/>
                </a:cxn>
                <a:cxn ang="0">
                  <a:pos x="36" y="98"/>
                </a:cxn>
                <a:cxn ang="0">
                  <a:pos x="56" y="74"/>
                </a:cxn>
                <a:cxn ang="0">
                  <a:pos x="82" y="53"/>
                </a:cxn>
                <a:cxn ang="0">
                  <a:pos x="111" y="35"/>
                </a:cxn>
                <a:cxn ang="0">
                  <a:pos x="143" y="21"/>
                </a:cxn>
                <a:cxn ang="0">
                  <a:pos x="178" y="10"/>
                </a:cxn>
                <a:cxn ang="0">
                  <a:pos x="215" y="3"/>
                </a:cxn>
                <a:cxn ang="0">
                  <a:pos x="254" y="0"/>
                </a:cxn>
                <a:cxn ang="0">
                  <a:pos x="294" y="2"/>
                </a:cxn>
                <a:cxn ang="0">
                  <a:pos x="332" y="9"/>
                </a:cxn>
                <a:cxn ang="0">
                  <a:pos x="369" y="19"/>
                </a:cxn>
                <a:cxn ang="0">
                  <a:pos x="402" y="34"/>
                </a:cxn>
                <a:cxn ang="0">
                  <a:pos x="433" y="51"/>
                </a:cxn>
                <a:cxn ang="0">
                  <a:pos x="461" y="72"/>
                </a:cxn>
                <a:cxn ang="0">
                  <a:pos x="485" y="95"/>
                </a:cxn>
                <a:cxn ang="0">
                  <a:pos x="504" y="120"/>
                </a:cxn>
                <a:cxn ang="0">
                  <a:pos x="518" y="148"/>
                </a:cxn>
                <a:cxn ang="0">
                  <a:pos x="528" y="177"/>
                </a:cxn>
                <a:cxn ang="0">
                  <a:pos x="532" y="208"/>
                </a:cxn>
                <a:cxn ang="0">
                  <a:pos x="530" y="240"/>
                </a:cxn>
                <a:cxn ang="0">
                  <a:pos x="522" y="270"/>
                </a:cxn>
                <a:cxn ang="0">
                  <a:pos x="509" y="299"/>
                </a:cxn>
                <a:cxn ang="0">
                  <a:pos x="490" y="325"/>
                </a:cxn>
                <a:cxn ang="0">
                  <a:pos x="467" y="349"/>
                </a:cxn>
                <a:cxn ang="0">
                  <a:pos x="439" y="369"/>
                </a:cxn>
                <a:cxn ang="0">
                  <a:pos x="407" y="386"/>
                </a:cxn>
                <a:cxn ang="0">
                  <a:pos x="373" y="399"/>
                </a:cxn>
                <a:cxn ang="0">
                  <a:pos x="335" y="408"/>
                </a:cxn>
                <a:cxn ang="0">
                  <a:pos x="296" y="413"/>
                </a:cxn>
                <a:cxn ang="0">
                  <a:pos x="254" y="413"/>
                </a:cxn>
              </a:cxnLst>
              <a:rect l="0" t="0" r="r" b="b"/>
              <a:pathLst>
                <a:path w="533" h="415">
                  <a:moveTo>
                    <a:pt x="254" y="413"/>
                  </a:moveTo>
                  <a:lnTo>
                    <a:pt x="240" y="412"/>
                  </a:lnTo>
                  <a:lnTo>
                    <a:pt x="226" y="410"/>
                  </a:lnTo>
                  <a:lnTo>
                    <a:pt x="213" y="408"/>
                  </a:lnTo>
                  <a:lnTo>
                    <a:pt x="199" y="405"/>
                  </a:lnTo>
                  <a:lnTo>
                    <a:pt x="186" y="402"/>
                  </a:lnTo>
                  <a:lnTo>
                    <a:pt x="173" y="398"/>
                  </a:lnTo>
                  <a:lnTo>
                    <a:pt x="161" y="394"/>
                  </a:lnTo>
                  <a:lnTo>
                    <a:pt x="149" y="389"/>
                  </a:lnTo>
                  <a:lnTo>
                    <a:pt x="137" y="384"/>
                  </a:lnTo>
                  <a:lnTo>
                    <a:pt x="126" y="379"/>
                  </a:lnTo>
                  <a:lnTo>
                    <a:pt x="115" y="373"/>
                  </a:lnTo>
                  <a:lnTo>
                    <a:pt x="104" y="367"/>
                  </a:lnTo>
                  <a:lnTo>
                    <a:pt x="94" y="360"/>
                  </a:lnTo>
                  <a:lnTo>
                    <a:pt x="84" y="353"/>
                  </a:lnTo>
                  <a:lnTo>
                    <a:pt x="75" y="346"/>
                  </a:lnTo>
                  <a:lnTo>
                    <a:pt x="66" y="338"/>
                  </a:lnTo>
                  <a:lnTo>
                    <a:pt x="57" y="330"/>
                  </a:lnTo>
                  <a:lnTo>
                    <a:pt x="49" y="321"/>
                  </a:lnTo>
                  <a:lnTo>
                    <a:pt x="43" y="313"/>
                  </a:lnTo>
                  <a:lnTo>
                    <a:pt x="36" y="305"/>
                  </a:lnTo>
                  <a:lnTo>
                    <a:pt x="30" y="295"/>
                  </a:lnTo>
                  <a:lnTo>
                    <a:pt x="24" y="286"/>
                  </a:lnTo>
                  <a:lnTo>
                    <a:pt x="19" y="276"/>
                  </a:lnTo>
                  <a:lnTo>
                    <a:pt x="14" y="266"/>
                  </a:lnTo>
                  <a:lnTo>
                    <a:pt x="10" y="257"/>
                  </a:lnTo>
                  <a:lnTo>
                    <a:pt x="7" y="246"/>
                  </a:lnTo>
                  <a:lnTo>
                    <a:pt x="4" y="237"/>
                  </a:lnTo>
                  <a:lnTo>
                    <a:pt x="2" y="226"/>
                  </a:lnTo>
                  <a:lnTo>
                    <a:pt x="1" y="216"/>
                  </a:lnTo>
                  <a:lnTo>
                    <a:pt x="0" y="205"/>
                  </a:lnTo>
                  <a:lnTo>
                    <a:pt x="0" y="194"/>
                  </a:lnTo>
                  <a:lnTo>
                    <a:pt x="1" y="183"/>
                  </a:lnTo>
                  <a:lnTo>
                    <a:pt x="2" y="173"/>
                  </a:lnTo>
                  <a:lnTo>
                    <a:pt x="4" y="163"/>
                  </a:lnTo>
                  <a:lnTo>
                    <a:pt x="7" y="153"/>
                  </a:lnTo>
                  <a:lnTo>
                    <a:pt x="10" y="143"/>
                  </a:lnTo>
                  <a:lnTo>
                    <a:pt x="14" y="133"/>
                  </a:lnTo>
                  <a:lnTo>
                    <a:pt x="19" y="124"/>
                  </a:lnTo>
                  <a:lnTo>
                    <a:pt x="24" y="115"/>
                  </a:lnTo>
                  <a:lnTo>
                    <a:pt x="29" y="106"/>
                  </a:lnTo>
                  <a:lnTo>
                    <a:pt x="36" y="98"/>
                  </a:lnTo>
                  <a:lnTo>
                    <a:pt x="42" y="90"/>
                  </a:lnTo>
                  <a:lnTo>
                    <a:pt x="48" y="82"/>
                  </a:lnTo>
                  <a:lnTo>
                    <a:pt x="56" y="74"/>
                  </a:lnTo>
                  <a:lnTo>
                    <a:pt x="64" y="67"/>
                  </a:lnTo>
                  <a:lnTo>
                    <a:pt x="73" y="60"/>
                  </a:lnTo>
                  <a:lnTo>
                    <a:pt x="82" y="53"/>
                  </a:lnTo>
                  <a:lnTo>
                    <a:pt x="91" y="46"/>
                  </a:lnTo>
                  <a:lnTo>
                    <a:pt x="101" y="40"/>
                  </a:lnTo>
                  <a:lnTo>
                    <a:pt x="111" y="35"/>
                  </a:lnTo>
                  <a:lnTo>
                    <a:pt x="122" y="30"/>
                  </a:lnTo>
                  <a:lnTo>
                    <a:pt x="132" y="25"/>
                  </a:lnTo>
                  <a:lnTo>
                    <a:pt x="143" y="21"/>
                  </a:lnTo>
                  <a:lnTo>
                    <a:pt x="154" y="17"/>
                  </a:lnTo>
                  <a:lnTo>
                    <a:pt x="166" y="13"/>
                  </a:lnTo>
                  <a:lnTo>
                    <a:pt x="178" y="10"/>
                  </a:lnTo>
                  <a:lnTo>
                    <a:pt x="190" y="7"/>
                  </a:lnTo>
                  <a:lnTo>
                    <a:pt x="203" y="5"/>
                  </a:lnTo>
                  <a:lnTo>
                    <a:pt x="215" y="3"/>
                  </a:lnTo>
                  <a:lnTo>
                    <a:pt x="227" y="2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80" y="1"/>
                  </a:lnTo>
                  <a:lnTo>
                    <a:pt x="294" y="2"/>
                  </a:lnTo>
                  <a:lnTo>
                    <a:pt x="307" y="4"/>
                  </a:lnTo>
                  <a:lnTo>
                    <a:pt x="319" y="6"/>
                  </a:lnTo>
                  <a:lnTo>
                    <a:pt x="332" y="9"/>
                  </a:lnTo>
                  <a:lnTo>
                    <a:pt x="344" y="12"/>
                  </a:lnTo>
                  <a:lnTo>
                    <a:pt x="357" y="16"/>
                  </a:lnTo>
                  <a:lnTo>
                    <a:pt x="369" y="19"/>
                  </a:lnTo>
                  <a:lnTo>
                    <a:pt x="380" y="24"/>
                  </a:lnTo>
                  <a:lnTo>
                    <a:pt x="392" y="29"/>
                  </a:lnTo>
                  <a:lnTo>
                    <a:pt x="402" y="34"/>
                  </a:lnTo>
                  <a:lnTo>
                    <a:pt x="413" y="39"/>
                  </a:lnTo>
                  <a:lnTo>
                    <a:pt x="423" y="45"/>
                  </a:lnTo>
                  <a:lnTo>
                    <a:pt x="433" y="51"/>
                  </a:lnTo>
                  <a:lnTo>
                    <a:pt x="443" y="57"/>
                  </a:lnTo>
                  <a:lnTo>
                    <a:pt x="452" y="64"/>
                  </a:lnTo>
                  <a:lnTo>
                    <a:pt x="461" y="72"/>
                  </a:lnTo>
                  <a:lnTo>
                    <a:pt x="469" y="79"/>
                  </a:lnTo>
                  <a:lnTo>
                    <a:pt x="477" y="87"/>
                  </a:lnTo>
                  <a:lnTo>
                    <a:pt x="485" y="95"/>
                  </a:lnTo>
                  <a:lnTo>
                    <a:pt x="491" y="104"/>
                  </a:lnTo>
                  <a:lnTo>
                    <a:pt x="497" y="111"/>
                  </a:lnTo>
                  <a:lnTo>
                    <a:pt x="504" y="120"/>
                  </a:lnTo>
                  <a:lnTo>
                    <a:pt x="509" y="129"/>
                  </a:lnTo>
                  <a:lnTo>
                    <a:pt x="514" y="139"/>
                  </a:lnTo>
                  <a:lnTo>
                    <a:pt x="518" y="148"/>
                  </a:lnTo>
                  <a:lnTo>
                    <a:pt x="522" y="158"/>
                  </a:lnTo>
                  <a:lnTo>
                    <a:pt x="526" y="168"/>
                  </a:lnTo>
                  <a:lnTo>
                    <a:pt x="528" y="177"/>
                  </a:lnTo>
                  <a:lnTo>
                    <a:pt x="530" y="187"/>
                  </a:lnTo>
                  <a:lnTo>
                    <a:pt x="532" y="198"/>
                  </a:lnTo>
                  <a:lnTo>
                    <a:pt x="532" y="208"/>
                  </a:lnTo>
                  <a:lnTo>
                    <a:pt x="532" y="219"/>
                  </a:lnTo>
                  <a:lnTo>
                    <a:pt x="532" y="230"/>
                  </a:lnTo>
                  <a:lnTo>
                    <a:pt x="530" y="240"/>
                  </a:lnTo>
                  <a:lnTo>
                    <a:pt x="528" y="250"/>
                  </a:lnTo>
                  <a:lnTo>
                    <a:pt x="526" y="260"/>
                  </a:lnTo>
                  <a:lnTo>
                    <a:pt x="522" y="270"/>
                  </a:lnTo>
                  <a:lnTo>
                    <a:pt x="518" y="280"/>
                  </a:lnTo>
                  <a:lnTo>
                    <a:pt x="514" y="290"/>
                  </a:lnTo>
                  <a:lnTo>
                    <a:pt x="509" y="299"/>
                  </a:lnTo>
                  <a:lnTo>
                    <a:pt x="503" y="308"/>
                  </a:lnTo>
                  <a:lnTo>
                    <a:pt x="497" y="316"/>
                  </a:lnTo>
                  <a:lnTo>
                    <a:pt x="490" y="325"/>
                  </a:lnTo>
                  <a:lnTo>
                    <a:pt x="483" y="333"/>
                  </a:lnTo>
                  <a:lnTo>
                    <a:pt x="475" y="341"/>
                  </a:lnTo>
                  <a:lnTo>
                    <a:pt x="467" y="349"/>
                  </a:lnTo>
                  <a:lnTo>
                    <a:pt x="458" y="356"/>
                  </a:lnTo>
                  <a:lnTo>
                    <a:pt x="449" y="363"/>
                  </a:lnTo>
                  <a:lnTo>
                    <a:pt x="439" y="369"/>
                  </a:lnTo>
                  <a:lnTo>
                    <a:pt x="429" y="376"/>
                  </a:lnTo>
                  <a:lnTo>
                    <a:pt x="418" y="380"/>
                  </a:lnTo>
                  <a:lnTo>
                    <a:pt x="407" y="386"/>
                  </a:lnTo>
                  <a:lnTo>
                    <a:pt x="397" y="391"/>
                  </a:lnTo>
                  <a:lnTo>
                    <a:pt x="385" y="395"/>
                  </a:lnTo>
                  <a:lnTo>
                    <a:pt x="373" y="399"/>
                  </a:lnTo>
                  <a:lnTo>
                    <a:pt x="361" y="403"/>
                  </a:lnTo>
                  <a:lnTo>
                    <a:pt x="348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10" y="412"/>
                  </a:lnTo>
                  <a:lnTo>
                    <a:pt x="296" y="413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54" y="413"/>
                  </a:lnTo>
                </a:path>
              </a:pathLst>
            </a:custGeom>
            <a:solidFill>
              <a:srgbClr val="FEFEF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1" name="Freeform 1109"/>
            <p:cNvSpPr>
              <a:spLocks/>
            </p:cNvSpPr>
            <p:nvPr/>
          </p:nvSpPr>
          <p:spPr bwMode="auto">
            <a:xfrm>
              <a:off x="3389" y="3676"/>
              <a:ext cx="529" cy="411"/>
            </a:xfrm>
            <a:custGeom>
              <a:avLst/>
              <a:gdLst/>
              <a:ahLst/>
              <a:cxnLst>
                <a:cxn ang="0">
                  <a:pos x="224" y="406"/>
                </a:cxn>
                <a:cxn ang="0">
                  <a:pos x="185" y="398"/>
                </a:cxn>
                <a:cxn ang="0">
                  <a:pos x="148" y="386"/>
                </a:cxn>
                <a:cxn ang="0">
                  <a:pos x="114" y="370"/>
                </a:cxn>
                <a:cxn ang="0">
                  <a:pos x="84" y="350"/>
                </a:cxn>
                <a:cxn ang="0">
                  <a:pos x="57" y="327"/>
                </a:cxn>
                <a:cxn ang="0">
                  <a:pos x="36" y="302"/>
                </a:cxn>
                <a:cxn ang="0">
                  <a:pos x="19" y="274"/>
                </a:cxn>
                <a:cxn ang="0">
                  <a:pos x="7" y="244"/>
                </a:cxn>
                <a:cxn ang="0">
                  <a:pos x="1" y="214"/>
                </a:cxn>
                <a:cxn ang="0">
                  <a:pos x="1" y="181"/>
                </a:cxn>
                <a:cxn ang="0">
                  <a:pos x="7" y="152"/>
                </a:cxn>
                <a:cxn ang="0">
                  <a:pos x="19" y="123"/>
                </a:cxn>
                <a:cxn ang="0">
                  <a:pos x="36" y="97"/>
                </a:cxn>
                <a:cxn ang="0">
                  <a:pos x="56" y="73"/>
                </a:cxn>
                <a:cxn ang="0">
                  <a:pos x="81" y="52"/>
                </a:cxn>
                <a:cxn ang="0">
                  <a:pos x="110" y="34"/>
                </a:cxn>
                <a:cxn ang="0">
                  <a:pos x="142" y="20"/>
                </a:cxn>
                <a:cxn ang="0">
                  <a:pos x="177" y="10"/>
                </a:cxn>
                <a:cxn ang="0">
                  <a:pos x="214" y="3"/>
                </a:cxn>
                <a:cxn ang="0">
                  <a:pos x="252" y="0"/>
                </a:cxn>
                <a:cxn ang="0">
                  <a:pos x="291" y="2"/>
                </a:cxn>
                <a:cxn ang="0">
                  <a:pos x="329" y="9"/>
                </a:cxn>
                <a:cxn ang="0">
                  <a:pos x="366" y="19"/>
                </a:cxn>
                <a:cxn ang="0">
                  <a:pos x="399" y="33"/>
                </a:cxn>
                <a:cxn ang="0">
                  <a:pos x="430" y="50"/>
                </a:cxn>
                <a:cxn ang="0">
                  <a:pos x="457" y="71"/>
                </a:cxn>
                <a:cxn ang="0">
                  <a:pos x="481" y="94"/>
                </a:cxn>
                <a:cxn ang="0">
                  <a:pos x="500" y="119"/>
                </a:cxn>
                <a:cxn ang="0">
                  <a:pos x="514" y="147"/>
                </a:cxn>
                <a:cxn ang="0">
                  <a:pos x="524" y="175"/>
                </a:cxn>
                <a:cxn ang="0">
                  <a:pos x="528" y="206"/>
                </a:cxn>
                <a:cxn ang="0">
                  <a:pos x="526" y="238"/>
                </a:cxn>
                <a:cxn ang="0">
                  <a:pos x="518" y="268"/>
                </a:cxn>
                <a:cxn ang="0">
                  <a:pos x="505" y="296"/>
                </a:cxn>
                <a:cxn ang="0">
                  <a:pos x="486" y="322"/>
                </a:cxn>
                <a:cxn ang="0">
                  <a:pos x="463" y="346"/>
                </a:cxn>
                <a:cxn ang="0">
                  <a:pos x="436" y="366"/>
                </a:cxn>
                <a:cxn ang="0">
                  <a:pos x="404" y="382"/>
                </a:cxn>
                <a:cxn ang="0">
                  <a:pos x="371" y="396"/>
                </a:cxn>
                <a:cxn ang="0">
                  <a:pos x="333" y="405"/>
                </a:cxn>
                <a:cxn ang="0">
                  <a:pos x="294" y="409"/>
                </a:cxn>
                <a:cxn ang="0">
                  <a:pos x="252" y="409"/>
                </a:cxn>
              </a:cxnLst>
              <a:rect l="0" t="0" r="r" b="b"/>
              <a:pathLst>
                <a:path w="529" h="411">
                  <a:moveTo>
                    <a:pt x="252" y="409"/>
                  </a:moveTo>
                  <a:lnTo>
                    <a:pt x="238" y="408"/>
                  </a:lnTo>
                  <a:lnTo>
                    <a:pt x="224" y="406"/>
                  </a:lnTo>
                  <a:lnTo>
                    <a:pt x="211" y="404"/>
                  </a:lnTo>
                  <a:lnTo>
                    <a:pt x="198" y="402"/>
                  </a:lnTo>
                  <a:lnTo>
                    <a:pt x="185" y="398"/>
                  </a:lnTo>
                  <a:lnTo>
                    <a:pt x="172" y="395"/>
                  </a:lnTo>
                  <a:lnTo>
                    <a:pt x="159" y="390"/>
                  </a:lnTo>
                  <a:lnTo>
                    <a:pt x="148" y="386"/>
                  </a:lnTo>
                  <a:lnTo>
                    <a:pt x="136" y="380"/>
                  </a:lnTo>
                  <a:lnTo>
                    <a:pt x="125" y="376"/>
                  </a:lnTo>
                  <a:lnTo>
                    <a:pt x="114" y="370"/>
                  </a:lnTo>
                  <a:lnTo>
                    <a:pt x="104" y="364"/>
                  </a:lnTo>
                  <a:lnTo>
                    <a:pt x="94" y="357"/>
                  </a:lnTo>
                  <a:lnTo>
                    <a:pt x="84" y="350"/>
                  </a:lnTo>
                  <a:lnTo>
                    <a:pt x="74" y="343"/>
                  </a:lnTo>
                  <a:lnTo>
                    <a:pt x="66" y="335"/>
                  </a:lnTo>
                  <a:lnTo>
                    <a:pt x="57" y="327"/>
                  </a:lnTo>
                  <a:lnTo>
                    <a:pt x="49" y="319"/>
                  </a:lnTo>
                  <a:lnTo>
                    <a:pt x="43" y="310"/>
                  </a:lnTo>
                  <a:lnTo>
                    <a:pt x="36" y="302"/>
                  </a:lnTo>
                  <a:lnTo>
                    <a:pt x="30" y="293"/>
                  </a:lnTo>
                  <a:lnTo>
                    <a:pt x="24" y="284"/>
                  </a:lnTo>
                  <a:lnTo>
                    <a:pt x="19" y="274"/>
                  </a:lnTo>
                  <a:lnTo>
                    <a:pt x="14" y="264"/>
                  </a:lnTo>
                  <a:lnTo>
                    <a:pt x="10" y="254"/>
                  </a:lnTo>
                  <a:lnTo>
                    <a:pt x="7" y="244"/>
                  </a:lnTo>
                  <a:lnTo>
                    <a:pt x="4" y="235"/>
                  </a:lnTo>
                  <a:lnTo>
                    <a:pt x="2" y="224"/>
                  </a:lnTo>
                  <a:lnTo>
                    <a:pt x="1" y="214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1" y="181"/>
                  </a:lnTo>
                  <a:lnTo>
                    <a:pt x="2" y="171"/>
                  </a:lnTo>
                  <a:lnTo>
                    <a:pt x="4" y="162"/>
                  </a:lnTo>
                  <a:lnTo>
                    <a:pt x="7" y="152"/>
                  </a:lnTo>
                  <a:lnTo>
                    <a:pt x="10" y="142"/>
                  </a:lnTo>
                  <a:lnTo>
                    <a:pt x="14" y="132"/>
                  </a:lnTo>
                  <a:lnTo>
                    <a:pt x="19" y="123"/>
                  </a:lnTo>
                  <a:lnTo>
                    <a:pt x="24" y="114"/>
                  </a:lnTo>
                  <a:lnTo>
                    <a:pt x="29" y="105"/>
                  </a:lnTo>
                  <a:lnTo>
                    <a:pt x="36" y="97"/>
                  </a:lnTo>
                  <a:lnTo>
                    <a:pt x="42" y="89"/>
                  </a:lnTo>
                  <a:lnTo>
                    <a:pt x="48" y="81"/>
                  </a:lnTo>
                  <a:lnTo>
                    <a:pt x="56" y="73"/>
                  </a:lnTo>
                  <a:lnTo>
                    <a:pt x="64" y="66"/>
                  </a:lnTo>
                  <a:lnTo>
                    <a:pt x="72" y="59"/>
                  </a:lnTo>
                  <a:lnTo>
                    <a:pt x="81" y="52"/>
                  </a:lnTo>
                  <a:lnTo>
                    <a:pt x="91" y="46"/>
                  </a:lnTo>
                  <a:lnTo>
                    <a:pt x="100" y="40"/>
                  </a:lnTo>
                  <a:lnTo>
                    <a:pt x="110" y="34"/>
                  </a:lnTo>
                  <a:lnTo>
                    <a:pt x="121" y="30"/>
                  </a:lnTo>
                  <a:lnTo>
                    <a:pt x="131" y="25"/>
                  </a:lnTo>
                  <a:lnTo>
                    <a:pt x="142" y="20"/>
                  </a:lnTo>
                  <a:lnTo>
                    <a:pt x="153" y="17"/>
                  </a:lnTo>
                  <a:lnTo>
                    <a:pt x="165" y="13"/>
                  </a:lnTo>
                  <a:lnTo>
                    <a:pt x="177" y="10"/>
                  </a:lnTo>
                  <a:lnTo>
                    <a:pt x="189" y="7"/>
                  </a:lnTo>
                  <a:lnTo>
                    <a:pt x="201" y="4"/>
                  </a:lnTo>
                  <a:lnTo>
                    <a:pt x="214" y="3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2" y="0"/>
                  </a:lnTo>
                  <a:lnTo>
                    <a:pt x="265" y="0"/>
                  </a:lnTo>
                  <a:lnTo>
                    <a:pt x="278" y="1"/>
                  </a:lnTo>
                  <a:lnTo>
                    <a:pt x="291" y="2"/>
                  </a:lnTo>
                  <a:lnTo>
                    <a:pt x="305" y="4"/>
                  </a:lnTo>
                  <a:lnTo>
                    <a:pt x="316" y="6"/>
                  </a:lnTo>
                  <a:lnTo>
                    <a:pt x="329" y="9"/>
                  </a:lnTo>
                  <a:lnTo>
                    <a:pt x="342" y="12"/>
                  </a:lnTo>
                  <a:lnTo>
                    <a:pt x="354" y="15"/>
                  </a:lnTo>
                  <a:lnTo>
                    <a:pt x="366" y="19"/>
                  </a:lnTo>
                  <a:lnTo>
                    <a:pt x="377" y="23"/>
                  </a:lnTo>
                  <a:lnTo>
                    <a:pt x="389" y="28"/>
                  </a:lnTo>
                  <a:lnTo>
                    <a:pt x="399" y="33"/>
                  </a:lnTo>
                  <a:lnTo>
                    <a:pt x="409" y="38"/>
                  </a:lnTo>
                  <a:lnTo>
                    <a:pt x="420" y="44"/>
                  </a:lnTo>
                  <a:lnTo>
                    <a:pt x="430" y="50"/>
                  </a:lnTo>
                  <a:lnTo>
                    <a:pt x="439" y="57"/>
                  </a:lnTo>
                  <a:lnTo>
                    <a:pt x="449" y="64"/>
                  </a:lnTo>
                  <a:lnTo>
                    <a:pt x="457" y="71"/>
                  </a:lnTo>
                  <a:lnTo>
                    <a:pt x="466" y="78"/>
                  </a:lnTo>
                  <a:lnTo>
                    <a:pt x="474" y="86"/>
                  </a:lnTo>
                  <a:lnTo>
                    <a:pt x="481" y="94"/>
                  </a:lnTo>
                  <a:lnTo>
                    <a:pt x="487" y="102"/>
                  </a:lnTo>
                  <a:lnTo>
                    <a:pt x="494" y="110"/>
                  </a:lnTo>
                  <a:lnTo>
                    <a:pt x="500" y="119"/>
                  </a:lnTo>
                  <a:lnTo>
                    <a:pt x="505" y="128"/>
                  </a:lnTo>
                  <a:lnTo>
                    <a:pt x="510" y="137"/>
                  </a:lnTo>
                  <a:lnTo>
                    <a:pt x="514" y="147"/>
                  </a:lnTo>
                  <a:lnTo>
                    <a:pt x="518" y="156"/>
                  </a:lnTo>
                  <a:lnTo>
                    <a:pt x="522" y="166"/>
                  </a:lnTo>
                  <a:lnTo>
                    <a:pt x="524" y="175"/>
                  </a:lnTo>
                  <a:lnTo>
                    <a:pt x="526" y="185"/>
                  </a:lnTo>
                  <a:lnTo>
                    <a:pt x="528" y="196"/>
                  </a:lnTo>
                  <a:lnTo>
                    <a:pt x="528" y="206"/>
                  </a:lnTo>
                  <a:lnTo>
                    <a:pt x="528" y="216"/>
                  </a:lnTo>
                  <a:lnTo>
                    <a:pt x="528" y="227"/>
                  </a:lnTo>
                  <a:lnTo>
                    <a:pt x="526" y="238"/>
                  </a:lnTo>
                  <a:lnTo>
                    <a:pt x="524" y="247"/>
                  </a:lnTo>
                  <a:lnTo>
                    <a:pt x="522" y="258"/>
                  </a:lnTo>
                  <a:lnTo>
                    <a:pt x="518" y="268"/>
                  </a:lnTo>
                  <a:lnTo>
                    <a:pt x="514" y="278"/>
                  </a:lnTo>
                  <a:lnTo>
                    <a:pt x="510" y="287"/>
                  </a:lnTo>
                  <a:lnTo>
                    <a:pt x="505" y="296"/>
                  </a:lnTo>
                  <a:lnTo>
                    <a:pt x="499" y="306"/>
                  </a:lnTo>
                  <a:lnTo>
                    <a:pt x="493" y="313"/>
                  </a:lnTo>
                  <a:lnTo>
                    <a:pt x="486" y="322"/>
                  </a:lnTo>
                  <a:lnTo>
                    <a:pt x="480" y="330"/>
                  </a:lnTo>
                  <a:lnTo>
                    <a:pt x="472" y="338"/>
                  </a:lnTo>
                  <a:lnTo>
                    <a:pt x="463" y="346"/>
                  </a:lnTo>
                  <a:lnTo>
                    <a:pt x="455" y="353"/>
                  </a:lnTo>
                  <a:lnTo>
                    <a:pt x="445" y="360"/>
                  </a:lnTo>
                  <a:lnTo>
                    <a:pt x="436" y="366"/>
                  </a:lnTo>
                  <a:lnTo>
                    <a:pt x="426" y="372"/>
                  </a:lnTo>
                  <a:lnTo>
                    <a:pt x="415" y="377"/>
                  </a:lnTo>
                  <a:lnTo>
                    <a:pt x="404" y="382"/>
                  </a:lnTo>
                  <a:lnTo>
                    <a:pt x="394" y="387"/>
                  </a:lnTo>
                  <a:lnTo>
                    <a:pt x="382" y="392"/>
                  </a:lnTo>
                  <a:lnTo>
                    <a:pt x="371" y="396"/>
                  </a:lnTo>
                  <a:lnTo>
                    <a:pt x="358" y="399"/>
                  </a:lnTo>
                  <a:lnTo>
                    <a:pt x="345" y="402"/>
                  </a:lnTo>
                  <a:lnTo>
                    <a:pt x="333" y="405"/>
                  </a:lnTo>
                  <a:lnTo>
                    <a:pt x="320" y="407"/>
                  </a:lnTo>
                  <a:lnTo>
                    <a:pt x="307" y="408"/>
                  </a:lnTo>
                  <a:lnTo>
                    <a:pt x="294" y="409"/>
                  </a:lnTo>
                  <a:lnTo>
                    <a:pt x="280" y="410"/>
                  </a:lnTo>
                  <a:lnTo>
                    <a:pt x="266" y="410"/>
                  </a:lnTo>
                  <a:lnTo>
                    <a:pt x="252" y="409"/>
                  </a:lnTo>
                </a:path>
              </a:pathLst>
            </a:custGeom>
            <a:solidFill>
              <a:srgbClr val="FDFDF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2" name="Freeform 1110"/>
            <p:cNvSpPr>
              <a:spLocks/>
            </p:cNvSpPr>
            <p:nvPr/>
          </p:nvSpPr>
          <p:spPr bwMode="auto">
            <a:xfrm>
              <a:off x="3391" y="3678"/>
              <a:ext cx="525" cy="407"/>
            </a:xfrm>
            <a:custGeom>
              <a:avLst/>
              <a:gdLst/>
              <a:ahLst/>
              <a:cxnLst>
                <a:cxn ang="0">
                  <a:pos x="222" y="403"/>
                </a:cxn>
                <a:cxn ang="0">
                  <a:pos x="183" y="395"/>
                </a:cxn>
                <a:cxn ang="0">
                  <a:pos x="146" y="382"/>
                </a:cxn>
                <a:cxn ang="0">
                  <a:pos x="113" y="367"/>
                </a:cxn>
                <a:cxn ang="0">
                  <a:pos x="83" y="347"/>
                </a:cxn>
                <a:cxn ang="0">
                  <a:pos x="57" y="324"/>
                </a:cxn>
                <a:cxn ang="0">
                  <a:pos x="36" y="299"/>
                </a:cxn>
                <a:cxn ang="0">
                  <a:pos x="19" y="271"/>
                </a:cxn>
                <a:cxn ang="0">
                  <a:pos x="7" y="242"/>
                </a:cxn>
                <a:cxn ang="0">
                  <a:pos x="1" y="212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2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1" y="51"/>
                </a:cxn>
                <a:cxn ang="0">
                  <a:pos x="110" y="34"/>
                </a:cxn>
                <a:cxn ang="0">
                  <a:pos x="141" y="20"/>
                </a:cxn>
                <a:cxn ang="0">
                  <a:pos x="175" y="9"/>
                </a:cxn>
                <a:cxn ang="0">
                  <a:pos x="212" y="2"/>
                </a:cxn>
                <a:cxn ang="0">
                  <a:pos x="250" y="0"/>
                </a:cxn>
                <a:cxn ang="0">
                  <a:pos x="289" y="2"/>
                </a:cxn>
                <a:cxn ang="0">
                  <a:pos x="327" y="8"/>
                </a:cxn>
                <a:cxn ang="0">
                  <a:pos x="363" y="18"/>
                </a:cxn>
                <a:cxn ang="0">
                  <a:pos x="396" y="33"/>
                </a:cxn>
                <a:cxn ang="0">
                  <a:pos x="426" y="49"/>
                </a:cxn>
                <a:cxn ang="0">
                  <a:pos x="454" y="70"/>
                </a:cxn>
                <a:cxn ang="0">
                  <a:pos x="478" y="93"/>
                </a:cxn>
                <a:cxn ang="0">
                  <a:pos x="496" y="118"/>
                </a:cxn>
                <a:cxn ang="0">
                  <a:pos x="510" y="145"/>
                </a:cxn>
                <a:cxn ang="0">
                  <a:pos x="520" y="174"/>
                </a:cxn>
                <a:cxn ang="0">
                  <a:pos x="524" y="204"/>
                </a:cxn>
                <a:cxn ang="0">
                  <a:pos x="522" y="236"/>
                </a:cxn>
                <a:cxn ang="0">
                  <a:pos x="514" y="265"/>
                </a:cxn>
                <a:cxn ang="0">
                  <a:pos x="501" y="294"/>
                </a:cxn>
                <a:cxn ang="0">
                  <a:pos x="482" y="319"/>
                </a:cxn>
                <a:cxn ang="0">
                  <a:pos x="460" y="343"/>
                </a:cxn>
                <a:cxn ang="0">
                  <a:pos x="432" y="363"/>
                </a:cxn>
                <a:cxn ang="0">
                  <a:pos x="401" y="379"/>
                </a:cxn>
                <a:cxn ang="0">
                  <a:pos x="368" y="392"/>
                </a:cxn>
                <a:cxn ang="0">
                  <a:pos x="330" y="401"/>
                </a:cxn>
                <a:cxn ang="0">
                  <a:pos x="291" y="406"/>
                </a:cxn>
                <a:cxn ang="0">
                  <a:pos x="250" y="406"/>
                </a:cxn>
              </a:cxnLst>
              <a:rect l="0" t="0" r="r" b="b"/>
              <a:pathLst>
                <a:path w="525" h="407">
                  <a:moveTo>
                    <a:pt x="250" y="406"/>
                  </a:moveTo>
                  <a:lnTo>
                    <a:pt x="236" y="405"/>
                  </a:lnTo>
                  <a:lnTo>
                    <a:pt x="222" y="403"/>
                  </a:lnTo>
                  <a:lnTo>
                    <a:pt x="210" y="401"/>
                  </a:lnTo>
                  <a:lnTo>
                    <a:pt x="196" y="398"/>
                  </a:lnTo>
                  <a:lnTo>
                    <a:pt x="183" y="395"/>
                  </a:lnTo>
                  <a:lnTo>
                    <a:pt x="171" y="391"/>
                  </a:lnTo>
                  <a:lnTo>
                    <a:pt x="158" y="387"/>
                  </a:lnTo>
                  <a:lnTo>
                    <a:pt x="146" y="382"/>
                  </a:lnTo>
                  <a:lnTo>
                    <a:pt x="135" y="377"/>
                  </a:lnTo>
                  <a:lnTo>
                    <a:pt x="124" y="372"/>
                  </a:lnTo>
                  <a:lnTo>
                    <a:pt x="113" y="367"/>
                  </a:lnTo>
                  <a:lnTo>
                    <a:pt x="103" y="361"/>
                  </a:lnTo>
                  <a:lnTo>
                    <a:pt x="93" y="354"/>
                  </a:lnTo>
                  <a:lnTo>
                    <a:pt x="83" y="347"/>
                  </a:lnTo>
                  <a:lnTo>
                    <a:pt x="74" y="340"/>
                  </a:lnTo>
                  <a:lnTo>
                    <a:pt x="65" y="332"/>
                  </a:lnTo>
                  <a:lnTo>
                    <a:pt x="57" y="324"/>
                  </a:lnTo>
                  <a:lnTo>
                    <a:pt x="49" y="316"/>
                  </a:lnTo>
                  <a:lnTo>
                    <a:pt x="42" y="307"/>
                  </a:lnTo>
                  <a:lnTo>
                    <a:pt x="36" y="299"/>
                  </a:lnTo>
                  <a:lnTo>
                    <a:pt x="29" y="290"/>
                  </a:lnTo>
                  <a:lnTo>
                    <a:pt x="24" y="281"/>
                  </a:lnTo>
                  <a:lnTo>
                    <a:pt x="19" y="271"/>
                  </a:lnTo>
                  <a:lnTo>
                    <a:pt x="14" y="262"/>
                  </a:lnTo>
                  <a:lnTo>
                    <a:pt x="10" y="252"/>
                  </a:lnTo>
                  <a:lnTo>
                    <a:pt x="7" y="242"/>
                  </a:lnTo>
                  <a:lnTo>
                    <a:pt x="4" y="233"/>
                  </a:lnTo>
                  <a:lnTo>
                    <a:pt x="2" y="222"/>
                  </a:lnTo>
                  <a:lnTo>
                    <a:pt x="1" y="212"/>
                  </a:lnTo>
                  <a:lnTo>
                    <a:pt x="0" y="201"/>
                  </a:lnTo>
                  <a:lnTo>
                    <a:pt x="0" y="190"/>
                  </a:lnTo>
                  <a:lnTo>
                    <a:pt x="1" y="179"/>
                  </a:lnTo>
                  <a:lnTo>
                    <a:pt x="2" y="169"/>
                  </a:lnTo>
                  <a:lnTo>
                    <a:pt x="4" y="160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1"/>
                  </a:lnTo>
                  <a:lnTo>
                    <a:pt x="18" y="122"/>
                  </a:lnTo>
                  <a:lnTo>
                    <a:pt x="24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2" y="88"/>
                  </a:lnTo>
                  <a:lnTo>
                    <a:pt x="48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2" y="58"/>
                  </a:lnTo>
                  <a:lnTo>
                    <a:pt x="81" y="51"/>
                  </a:lnTo>
                  <a:lnTo>
                    <a:pt x="90" y="45"/>
                  </a:lnTo>
                  <a:lnTo>
                    <a:pt x="99" y="39"/>
                  </a:lnTo>
                  <a:lnTo>
                    <a:pt x="110" y="34"/>
                  </a:lnTo>
                  <a:lnTo>
                    <a:pt x="120" y="29"/>
                  </a:lnTo>
                  <a:lnTo>
                    <a:pt x="130" y="24"/>
                  </a:lnTo>
                  <a:lnTo>
                    <a:pt x="141" y="20"/>
                  </a:lnTo>
                  <a:lnTo>
                    <a:pt x="152" y="16"/>
                  </a:lnTo>
                  <a:lnTo>
                    <a:pt x="163" y="12"/>
                  </a:lnTo>
                  <a:lnTo>
                    <a:pt x="175" y="9"/>
                  </a:lnTo>
                  <a:lnTo>
                    <a:pt x="187" y="6"/>
                  </a:lnTo>
                  <a:lnTo>
                    <a:pt x="200" y="4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0" y="0"/>
                  </a:lnTo>
                  <a:lnTo>
                    <a:pt x="263" y="0"/>
                  </a:lnTo>
                  <a:lnTo>
                    <a:pt x="276" y="0"/>
                  </a:lnTo>
                  <a:lnTo>
                    <a:pt x="289" y="2"/>
                  </a:lnTo>
                  <a:lnTo>
                    <a:pt x="302" y="3"/>
                  </a:lnTo>
                  <a:lnTo>
                    <a:pt x="314" y="5"/>
                  </a:lnTo>
                  <a:lnTo>
                    <a:pt x="327" y="8"/>
                  </a:lnTo>
                  <a:lnTo>
                    <a:pt x="339" y="11"/>
                  </a:lnTo>
                  <a:lnTo>
                    <a:pt x="351" y="15"/>
                  </a:lnTo>
                  <a:lnTo>
                    <a:pt x="363" y="18"/>
                  </a:lnTo>
                  <a:lnTo>
                    <a:pt x="374" y="23"/>
                  </a:lnTo>
                  <a:lnTo>
                    <a:pt x="386" y="27"/>
                  </a:lnTo>
                  <a:lnTo>
                    <a:pt x="396" y="33"/>
                  </a:lnTo>
                  <a:lnTo>
                    <a:pt x="406" y="37"/>
                  </a:lnTo>
                  <a:lnTo>
                    <a:pt x="417" y="43"/>
                  </a:lnTo>
                  <a:lnTo>
                    <a:pt x="426" y="49"/>
                  </a:lnTo>
                  <a:lnTo>
                    <a:pt x="436" y="56"/>
                  </a:lnTo>
                  <a:lnTo>
                    <a:pt x="445" y="63"/>
                  </a:lnTo>
                  <a:lnTo>
                    <a:pt x="454" y="70"/>
                  </a:lnTo>
                  <a:lnTo>
                    <a:pt x="462" y="77"/>
                  </a:lnTo>
                  <a:lnTo>
                    <a:pt x="470" y="85"/>
                  </a:lnTo>
                  <a:lnTo>
                    <a:pt x="478" y="93"/>
                  </a:lnTo>
                  <a:lnTo>
                    <a:pt x="483" y="101"/>
                  </a:lnTo>
                  <a:lnTo>
                    <a:pt x="490" y="109"/>
                  </a:lnTo>
                  <a:lnTo>
                    <a:pt x="496" y="118"/>
                  </a:lnTo>
                  <a:lnTo>
                    <a:pt x="501" y="127"/>
                  </a:lnTo>
                  <a:lnTo>
                    <a:pt x="506" y="136"/>
                  </a:lnTo>
                  <a:lnTo>
                    <a:pt x="510" y="145"/>
                  </a:lnTo>
                  <a:lnTo>
                    <a:pt x="514" y="155"/>
                  </a:lnTo>
                  <a:lnTo>
                    <a:pt x="518" y="165"/>
                  </a:lnTo>
                  <a:lnTo>
                    <a:pt x="520" y="174"/>
                  </a:lnTo>
                  <a:lnTo>
                    <a:pt x="522" y="183"/>
                  </a:lnTo>
                  <a:lnTo>
                    <a:pt x="524" y="194"/>
                  </a:lnTo>
                  <a:lnTo>
                    <a:pt x="524" y="204"/>
                  </a:lnTo>
                  <a:lnTo>
                    <a:pt x="524" y="214"/>
                  </a:lnTo>
                  <a:lnTo>
                    <a:pt x="524" y="225"/>
                  </a:lnTo>
                  <a:lnTo>
                    <a:pt x="522" y="236"/>
                  </a:lnTo>
                  <a:lnTo>
                    <a:pt x="520" y="245"/>
                  </a:lnTo>
                  <a:lnTo>
                    <a:pt x="518" y="255"/>
                  </a:lnTo>
                  <a:lnTo>
                    <a:pt x="514" y="265"/>
                  </a:lnTo>
                  <a:lnTo>
                    <a:pt x="510" y="275"/>
                  </a:lnTo>
                  <a:lnTo>
                    <a:pt x="506" y="285"/>
                  </a:lnTo>
                  <a:lnTo>
                    <a:pt x="501" y="294"/>
                  </a:lnTo>
                  <a:lnTo>
                    <a:pt x="495" y="303"/>
                  </a:lnTo>
                  <a:lnTo>
                    <a:pt x="489" y="311"/>
                  </a:lnTo>
                  <a:lnTo>
                    <a:pt x="482" y="319"/>
                  </a:lnTo>
                  <a:lnTo>
                    <a:pt x="476" y="327"/>
                  </a:lnTo>
                  <a:lnTo>
                    <a:pt x="468" y="335"/>
                  </a:lnTo>
                  <a:lnTo>
                    <a:pt x="460" y="343"/>
                  </a:lnTo>
                  <a:lnTo>
                    <a:pt x="451" y="350"/>
                  </a:lnTo>
                  <a:lnTo>
                    <a:pt x="442" y="356"/>
                  </a:lnTo>
                  <a:lnTo>
                    <a:pt x="432" y="363"/>
                  </a:lnTo>
                  <a:lnTo>
                    <a:pt x="423" y="369"/>
                  </a:lnTo>
                  <a:lnTo>
                    <a:pt x="412" y="374"/>
                  </a:lnTo>
                  <a:lnTo>
                    <a:pt x="401" y="379"/>
                  </a:lnTo>
                  <a:lnTo>
                    <a:pt x="391" y="384"/>
                  </a:lnTo>
                  <a:lnTo>
                    <a:pt x="379" y="388"/>
                  </a:lnTo>
                  <a:lnTo>
                    <a:pt x="368" y="392"/>
                  </a:lnTo>
                  <a:lnTo>
                    <a:pt x="355" y="396"/>
                  </a:lnTo>
                  <a:lnTo>
                    <a:pt x="343" y="399"/>
                  </a:lnTo>
                  <a:lnTo>
                    <a:pt x="330" y="401"/>
                  </a:lnTo>
                  <a:lnTo>
                    <a:pt x="317" y="403"/>
                  </a:lnTo>
                  <a:lnTo>
                    <a:pt x="305" y="405"/>
                  </a:lnTo>
                  <a:lnTo>
                    <a:pt x="291" y="406"/>
                  </a:lnTo>
                  <a:lnTo>
                    <a:pt x="278" y="406"/>
                  </a:lnTo>
                  <a:lnTo>
                    <a:pt x="264" y="406"/>
                  </a:lnTo>
                  <a:lnTo>
                    <a:pt x="250" y="406"/>
                  </a:lnTo>
                </a:path>
              </a:pathLst>
            </a:custGeom>
            <a:solidFill>
              <a:srgbClr val="FCFCF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3" name="Freeform 1111"/>
            <p:cNvSpPr>
              <a:spLocks/>
            </p:cNvSpPr>
            <p:nvPr/>
          </p:nvSpPr>
          <p:spPr bwMode="auto">
            <a:xfrm>
              <a:off x="3393" y="3679"/>
              <a:ext cx="521" cy="405"/>
            </a:xfrm>
            <a:custGeom>
              <a:avLst/>
              <a:gdLst/>
              <a:ahLst/>
              <a:cxnLst>
                <a:cxn ang="0">
                  <a:pos x="221" y="400"/>
                </a:cxn>
                <a:cxn ang="0">
                  <a:pos x="182" y="392"/>
                </a:cxn>
                <a:cxn ang="0">
                  <a:pos x="145" y="380"/>
                </a:cxn>
                <a:cxn ang="0">
                  <a:pos x="113" y="365"/>
                </a:cxn>
                <a:cxn ang="0">
                  <a:pos x="82" y="345"/>
                </a:cxn>
                <a:cxn ang="0">
                  <a:pos x="56" y="322"/>
                </a:cxn>
                <a:cxn ang="0">
                  <a:pos x="35" y="298"/>
                </a:cxn>
                <a:cxn ang="0">
                  <a:pos x="18" y="270"/>
                </a:cxn>
                <a:cxn ang="0">
                  <a:pos x="7" y="240"/>
                </a:cxn>
                <a:cxn ang="0">
                  <a:pos x="1" y="210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1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0" y="51"/>
                </a:cxn>
                <a:cxn ang="0">
                  <a:pos x="109" y="34"/>
                </a:cxn>
                <a:cxn ang="0">
                  <a:pos x="140" y="20"/>
                </a:cxn>
                <a:cxn ang="0">
                  <a:pos x="174" y="10"/>
                </a:cxn>
                <a:cxn ang="0">
                  <a:pos x="210" y="3"/>
                </a:cxn>
                <a:cxn ang="0">
                  <a:pos x="248" y="0"/>
                </a:cxn>
                <a:cxn ang="0">
                  <a:pos x="287" y="2"/>
                </a:cxn>
                <a:cxn ang="0">
                  <a:pos x="324" y="9"/>
                </a:cxn>
                <a:cxn ang="0">
                  <a:pos x="360" y="19"/>
                </a:cxn>
                <a:cxn ang="0">
                  <a:pos x="393" y="33"/>
                </a:cxn>
                <a:cxn ang="0">
                  <a:pos x="423" y="49"/>
                </a:cxn>
                <a:cxn ang="0">
                  <a:pos x="451" y="70"/>
                </a:cxn>
                <a:cxn ang="0">
                  <a:pos x="474" y="93"/>
                </a:cxn>
                <a:cxn ang="0">
                  <a:pos x="492" y="117"/>
                </a:cxn>
                <a:cxn ang="0">
                  <a:pos x="507" y="145"/>
                </a:cxn>
                <a:cxn ang="0">
                  <a:pos x="516" y="173"/>
                </a:cxn>
                <a:cxn ang="0">
                  <a:pos x="520" y="203"/>
                </a:cxn>
                <a:cxn ang="0">
                  <a:pos x="518" y="234"/>
                </a:cxn>
                <a:cxn ang="0">
                  <a:pos x="510" y="264"/>
                </a:cxn>
                <a:cxn ang="0">
                  <a:pos x="497" y="292"/>
                </a:cxn>
                <a:cxn ang="0">
                  <a:pos x="479" y="317"/>
                </a:cxn>
                <a:cxn ang="0">
                  <a:pos x="456" y="341"/>
                </a:cxn>
                <a:cxn ang="0">
                  <a:pos x="429" y="361"/>
                </a:cxn>
                <a:cxn ang="0">
                  <a:pos x="398" y="376"/>
                </a:cxn>
                <a:cxn ang="0">
                  <a:pos x="365" y="390"/>
                </a:cxn>
                <a:cxn ang="0">
                  <a:pos x="328" y="399"/>
                </a:cxn>
                <a:cxn ang="0">
                  <a:pos x="289" y="403"/>
                </a:cxn>
                <a:cxn ang="0">
                  <a:pos x="248" y="403"/>
                </a:cxn>
              </a:cxnLst>
              <a:rect l="0" t="0" r="r" b="b"/>
              <a:pathLst>
                <a:path w="521" h="405">
                  <a:moveTo>
                    <a:pt x="248" y="403"/>
                  </a:moveTo>
                  <a:lnTo>
                    <a:pt x="234" y="402"/>
                  </a:lnTo>
                  <a:lnTo>
                    <a:pt x="221" y="400"/>
                  </a:lnTo>
                  <a:lnTo>
                    <a:pt x="208" y="398"/>
                  </a:lnTo>
                  <a:lnTo>
                    <a:pt x="195" y="396"/>
                  </a:lnTo>
                  <a:lnTo>
                    <a:pt x="182" y="392"/>
                  </a:lnTo>
                  <a:lnTo>
                    <a:pt x="170" y="389"/>
                  </a:lnTo>
                  <a:lnTo>
                    <a:pt x="157" y="384"/>
                  </a:lnTo>
                  <a:lnTo>
                    <a:pt x="145" y="380"/>
                  </a:lnTo>
                  <a:lnTo>
                    <a:pt x="134" y="375"/>
                  </a:lnTo>
                  <a:lnTo>
                    <a:pt x="123" y="370"/>
                  </a:lnTo>
                  <a:lnTo>
                    <a:pt x="113" y="365"/>
                  </a:lnTo>
                  <a:lnTo>
                    <a:pt x="102" y="358"/>
                  </a:lnTo>
                  <a:lnTo>
                    <a:pt x="92" y="352"/>
                  </a:lnTo>
                  <a:lnTo>
                    <a:pt x="82" y="345"/>
                  </a:lnTo>
                  <a:lnTo>
                    <a:pt x="73" y="338"/>
                  </a:lnTo>
                  <a:lnTo>
                    <a:pt x="64" y="330"/>
                  </a:lnTo>
                  <a:lnTo>
                    <a:pt x="56" y="322"/>
                  </a:lnTo>
                  <a:lnTo>
                    <a:pt x="48" y="314"/>
                  </a:lnTo>
                  <a:lnTo>
                    <a:pt x="42" y="305"/>
                  </a:lnTo>
                  <a:lnTo>
                    <a:pt x="35" y="298"/>
                  </a:lnTo>
                  <a:lnTo>
                    <a:pt x="29" y="289"/>
                  </a:lnTo>
                  <a:lnTo>
                    <a:pt x="24" y="279"/>
                  </a:lnTo>
                  <a:lnTo>
                    <a:pt x="18" y="270"/>
                  </a:lnTo>
                  <a:lnTo>
                    <a:pt x="14" y="260"/>
                  </a:lnTo>
                  <a:lnTo>
                    <a:pt x="10" y="251"/>
                  </a:lnTo>
                  <a:lnTo>
                    <a:pt x="7" y="240"/>
                  </a:lnTo>
                  <a:lnTo>
                    <a:pt x="4" y="231"/>
                  </a:lnTo>
                  <a:lnTo>
                    <a:pt x="2" y="221"/>
                  </a:lnTo>
                  <a:lnTo>
                    <a:pt x="1" y="210"/>
                  </a:lnTo>
                  <a:lnTo>
                    <a:pt x="0" y="200"/>
                  </a:lnTo>
                  <a:lnTo>
                    <a:pt x="0" y="189"/>
                  </a:lnTo>
                  <a:lnTo>
                    <a:pt x="1" y="179"/>
                  </a:lnTo>
                  <a:lnTo>
                    <a:pt x="2" y="168"/>
                  </a:lnTo>
                  <a:lnTo>
                    <a:pt x="4" y="159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0"/>
                  </a:lnTo>
                  <a:lnTo>
                    <a:pt x="18" y="121"/>
                  </a:lnTo>
                  <a:lnTo>
                    <a:pt x="23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1" y="88"/>
                  </a:lnTo>
                  <a:lnTo>
                    <a:pt x="47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1" y="58"/>
                  </a:lnTo>
                  <a:lnTo>
                    <a:pt x="80" y="51"/>
                  </a:lnTo>
                  <a:lnTo>
                    <a:pt x="89" y="45"/>
                  </a:lnTo>
                  <a:lnTo>
                    <a:pt x="99" y="39"/>
                  </a:lnTo>
                  <a:lnTo>
                    <a:pt x="109" y="34"/>
                  </a:lnTo>
                  <a:lnTo>
                    <a:pt x="119" y="29"/>
                  </a:lnTo>
                  <a:lnTo>
                    <a:pt x="130" y="25"/>
                  </a:lnTo>
                  <a:lnTo>
                    <a:pt x="140" y="20"/>
                  </a:lnTo>
                  <a:lnTo>
                    <a:pt x="151" y="16"/>
                  </a:lnTo>
                  <a:lnTo>
                    <a:pt x="162" y="13"/>
                  </a:lnTo>
                  <a:lnTo>
                    <a:pt x="174" y="10"/>
                  </a:lnTo>
                  <a:lnTo>
                    <a:pt x="186" y="7"/>
                  </a:lnTo>
                  <a:lnTo>
                    <a:pt x="198" y="5"/>
                  </a:lnTo>
                  <a:lnTo>
                    <a:pt x="210" y="3"/>
                  </a:lnTo>
                  <a:lnTo>
                    <a:pt x="222" y="1"/>
                  </a:lnTo>
                  <a:lnTo>
                    <a:pt x="235" y="1"/>
                  </a:lnTo>
                  <a:lnTo>
                    <a:pt x="248" y="0"/>
                  </a:lnTo>
                  <a:lnTo>
                    <a:pt x="261" y="0"/>
                  </a:lnTo>
                  <a:lnTo>
                    <a:pt x="274" y="1"/>
                  </a:lnTo>
                  <a:lnTo>
                    <a:pt x="287" y="2"/>
                  </a:lnTo>
                  <a:lnTo>
                    <a:pt x="300" y="4"/>
                  </a:lnTo>
                  <a:lnTo>
                    <a:pt x="312" y="6"/>
                  </a:lnTo>
                  <a:lnTo>
                    <a:pt x="324" y="9"/>
                  </a:lnTo>
                  <a:lnTo>
                    <a:pt x="337" y="12"/>
                  </a:lnTo>
                  <a:lnTo>
                    <a:pt x="348" y="15"/>
                  </a:lnTo>
                  <a:lnTo>
                    <a:pt x="360" y="19"/>
                  </a:lnTo>
                  <a:lnTo>
                    <a:pt x="372" y="23"/>
                  </a:lnTo>
                  <a:lnTo>
                    <a:pt x="383" y="28"/>
                  </a:lnTo>
                  <a:lnTo>
                    <a:pt x="393" y="33"/>
                  </a:lnTo>
                  <a:lnTo>
                    <a:pt x="403" y="38"/>
                  </a:lnTo>
                  <a:lnTo>
                    <a:pt x="414" y="43"/>
                  </a:lnTo>
                  <a:lnTo>
                    <a:pt x="423" y="49"/>
                  </a:lnTo>
                  <a:lnTo>
                    <a:pt x="433" y="56"/>
                  </a:lnTo>
                  <a:lnTo>
                    <a:pt x="442" y="63"/>
                  </a:lnTo>
                  <a:lnTo>
                    <a:pt x="451" y="70"/>
                  </a:lnTo>
                  <a:lnTo>
                    <a:pt x="459" y="77"/>
                  </a:lnTo>
                  <a:lnTo>
                    <a:pt x="467" y="85"/>
                  </a:lnTo>
                  <a:lnTo>
                    <a:pt x="474" y="93"/>
                  </a:lnTo>
                  <a:lnTo>
                    <a:pt x="480" y="101"/>
                  </a:lnTo>
                  <a:lnTo>
                    <a:pt x="486" y="109"/>
                  </a:lnTo>
                  <a:lnTo>
                    <a:pt x="492" y="117"/>
                  </a:lnTo>
                  <a:lnTo>
                    <a:pt x="498" y="126"/>
                  </a:lnTo>
                  <a:lnTo>
                    <a:pt x="502" y="135"/>
                  </a:lnTo>
                  <a:lnTo>
                    <a:pt x="507" y="145"/>
                  </a:lnTo>
                  <a:lnTo>
                    <a:pt x="510" y="154"/>
                  </a:lnTo>
                  <a:lnTo>
                    <a:pt x="514" y="164"/>
                  </a:lnTo>
                  <a:lnTo>
                    <a:pt x="516" y="173"/>
                  </a:lnTo>
                  <a:lnTo>
                    <a:pt x="518" y="183"/>
                  </a:lnTo>
                  <a:lnTo>
                    <a:pt x="520" y="193"/>
                  </a:lnTo>
                  <a:lnTo>
                    <a:pt x="520" y="203"/>
                  </a:lnTo>
                  <a:lnTo>
                    <a:pt x="520" y="213"/>
                  </a:lnTo>
                  <a:lnTo>
                    <a:pt x="520" y="224"/>
                  </a:lnTo>
                  <a:lnTo>
                    <a:pt x="518" y="234"/>
                  </a:lnTo>
                  <a:lnTo>
                    <a:pt x="516" y="244"/>
                  </a:lnTo>
                  <a:lnTo>
                    <a:pt x="514" y="254"/>
                  </a:lnTo>
                  <a:lnTo>
                    <a:pt x="510" y="264"/>
                  </a:lnTo>
                  <a:lnTo>
                    <a:pt x="507" y="273"/>
                  </a:lnTo>
                  <a:lnTo>
                    <a:pt x="502" y="283"/>
                  </a:lnTo>
                  <a:lnTo>
                    <a:pt x="497" y="292"/>
                  </a:lnTo>
                  <a:lnTo>
                    <a:pt x="491" y="301"/>
                  </a:lnTo>
                  <a:lnTo>
                    <a:pt x="485" y="309"/>
                  </a:lnTo>
                  <a:lnTo>
                    <a:pt x="479" y="317"/>
                  </a:lnTo>
                  <a:lnTo>
                    <a:pt x="472" y="325"/>
                  </a:lnTo>
                  <a:lnTo>
                    <a:pt x="465" y="333"/>
                  </a:lnTo>
                  <a:lnTo>
                    <a:pt x="456" y="341"/>
                  </a:lnTo>
                  <a:lnTo>
                    <a:pt x="448" y="347"/>
                  </a:lnTo>
                  <a:lnTo>
                    <a:pt x="439" y="354"/>
                  </a:lnTo>
                  <a:lnTo>
                    <a:pt x="429" y="361"/>
                  </a:lnTo>
                  <a:lnTo>
                    <a:pt x="419" y="367"/>
                  </a:lnTo>
                  <a:lnTo>
                    <a:pt x="409" y="371"/>
                  </a:lnTo>
                  <a:lnTo>
                    <a:pt x="398" y="376"/>
                  </a:lnTo>
                  <a:lnTo>
                    <a:pt x="388" y="381"/>
                  </a:lnTo>
                  <a:lnTo>
                    <a:pt x="376" y="386"/>
                  </a:lnTo>
                  <a:lnTo>
                    <a:pt x="365" y="390"/>
                  </a:lnTo>
                  <a:lnTo>
                    <a:pt x="353" y="393"/>
                  </a:lnTo>
                  <a:lnTo>
                    <a:pt x="340" y="396"/>
                  </a:lnTo>
                  <a:lnTo>
                    <a:pt x="328" y="399"/>
                  </a:lnTo>
                  <a:lnTo>
                    <a:pt x="315" y="401"/>
                  </a:lnTo>
                  <a:lnTo>
                    <a:pt x="303" y="402"/>
                  </a:lnTo>
                  <a:lnTo>
                    <a:pt x="289" y="403"/>
                  </a:lnTo>
                  <a:lnTo>
                    <a:pt x="276" y="404"/>
                  </a:lnTo>
                  <a:lnTo>
                    <a:pt x="262" y="404"/>
                  </a:lnTo>
                  <a:lnTo>
                    <a:pt x="248" y="403"/>
                  </a:lnTo>
                </a:path>
              </a:pathLst>
            </a:custGeom>
            <a:solidFill>
              <a:srgbClr val="FBFBF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4" name="Freeform 1112"/>
            <p:cNvSpPr>
              <a:spLocks/>
            </p:cNvSpPr>
            <p:nvPr/>
          </p:nvSpPr>
          <p:spPr bwMode="auto">
            <a:xfrm>
              <a:off x="3395" y="3681"/>
              <a:ext cx="517" cy="401"/>
            </a:xfrm>
            <a:custGeom>
              <a:avLst/>
              <a:gdLst/>
              <a:ahLst/>
              <a:cxnLst>
                <a:cxn ang="0">
                  <a:pos x="219" y="397"/>
                </a:cxn>
                <a:cxn ang="0">
                  <a:pos x="181" y="389"/>
                </a:cxn>
                <a:cxn ang="0">
                  <a:pos x="144" y="376"/>
                </a:cxn>
                <a:cxn ang="0">
                  <a:pos x="112" y="361"/>
                </a:cxn>
                <a:cxn ang="0">
                  <a:pos x="82" y="342"/>
                </a:cxn>
                <a:cxn ang="0">
                  <a:pos x="56" y="319"/>
                </a:cxn>
                <a:cxn ang="0">
                  <a:pos x="35" y="295"/>
                </a:cxn>
                <a:cxn ang="0">
                  <a:pos x="18" y="267"/>
                </a:cxn>
                <a:cxn ang="0">
                  <a:pos x="7" y="238"/>
                </a:cxn>
                <a:cxn ang="0">
                  <a:pos x="1" y="208"/>
                </a:cxn>
                <a:cxn ang="0">
                  <a:pos x="1" y="177"/>
                </a:cxn>
                <a:cxn ang="0">
                  <a:pos x="7" y="148"/>
                </a:cxn>
                <a:cxn ang="0">
                  <a:pos x="18" y="120"/>
                </a:cxn>
                <a:cxn ang="0">
                  <a:pos x="34" y="95"/>
                </a:cxn>
                <a:cxn ang="0">
                  <a:pos x="55" y="71"/>
                </a:cxn>
                <a:cxn ang="0">
                  <a:pos x="79" y="51"/>
                </a:cxn>
                <a:cxn ang="0">
                  <a:pos x="108" y="33"/>
                </a:cxn>
                <a:cxn ang="0">
                  <a:pos x="138" y="20"/>
                </a:cxn>
                <a:cxn ang="0">
                  <a:pos x="172" y="9"/>
                </a:cxn>
                <a:cxn ang="0">
                  <a:pos x="209" y="2"/>
                </a:cxn>
                <a:cxn ang="0">
                  <a:pos x="246" y="0"/>
                </a:cxn>
                <a:cxn ang="0">
                  <a:pos x="285" y="2"/>
                </a:cxn>
                <a:cxn ang="0">
                  <a:pos x="322" y="8"/>
                </a:cxn>
                <a:cxn ang="0">
                  <a:pos x="358" y="18"/>
                </a:cxn>
                <a:cxn ang="0">
                  <a:pos x="390" y="32"/>
                </a:cxn>
                <a:cxn ang="0">
                  <a:pos x="420" y="48"/>
                </a:cxn>
                <a:cxn ang="0">
                  <a:pos x="447" y="69"/>
                </a:cxn>
                <a:cxn ang="0">
                  <a:pos x="470" y="92"/>
                </a:cxn>
                <a:cxn ang="0">
                  <a:pos x="488" y="116"/>
                </a:cxn>
                <a:cxn ang="0">
                  <a:pos x="503" y="143"/>
                </a:cxn>
                <a:cxn ang="0">
                  <a:pos x="512" y="171"/>
                </a:cxn>
                <a:cxn ang="0">
                  <a:pos x="516" y="201"/>
                </a:cxn>
                <a:cxn ang="0">
                  <a:pos x="514" y="232"/>
                </a:cxn>
                <a:cxn ang="0">
                  <a:pos x="506" y="261"/>
                </a:cxn>
                <a:cxn ang="0">
                  <a:pos x="493" y="289"/>
                </a:cxn>
                <a:cxn ang="0">
                  <a:pos x="475" y="314"/>
                </a:cxn>
                <a:cxn ang="0">
                  <a:pos x="453" y="337"/>
                </a:cxn>
                <a:cxn ang="0">
                  <a:pos x="426" y="357"/>
                </a:cxn>
                <a:cxn ang="0">
                  <a:pos x="395" y="373"/>
                </a:cxn>
                <a:cxn ang="0">
                  <a:pos x="362" y="386"/>
                </a:cxn>
                <a:cxn ang="0">
                  <a:pos x="325" y="395"/>
                </a:cxn>
                <a:cxn ang="0">
                  <a:pos x="287" y="400"/>
                </a:cxn>
                <a:cxn ang="0">
                  <a:pos x="246" y="400"/>
                </a:cxn>
              </a:cxnLst>
              <a:rect l="0" t="0" r="r" b="b"/>
              <a:pathLst>
                <a:path w="517" h="401">
                  <a:moveTo>
                    <a:pt x="246" y="400"/>
                  </a:moveTo>
                  <a:lnTo>
                    <a:pt x="232" y="398"/>
                  </a:lnTo>
                  <a:lnTo>
                    <a:pt x="219" y="397"/>
                  </a:lnTo>
                  <a:lnTo>
                    <a:pt x="206" y="395"/>
                  </a:lnTo>
                  <a:lnTo>
                    <a:pt x="194" y="392"/>
                  </a:lnTo>
                  <a:lnTo>
                    <a:pt x="181" y="389"/>
                  </a:lnTo>
                  <a:lnTo>
                    <a:pt x="168" y="385"/>
                  </a:lnTo>
                  <a:lnTo>
                    <a:pt x="156" y="381"/>
                  </a:lnTo>
                  <a:lnTo>
                    <a:pt x="144" y="376"/>
                  </a:lnTo>
                  <a:lnTo>
                    <a:pt x="133" y="371"/>
                  </a:lnTo>
                  <a:lnTo>
                    <a:pt x="122" y="367"/>
                  </a:lnTo>
                  <a:lnTo>
                    <a:pt x="112" y="361"/>
                  </a:lnTo>
                  <a:lnTo>
                    <a:pt x="101" y="355"/>
                  </a:lnTo>
                  <a:lnTo>
                    <a:pt x="91" y="348"/>
                  </a:lnTo>
                  <a:lnTo>
                    <a:pt x="82" y="342"/>
                  </a:lnTo>
                  <a:lnTo>
                    <a:pt x="73" y="335"/>
                  </a:lnTo>
                  <a:lnTo>
                    <a:pt x="64" y="327"/>
                  </a:lnTo>
                  <a:lnTo>
                    <a:pt x="56" y="319"/>
                  </a:lnTo>
                  <a:lnTo>
                    <a:pt x="48" y="311"/>
                  </a:lnTo>
                  <a:lnTo>
                    <a:pt x="42" y="303"/>
                  </a:lnTo>
                  <a:lnTo>
                    <a:pt x="35" y="295"/>
                  </a:lnTo>
                  <a:lnTo>
                    <a:pt x="29" y="286"/>
                  </a:lnTo>
                  <a:lnTo>
                    <a:pt x="23" y="277"/>
                  </a:lnTo>
                  <a:lnTo>
                    <a:pt x="18" y="267"/>
                  </a:lnTo>
                  <a:lnTo>
                    <a:pt x="14" y="258"/>
                  </a:lnTo>
                  <a:lnTo>
                    <a:pt x="10" y="248"/>
                  </a:lnTo>
                  <a:lnTo>
                    <a:pt x="7" y="238"/>
                  </a:lnTo>
                  <a:lnTo>
                    <a:pt x="4" y="229"/>
                  </a:lnTo>
                  <a:lnTo>
                    <a:pt x="2" y="219"/>
                  </a:lnTo>
                  <a:lnTo>
                    <a:pt x="1" y="208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  <a:lnTo>
                    <a:pt x="2" y="167"/>
                  </a:lnTo>
                  <a:lnTo>
                    <a:pt x="4" y="158"/>
                  </a:lnTo>
                  <a:lnTo>
                    <a:pt x="7" y="148"/>
                  </a:lnTo>
                  <a:lnTo>
                    <a:pt x="10" y="138"/>
                  </a:lnTo>
                  <a:lnTo>
                    <a:pt x="14" y="129"/>
                  </a:lnTo>
                  <a:lnTo>
                    <a:pt x="18" y="120"/>
                  </a:lnTo>
                  <a:lnTo>
                    <a:pt x="23" y="111"/>
                  </a:lnTo>
                  <a:lnTo>
                    <a:pt x="29" y="102"/>
                  </a:lnTo>
                  <a:lnTo>
                    <a:pt x="34" y="95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5" y="71"/>
                  </a:lnTo>
                  <a:lnTo>
                    <a:pt x="62" y="64"/>
                  </a:lnTo>
                  <a:lnTo>
                    <a:pt x="71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8" y="39"/>
                  </a:lnTo>
                  <a:lnTo>
                    <a:pt x="108" y="33"/>
                  </a:lnTo>
                  <a:lnTo>
                    <a:pt x="118" y="29"/>
                  </a:lnTo>
                  <a:lnTo>
                    <a:pt x="129" y="24"/>
                  </a:lnTo>
                  <a:lnTo>
                    <a:pt x="138" y="20"/>
                  </a:lnTo>
                  <a:lnTo>
                    <a:pt x="149" y="16"/>
                  </a:lnTo>
                  <a:lnTo>
                    <a:pt x="161" y="12"/>
                  </a:lnTo>
                  <a:lnTo>
                    <a:pt x="172" y="9"/>
                  </a:lnTo>
                  <a:lnTo>
                    <a:pt x="184" y="6"/>
                  </a:lnTo>
                  <a:lnTo>
                    <a:pt x="197" y="4"/>
                  </a:lnTo>
                  <a:lnTo>
                    <a:pt x="209" y="2"/>
                  </a:lnTo>
                  <a:lnTo>
                    <a:pt x="220" y="1"/>
                  </a:lnTo>
                  <a:lnTo>
                    <a:pt x="233" y="0"/>
                  </a:lnTo>
                  <a:lnTo>
                    <a:pt x="246" y="0"/>
                  </a:lnTo>
                  <a:lnTo>
                    <a:pt x="259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8" y="3"/>
                  </a:lnTo>
                  <a:lnTo>
                    <a:pt x="310" y="6"/>
                  </a:lnTo>
                  <a:lnTo>
                    <a:pt x="322" y="8"/>
                  </a:lnTo>
                  <a:lnTo>
                    <a:pt x="334" y="11"/>
                  </a:lnTo>
                  <a:lnTo>
                    <a:pt x="346" y="14"/>
                  </a:lnTo>
                  <a:lnTo>
                    <a:pt x="358" y="18"/>
                  </a:lnTo>
                  <a:lnTo>
                    <a:pt x="369" y="23"/>
                  </a:lnTo>
                  <a:lnTo>
                    <a:pt x="380" y="27"/>
                  </a:lnTo>
                  <a:lnTo>
                    <a:pt x="390" y="32"/>
                  </a:lnTo>
                  <a:lnTo>
                    <a:pt x="400" y="37"/>
                  </a:lnTo>
                  <a:lnTo>
                    <a:pt x="410" y="42"/>
                  </a:lnTo>
                  <a:lnTo>
                    <a:pt x="420" y="48"/>
                  </a:lnTo>
                  <a:lnTo>
                    <a:pt x="429" y="55"/>
                  </a:lnTo>
                  <a:lnTo>
                    <a:pt x="438" y="62"/>
                  </a:lnTo>
                  <a:lnTo>
                    <a:pt x="447" y="69"/>
                  </a:lnTo>
                  <a:lnTo>
                    <a:pt x="455" y="76"/>
                  </a:lnTo>
                  <a:lnTo>
                    <a:pt x="463" y="84"/>
                  </a:lnTo>
                  <a:lnTo>
                    <a:pt x="470" y="92"/>
                  </a:lnTo>
                  <a:lnTo>
                    <a:pt x="476" y="100"/>
                  </a:lnTo>
                  <a:lnTo>
                    <a:pt x="482" y="107"/>
                  </a:lnTo>
                  <a:lnTo>
                    <a:pt x="488" y="116"/>
                  </a:lnTo>
                  <a:lnTo>
                    <a:pt x="494" y="125"/>
                  </a:lnTo>
                  <a:lnTo>
                    <a:pt x="499" y="134"/>
                  </a:lnTo>
                  <a:lnTo>
                    <a:pt x="503" y="143"/>
                  </a:lnTo>
                  <a:lnTo>
                    <a:pt x="506" y="152"/>
                  </a:lnTo>
                  <a:lnTo>
                    <a:pt x="510" y="162"/>
                  </a:lnTo>
                  <a:lnTo>
                    <a:pt x="512" y="171"/>
                  </a:lnTo>
                  <a:lnTo>
                    <a:pt x="514" y="181"/>
                  </a:lnTo>
                  <a:lnTo>
                    <a:pt x="516" y="191"/>
                  </a:lnTo>
                  <a:lnTo>
                    <a:pt x="516" y="201"/>
                  </a:lnTo>
                  <a:lnTo>
                    <a:pt x="516" y="211"/>
                  </a:lnTo>
                  <a:lnTo>
                    <a:pt x="516" y="222"/>
                  </a:lnTo>
                  <a:lnTo>
                    <a:pt x="514" y="232"/>
                  </a:lnTo>
                  <a:lnTo>
                    <a:pt x="512" y="241"/>
                  </a:lnTo>
                  <a:lnTo>
                    <a:pt x="510" y="252"/>
                  </a:lnTo>
                  <a:lnTo>
                    <a:pt x="506" y="261"/>
                  </a:lnTo>
                  <a:lnTo>
                    <a:pt x="503" y="271"/>
                  </a:lnTo>
                  <a:lnTo>
                    <a:pt x="498" y="280"/>
                  </a:lnTo>
                  <a:lnTo>
                    <a:pt x="493" y="289"/>
                  </a:lnTo>
                  <a:lnTo>
                    <a:pt x="488" y="298"/>
                  </a:lnTo>
                  <a:lnTo>
                    <a:pt x="481" y="306"/>
                  </a:lnTo>
                  <a:lnTo>
                    <a:pt x="475" y="314"/>
                  </a:lnTo>
                  <a:lnTo>
                    <a:pt x="469" y="322"/>
                  </a:lnTo>
                  <a:lnTo>
                    <a:pt x="461" y="330"/>
                  </a:lnTo>
                  <a:lnTo>
                    <a:pt x="453" y="337"/>
                  </a:lnTo>
                  <a:lnTo>
                    <a:pt x="444" y="344"/>
                  </a:lnTo>
                  <a:lnTo>
                    <a:pt x="435" y="351"/>
                  </a:lnTo>
                  <a:lnTo>
                    <a:pt x="426" y="357"/>
                  </a:lnTo>
                  <a:lnTo>
                    <a:pt x="416" y="364"/>
                  </a:lnTo>
                  <a:lnTo>
                    <a:pt x="406" y="368"/>
                  </a:lnTo>
                  <a:lnTo>
                    <a:pt x="395" y="373"/>
                  </a:lnTo>
                  <a:lnTo>
                    <a:pt x="385" y="378"/>
                  </a:lnTo>
                  <a:lnTo>
                    <a:pt x="374" y="382"/>
                  </a:lnTo>
                  <a:lnTo>
                    <a:pt x="362" y="386"/>
                  </a:lnTo>
                  <a:lnTo>
                    <a:pt x="350" y="390"/>
                  </a:lnTo>
                  <a:lnTo>
                    <a:pt x="338" y="393"/>
                  </a:lnTo>
                  <a:lnTo>
                    <a:pt x="325" y="395"/>
                  </a:lnTo>
                  <a:lnTo>
                    <a:pt x="312" y="397"/>
                  </a:lnTo>
                  <a:lnTo>
                    <a:pt x="300" y="399"/>
                  </a:lnTo>
                  <a:lnTo>
                    <a:pt x="287" y="400"/>
                  </a:lnTo>
                  <a:lnTo>
                    <a:pt x="274" y="400"/>
                  </a:lnTo>
                  <a:lnTo>
                    <a:pt x="260" y="400"/>
                  </a:lnTo>
                  <a:lnTo>
                    <a:pt x="246" y="400"/>
                  </a:lnTo>
                </a:path>
              </a:pathLst>
            </a:custGeom>
            <a:solidFill>
              <a:srgbClr val="FAFAF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5" name="Freeform 1113"/>
            <p:cNvSpPr>
              <a:spLocks/>
            </p:cNvSpPr>
            <p:nvPr/>
          </p:nvSpPr>
          <p:spPr bwMode="auto">
            <a:xfrm>
              <a:off x="3397" y="3682"/>
              <a:ext cx="513" cy="399"/>
            </a:xfrm>
            <a:custGeom>
              <a:avLst/>
              <a:gdLst/>
              <a:ahLst/>
              <a:cxnLst>
                <a:cxn ang="0">
                  <a:pos x="217" y="394"/>
                </a:cxn>
                <a:cxn ang="0">
                  <a:pos x="179" y="386"/>
                </a:cxn>
                <a:cxn ang="0">
                  <a:pos x="143" y="374"/>
                </a:cxn>
                <a:cxn ang="0">
                  <a:pos x="111" y="359"/>
                </a:cxn>
                <a:cxn ang="0">
                  <a:pos x="81" y="340"/>
                </a:cxn>
                <a:cxn ang="0">
                  <a:pos x="55" y="317"/>
                </a:cxn>
                <a:cxn ang="0">
                  <a:pos x="35" y="293"/>
                </a:cxn>
                <a:cxn ang="0">
                  <a:pos x="18" y="266"/>
                </a:cxn>
                <a:cxn ang="0">
                  <a:pos x="7" y="237"/>
                </a:cxn>
                <a:cxn ang="0">
                  <a:pos x="1" y="207"/>
                </a:cxn>
                <a:cxn ang="0">
                  <a:pos x="1" y="176"/>
                </a:cxn>
                <a:cxn ang="0">
                  <a:pos x="7" y="147"/>
                </a:cxn>
                <a:cxn ang="0">
                  <a:pos x="18" y="119"/>
                </a:cxn>
                <a:cxn ang="0">
                  <a:pos x="34" y="94"/>
                </a:cxn>
                <a:cxn ang="0">
                  <a:pos x="54" y="71"/>
                </a:cxn>
                <a:cxn ang="0">
                  <a:pos x="79" y="51"/>
                </a:cxn>
                <a:cxn ang="0">
                  <a:pos x="107" y="33"/>
                </a:cxn>
                <a:cxn ang="0">
                  <a:pos x="137" y="20"/>
                </a:cxn>
                <a:cxn ang="0">
                  <a:pos x="171" y="10"/>
                </a:cxn>
                <a:cxn ang="0">
                  <a:pos x="207" y="3"/>
                </a:cxn>
                <a:cxn ang="0">
                  <a:pos x="244" y="0"/>
                </a:cxn>
                <a:cxn ang="0">
                  <a:pos x="283" y="2"/>
                </a:cxn>
                <a:cxn ang="0">
                  <a:pos x="319" y="9"/>
                </a:cxn>
                <a:cxn ang="0">
                  <a:pos x="355" y="19"/>
                </a:cxn>
                <a:cxn ang="0">
                  <a:pos x="387" y="33"/>
                </a:cxn>
                <a:cxn ang="0">
                  <a:pos x="417" y="49"/>
                </a:cxn>
                <a:cxn ang="0">
                  <a:pos x="444" y="69"/>
                </a:cxn>
                <a:cxn ang="0">
                  <a:pos x="467" y="92"/>
                </a:cxn>
                <a:cxn ang="0">
                  <a:pos x="484" y="116"/>
                </a:cxn>
                <a:cxn ang="0">
                  <a:pos x="499" y="143"/>
                </a:cxn>
                <a:cxn ang="0">
                  <a:pos x="508" y="170"/>
                </a:cxn>
                <a:cxn ang="0">
                  <a:pos x="512" y="200"/>
                </a:cxn>
                <a:cxn ang="0">
                  <a:pos x="510" y="231"/>
                </a:cxn>
                <a:cxn ang="0">
                  <a:pos x="503" y="260"/>
                </a:cxn>
                <a:cxn ang="0">
                  <a:pos x="489" y="288"/>
                </a:cxn>
                <a:cxn ang="0">
                  <a:pos x="471" y="312"/>
                </a:cxn>
                <a:cxn ang="0">
                  <a:pos x="449" y="335"/>
                </a:cxn>
                <a:cxn ang="0">
                  <a:pos x="422" y="355"/>
                </a:cxn>
                <a:cxn ang="0">
                  <a:pos x="392" y="371"/>
                </a:cxn>
                <a:cxn ang="0">
                  <a:pos x="359" y="384"/>
                </a:cxn>
                <a:cxn ang="0">
                  <a:pos x="323" y="393"/>
                </a:cxn>
                <a:cxn ang="0">
                  <a:pos x="285" y="397"/>
                </a:cxn>
                <a:cxn ang="0">
                  <a:pos x="244" y="397"/>
                </a:cxn>
              </a:cxnLst>
              <a:rect l="0" t="0" r="r" b="b"/>
              <a:pathLst>
                <a:path w="513" h="399">
                  <a:moveTo>
                    <a:pt x="244" y="397"/>
                  </a:moveTo>
                  <a:lnTo>
                    <a:pt x="231" y="396"/>
                  </a:lnTo>
                  <a:lnTo>
                    <a:pt x="217" y="394"/>
                  </a:lnTo>
                  <a:lnTo>
                    <a:pt x="205" y="392"/>
                  </a:lnTo>
                  <a:lnTo>
                    <a:pt x="192" y="390"/>
                  </a:lnTo>
                  <a:lnTo>
                    <a:pt x="179" y="386"/>
                  </a:lnTo>
                  <a:lnTo>
                    <a:pt x="167" y="383"/>
                  </a:lnTo>
                  <a:lnTo>
                    <a:pt x="155" y="379"/>
                  </a:lnTo>
                  <a:lnTo>
                    <a:pt x="143" y="374"/>
                  </a:lnTo>
                  <a:lnTo>
                    <a:pt x="132" y="369"/>
                  </a:lnTo>
                  <a:lnTo>
                    <a:pt x="121" y="365"/>
                  </a:lnTo>
                  <a:lnTo>
                    <a:pt x="111" y="359"/>
                  </a:lnTo>
                  <a:lnTo>
                    <a:pt x="100" y="353"/>
                  </a:lnTo>
                  <a:lnTo>
                    <a:pt x="90" y="346"/>
                  </a:lnTo>
                  <a:lnTo>
                    <a:pt x="81" y="340"/>
                  </a:lnTo>
                  <a:lnTo>
                    <a:pt x="72" y="332"/>
                  </a:lnTo>
                  <a:lnTo>
                    <a:pt x="63" y="325"/>
                  </a:lnTo>
                  <a:lnTo>
                    <a:pt x="55" y="317"/>
                  </a:lnTo>
                  <a:lnTo>
                    <a:pt x="48" y="309"/>
                  </a:lnTo>
                  <a:lnTo>
                    <a:pt x="41" y="301"/>
                  </a:lnTo>
                  <a:lnTo>
                    <a:pt x="35" y="293"/>
                  </a:lnTo>
                  <a:lnTo>
                    <a:pt x="29" y="284"/>
                  </a:lnTo>
                  <a:lnTo>
                    <a:pt x="23" y="275"/>
                  </a:lnTo>
                  <a:lnTo>
                    <a:pt x="18" y="266"/>
                  </a:lnTo>
                  <a:lnTo>
                    <a:pt x="14" y="257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8"/>
                  </a:lnTo>
                  <a:lnTo>
                    <a:pt x="1" y="20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1" y="176"/>
                  </a:lnTo>
                  <a:lnTo>
                    <a:pt x="2" y="166"/>
                  </a:lnTo>
                  <a:lnTo>
                    <a:pt x="4" y="157"/>
                  </a:lnTo>
                  <a:lnTo>
                    <a:pt x="7" y="147"/>
                  </a:lnTo>
                  <a:lnTo>
                    <a:pt x="10" y="138"/>
                  </a:lnTo>
                  <a:lnTo>
                    <a:pt x="14" y="128"/>
                  </a:lnTo>
                  <a:lnTo>
                    <a:pt x="18" y="119"/>
                  </a:lnTo>
                  <a:lnTo>
                    <a:pt x="23" y="110"/>
                  </a:lnTo>
                  <a:lnTo>
                    <a:pt x="29" y="102"/>
                  </a:lnTo>
                  <a:lnTo>
                    <a:pt x="34" y="94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0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7" y="39"/>
                  </a:lnTo>
                  <a:lnTo>
                    <a:pt x="107" y="33"/>
                  </a:lnTo>
                  <a:lnTo>
                    <a:pt x="117" y="29"/>
                  </a:lnTo>
                  <a:lnTo>
                    <a:pt x="128" y="24"/>
                  </a:lnTo>
                  <a:lnTo>
                    <a:pt x="137" y="20"/>
                  </a:lnTo>
                  <a:lnTo>
                    <a:pt x="148" y="16"/>
                  </a:lnTo>
                  <a:lnTo>
                    <a:pt x="160" y="12"/>
                  </a:lnTo>
                  <a:lnTo>
                    <a:pt x="171" y="10"/>
                  </a:lnTo>
                  <a:lnTo>
                    <a:pt x="183" y="7"/>
                  </a:lnTo>
                  <a:lnTo>
                    <a:pt x="195" y="5"/>
                  </a:lnTo>
                  <a:lnTo>
                    <a:pt x="207" y="3"/>
                  </a:lnTo>
                  <a:lnTo>
                    <a:pt x="219" y="2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1"/>
                  </a:lnTo>
                  <a:lnTo>
                    <a:pt x="270" y="1"/>
                  </a:lnTo>
                  <a:lnTo>
                    <a:pt x="283" y="2"/>
                  </a:lnTo>
                  <a:lnTo>
                    <a:pt x="295" y="4"/>
                  </a:lnTo>
                  <a:lnTo>
                    <a:pt x="307" y="6"/>
                  </a:lnTo>
                  <a:lnTo>
                    <a:pt x="319" y="9"/>
                  </a:lnTo>
                  <a:lnTo>
                    <a:pt x="331" y="11"/>
                  </a:lnTo>
                  <a:lnTo>
                    <a:pt x="343" y="15"/>
                  </a:lnTo>
                  <a:lnTo>
                    <a:pt x="355" y="19"/>
                  </a:lnTo>
                  <a:lnTo>
                    <a:pt x="366" y="23"/>
                  </a:lnTo>
                  <a:lnTo>
                    <a:pt x="377" y="28"/>
                  </a:lnTo>
                  <a:lnTo>
                    <a:pt x="387" y="33"/>
                  </a:lnTo>
                  <a:lnTo>
                    <a:pt x="397" y="37"/>
                  </a:lnTo>
                  <a:lnTo>
                    <a:pt x="407" y="43"/>
                  </a:lnTo>
                  <a:lnTo>
                    <a:pt x="417" y="49"/>
                  </a:lnTo>
                  <a:lnTo>
                    <a:pt x="426" y="55"/>
                  </a:lnTo>
                  <a:lnTo>
                    <a:pt x="435" y="62"/>
                  </a:lnTo>
                  <a:lnTo>
                    <a:pt x="444" y="69"/>
                  </a:lnTo>
                  <a:lnTo>
                    <a:pt x="452" y="76"/>
                  </a:lnTo>
                  <a:lnTo>
                    <a:pt x="459" y="84"/>
                  </a:lnTo>
                  <a:lnTo>
                    <a:pt x="467" y="92"/>
                  </a:lnTo>
                  <a:lnTo>
                    <a:pt x="473" y="100"/>
                  </a:lnTo>
                  <a:lnTo>
                    <a:pt x="479" y="107"/>
                  </a:lnTo>
                  <a:lnTo>
                    <a:pt x="484" y="116"/>
                  </a:lnTo>
                  <a:lnTo>
                    <a:pt x="490" y="124"/>
                  </a:lnTo>
                  <a:lnTo>
                    <a:pt x="495" y="133"/>
                  </a:lnTo>
                  <a:lnTo>
                    <a:pt x="499" y="143"/>
                  </a:lnTo>
                  <a:lnTo>
                    <a:pt x="503" y="152"/>
                  </a:lnTo>
                  <a:lnTo>
                    <a:pt x="506" y="162"/>
                  </a:lnTo>
                  <a:lnTo>
                    <a:pt x="508" y="170"/>
                  </a:lnTo>
                  <a:lnTo>
                    <a:pt x="510" y="180"/>
                  </a:lnTo>
                  <a:lnTo>
                    <a:pt x="511" y="190"/>
                  </a:lnTo>
                  <a:lnTo>
                    <a:pt x="512" y="200"/>
                  </a:lnTo>
                  <a:lnTo>
                    <a:pt x="512" y="210"/>
                  </a:lnTo>
                  <a:lnTo>
                    <a:pt x="512" y="221"/>
                  </a:lnTo>
                  <a:lnTo>
                    <a:pt x="510" y="231"/>
                  </a:lnTo>
                  <a:lnTo>
                    <a:pt x="508" y="240"/>
                  </a:lnTo>
                  <a:lnTo>
                    <a:pt x="506" y="250"/>
                  </a:lnTo>
                  <a:lnTo>
                    <a:pt x="503" y="260"/>
                  </a:lnTo>
                  <a:lnTo>
                    <a:pt x="499" y="269"/>
                  </a:lnTo>
                  <a:lnTo>
                    <a:pt x="494" y="279"/>
                  </a:lnTo>
                  <a:lnTo>
                    <a:pt x="489" y="288"/>
                  </a:lnTo>
                  <a:lnTo>
                    <a:pt x="484" y="296"/>
                  </a:lnTo>
                  <a:lnTo>
                    <a:pt x="478" y="304"/>
                  </a:lnTo>
                  <a:lnTo>
                    <a:pt x="471" y="312"/>
                  </a:lnTo>
                  <a:lnTo>
                    <a:pt x="465" y="320"/>
                  </a:lnTo>
                  <a:lnTo>
                    <a:pt x="457" y="328"/>
                  </a:lnTo>
                  <a:lnTo>
                    <a:pt x="449" y="335"/>
                  </a:lnTo>
                  <a:lnTo>
                    <a:pt x="441" y="342"/>
                  </a:lnTo>
                  <a:lnTo>
                    <a:pt x="432" y="349"/>
                  </a:lnTo>
                  <a:lnTo>
                    <a:pt x="422" y="355"/>
                  </a:lnTo>
                  <a:lnTo>
                    <a:pt x="413" y="361"/>
                  </a:lnTo>
                  <a:lnTo>
                    <a:pt x="402" y="366"/>
                  </a:lnTo>
                  <a:lnTo>
                    <a:pt x="392" y="371"/>
                  </a:lnTo>
                  <a:lnTo>
                    <a:pt x="382" y="375"/>
                  </a:lnTo>
                  <a:lnTo>
                    <a:pt x="371" y="380"/>
                  </a:lnTo>
                  <a:lnTo>
                    <a:pt x="359" y="384"/>
                  </a:lnTo>
                  <a:lnTo>
                    <a:pt x="347" y="387"/>
                  </a:lnTo>
                  <a:lnTo>
                    <a:pt x="335" y="390"/>
                  </a:lnTo>
                  <a:lnTo>
                    <a:pt x="323" y="393"/>
                  </a:lnTo>
                  <a:lnTo>
                    <a:pt x="310" y="395"/>
                  </a:lnTo>
                  <a:lnTo>
                    <a:pt x="298" y="396"/>
                  </a:lnTo>
                  <a:lnTo>
                    <a:pt x="285" y="397"/>
                  </a:lnTo>
                  <a:lnTo>
                    <a:pt x="272" y="398"/>
                  </a:lnTo>
                  <a:lnTo>
                    <a:pt x="258" y="398"/>
                  </a:lnTo>
                  <a:lnTo>
                    <a:pt x="244" y="397"/>
                  </a:lnTo>
                </a:path>
              </a:pathLst>
            </a:custGeom>
            <a:solidFill>
              <a:srgbClr val="F9F9F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6" name="Freeform 1114"/>
            <p:cNvSpPr>
              <a:spLocks/>
            </p:cNvSpPr>
            <p:nvPr/>
          </p:nvSpPr>
          <p:spPr bwMode="auto">
            <a:xfrm>
              <a:off x="3399" y="3684"/>
              <a:ext cx="509" cy="395"/>
            </a:xfrm>
            <a:custGeom>
              <a:avLst/>
              <a:gdLst/>
              <a:ahLst/>
              <a:cxnLst>
                <a:cxn ang="0">
                  <a:pos x="216" y="391"/>
                </a:cxn>
                <a:cxn ang="0">
                  <a:pos x="178" y="383"/>
                </a:cxn>
                <a:cxn ang="0">
                  <a:pos x="142" y="371"/>
                </a:cxn>
                <a:cxn ang="0">
                  <a:pos x="110" y="356"/>
                </a:cxn>
                <a:cxn ang="0">
                  <a:pos x="81" y="337"/>
                </a:cxn>
                <a:cxn ang="0">
                  <a:pos x="55" y="314"/>
                </a:cxn>
                <a:cxn ang="0">
                  <a:pos x="35" y="290"/>
                </a:cxn>
                <a:cxn ang="0">
                  <a:pos x="18" y="263"/>
                </a:cxn>
                <a:cxn ang="0">
                  <a:pos x="7" y="234"/>
                </a:cxn>
                <a:cxn ang="0">
                  <a:pos x="1" y="205"/>
                </a:cxn>
                <a:cxn ang="0">
                  <a:pos x="1" y="174"/>
                </a:cxn>
                <a:cxn ang="0">
                  <a:pos x="7" y="146"/>
                </a:cxn>
                <a:cxn ang="0">
                  <a:pos x="18" y="118"/>
                </a:cxn>
                <a:cxn ang="0">
                  <a:pos x="34" y="93"/>
                </a:cxn>
                <a:cxn ang="0">
                  <a:pos x="54" y="70"/>
                </a:cxn>
                <a:cxn ang="0">
                  <a:pos x="78" y="50"/>
                </a:cxn>
                <a:cxn ang="0">
                  <a:pos x="106" y="33"/>
                </a:cxn>
                <a:cxn ang="0">
                  <a:pos x="136" y="19"/>
                </a:cxn>
                <a:cxn ang="0">
                  <a:pos x="170" y="9"/>
                </a:cxn>
                <a:cxn ang="0">
                  <a:pos x="206" y="3"/>
                </a:cxn>
                <a:cxn ang="0">
                  <a:pos x="242" y="0"/>
                </a:cxn>
                <a:cxn ang="0">
                  <a:pos x="280" y="2"/>
                </a:cxn>
                <a:cxn ang="0">
                  <a:pos x="317" y="8"/>
                </a:cxn>
                <a:cxn ang="0">
                  <a:pos x="352" y="18"/>
                </a:cxn>
                <a:cxn ang="0">
                  <a:pos x="384" y="32"/>
                </a:cxn>
                <a:cxn ang="0">
                  <a:pos x="414" y="48"/>
                </a:cxn>
                <a:cxn ang="0">
                  <a:pos x="440" y="68"/>
                </a:cxn>
                <a:cxn ang="0">
                  <a:pos x="463" y="91"/>
                </a:cxn>
                <a:cxn ang="0">
                  <a:pos x="481" y="114"/>
                </a:cxn>
                <a:cxn ang="0">
                  <a:pos x="495" y="141"/>
                </a:cxn>
                <a:cxn ang="0">
                  <a:pos x="504" y="169"/>
                </a:cxn>
                <a:cxn ang="0">
                  <a:pos x="508" y="198"/>
                </a:cxn>
                <a:cxn ang="0">
                  <a:pos x="506" y="229"/>
                </a:cxn>
                <a:cxn ang="0">
                  <a:pos x="499" y="257"/>
                </a:cxn>
                <a:cxn ang="0">
                  <a:pos x="486" y="285"/>
                </a:cxn>
                <a:cxn ang="0">
                  <a:pos x="468" y="310"/>
                </a:cxn>
                <a:cxn ang="0">
                  <a:pos x="446" y="332"/>
                </a:cxn>
                <a:cxn ang="0">
                  <a:pos x="419" y="352"/>
                </a:cxn>
                <a:cxn ang="0">
                  <a:pos x="389" y="367"/>
                </a:cxn>
                <a:cxn ang="0">
                  <a:pos x="356" y="380"/>
                </a:cxn>
                <a:cxn ang="0">
                  <a:pos x="320" y="389"/>
                </a:cxn>
                <a:cxn ang="0">
                  <a:pos x="283" y="394"/>
                </a:cxn>
                <a:cxn ang="0">
                  <a:pos x="243" y="394"/>
                </a:cxn>
              </a:cxnLst>
              <a:rect l="0" t="0" r="r" b="b"/>
              <a:pathLst>
                <a:path w="509" h="395">
                  <a:moveTo>
                    <a:pt x="243" y="394"/>
                  </a:moveTo>
                  <a:lnTo>
                    <a:pt x="229" y="393"/>
                  </a:lnTo>
                  <a:lnTo>
                    <a:pt x="216" y="391"/>
                  </a:lnTo>
                  <a:lnTo>
                    <a:pt x="203" y="389"/>
                  </a:lnTo>
                  <a:lnTo>
                    <a:pt x="191" y="386"/>
                  </a:lnTo>
                  <a:lnTo>
                    <a:pt x="178" y="383"/>
                  </a:lnTo>
                  <a:lnTo>
                    <a:pt x="166" y="379"/>
                  </a:lnTo>
                  <a:lnTo>
                    <a:pt x="154" y="375"/>
                  </a:lnTo>
                  <a:lnTo>
                    <a:pt x="142" y="371"/>
                  </a:lnTo>
                  <a:lnTo>
                    <a:pt x="131" y="366"/>
                  </a:lnTo>
                  <a:lnTo>
                    <a:pt x="120" y="361"/>
                  </a:lnTo>
                  <a:lnTo>
                    <a:pt x="110" y="356"/>
                  </a:lnTo>
                  <a:lnTo>
                    <a:pt x="100" y="350"/>
                  </a:lnTo>
                  <a:lnTo>
                    <a:pt x="90" y="343"/>
                  </a:lnTo>
                  <a:lnTo>
                    <a:pt x="81" y="337"/>
                  </a:lnTo>
                  <a:lnTo>
                    <a:pt x="72" y="329"/>
                  </a:lnTo>
                  <a:lnTo>
                    <a:pt x="63" y="322"/>
                  </a:lnTo>
                  <a:lnTo>
                    <a:pt x="55" y="314"/>
                  </a:lnTo>
                  <a:lnTo>
                    <a:pt x="47" y="306"/>
                  </a:lnTo>
                  <a:lnTo>
                    <a:pt x="41" y="298"/>
                  </a:lnTo>
                  <a:lnTo>
                    <a:pt x="35" y="290"/>
                  </a:lnTo>
                  <a:lnTo>
                    <a:pt x="28" y="282"/>
                  </a:lnTo>
                  <a:lnTo>
                    <a:pt x="23" y="273"/>
                  </a:lnTo>
                  <a:lnTo>
                    <a:pt x="18" y="263"/>
                  </a:lnTo>
                  <a:lnTo>
                    <a:pt x="14" y="254"/>
                  </a:lnTo>
                  <a:lnTo>
                    <a:pt x="10" y="244"/>
                  </a:lnTo>
                  <a:lnTo>
                    <a:pt x="7" y="234"/>
                  </a:lnTo>
                  <a:lnTo>
                    <a:pt x="4" y="226"/>
                  </a:lnTo>
                  <a:lnTo>
                    <a:pt x="2" y="216"/>
                  </a:lnTo>
                  <a:lnTo>
                    <a:pt x="1" y="205"/>
                  </a:lnTo>
                  <a:lnTo>
                    <a:pt x="0" y="195"/>
                  </a:lnTo>
                  <a:lnTo>
                    <a:pt x="0" y="185"/>
                  </a:lnTo>
                  <a:lnTo>
                    <a:pt x="1" y="174"/>
                  </a:lnTo>
                  <a:lnTo>
                    <a:pt x="2" y="164"/>
                  </a:lnTo>
                  <a:lnTo>
                    <a:pt x="4" y="155"/>
                  </a:lnTo>
                  <a:lnTo>
                    <a:pt x="7" y="146"/>
                  </a:lnTo>
                  <a:lnTo>
                    <a:pt x="10" y="136"/>
                  </a:lnTo>
                  <a:lnTo>
                    <a:pt x="14" y="127"/>
                  </a:lnTo>
                  <a:lnTo>
                    <a:pt x="18" y="118"/>
                  </a:lnTo>
                  <a:lnTo>
                    <a:pt x="23" y="109"/>
                  </a:lnTo>
                  <a:lnTo>
                    <a:pt x="28" y="101"/>
                  </a:lnTo>
                  <a:lnTo>
                    <a:pt x="34" y="93"/>
                  </a:lnTo>
                  <a:lnTo>
                    <a:pt x="40" y="85"/>
                  </a:lnTo>
                  <a:lnTo>
                    <a:pt x="46" y="78"/>
                  </a:lnTo>
                  <a:lnTo>
                    <a:pt x="54" y="70"/>
                  </a:lnTo>
                  <a:lnTo>
                    <a:pt x="61" y="63"/>
                  </a:lnTo>
                  <a:lnTo>
                    <a:pt x="70" y="56"/>
                  </a:lnTo>
                  <a:lnTo>
                    <a:pt x="78" y="50"/>
                  </a:lnTo>
                  <a:lnTo>
                    <a:pt x="87" y="44"/>
                  </a:lnTo>
                  <a:lnTo>
                    <a:pt x="96" y="38"/>
                  </a:lnTo>
                  <a:lnTo>
                    <a:pt x="106" y="33"/>
                  </a:lnTo>
                  <a:lnTo>
                    <a:pt x="116" y="29"/>
                  </a:lnTo>
                  <a:lnTo>
                    <a:pt x="127" y="24"/>
                  </a:lnTo>
                  <a:lnTo>
                    <a:pt x="136" y="19"/>
                  </a:lnTo>
                  <a:lnTo>
                    <a:pt x="147" y="16"/>
                  </a:lnTo>
                  <a:lnTo>
                    <a:pt x="158" y="12"/>
                  </a:lnTo>
                  <a:lnTo>
                    <a:pt x="170" y="9"/>
                  </a:lnTo>
                  <a:lnTo>
                    <a:pt x="182" y="7"/>
                  </a:lnTo>
                  <a:lnTo>
                    <a:pt x="194" y="4"/>
                  </a:lnTo>
                  <a:lnTo>
                    <a:pt x="206" y="3"/>
                  </a:lnTo>
                  <a:lnTo>
                    <a:pt x="217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0" y="2"/>
                  </a:lnTo>
                  <a:lnTo>
                    <a:pt x="293" y="4"/>
                  </a:lnTo>
                  <a:lnTo>
                    <a:pt x="305" y="6"/>
                  </a:lnTo>
                  <a:lnTo>
                    <a:pt x="317" y="8"/>
                  </a:lnTo>
                  <a:lnTo>
                    <a:pt x="329" y="11"/>
                  </a:lnTo>
                  <a:lnTo>
                    <a:pt x="340" y="14"/>
                  </a:lnTo>
                  <a:lnTo>
                    <a:pt x="352" y="18"/>
                  </a:lnTo>
                  <a:lnTo>
                    <a:pt x="363" y="22"/>
                  </a:lnTo>
                  <a:lnTo>
                    <a:pt x="374" y="27"/>
                  </a:lnTo>
                  <a:lnTo>
                    <a:pt x="384" y="32"/>
                  </a:lnTo>
                  <a:lnTo>
                    <a:pt x="394" y="36"/>
                  </a:lnTo>
                  <a:lnTo>
                    <a:pt x="404" y="42"/>
                  </a:lnTo>
                  <a:lnTo>
                    <a:pt x="414" y="48"/>
                  </a:lnTo>
                  <a:lnTo>
                    <a:pt x="423" y="54"/>
                  </a:lnTo>
                  <a:lnTo>
                    <a:pt x="432" y="61"/>
                  </a:lnTo>
                  <a:lnTo>
                    <a:pt x="440" y="68"/>
                  </a:lnTo>
                  <a:lnTo>
                    <a:pt x="448" y="75"/>
                  </a:lnTo>
                  <a:lnTo>
                    <a:pt x="456" y="83"/>
                  </a:lnTo>
                  <a:lnTo>
                    <a:pt x="463" y="91"/>
                  </a:lnTo>
                  <a:lnTo>
                    <a:pt x="469" y="98"/>
                  </a:lnTo>
                  <a:lnTo>
                    <a:pt x="475" y="106"/>
                  </a:lnTo>
                  <a:lnTo>
                    <a:pt x="481" y="114"/>
                  </a:lnTo>
                  <a:lnTo>
                    <a:pt x="486" y="123"/>
                  </a:lnTo>
                  <a:lnTo>
                    <a:pt x="491" y="132"/>
                  </a:lnTo>
                  <a:lnTo>
                    <a:pt x="495" y="141"/>
                  </a:lnTo>
                  <a:lnTo>
                    <a:pt x="499" y="150"/>
                  </a:lnTo>
                  <a:lnTo>
                    <a:pt x="502" y="160"/>
                  </a:lnTo>
                  <a:lnTo>
                    <a:pt x="504" y="169"/>
                  </a:lnTo>
                  <a:lnTo>
                    <a:pt x="506" y="178"/>
                  </a:lnTo>
                  <a:lnTo>
                    <a:pt x="507" y="188"/>
                  </a:lnTo>
                  <a:lnTo>
                    <a:pt x="508" y="198"/>
                  </a:lnTo>
                  <a:lnTo>
                    <a:pt x="508" y="208"/>
                  </a:lnTo>
                  <a:lnTo>
                    <a:pt x="508" y="219"/>
                  </a:lnTo>
                  <a:lnTo>
                    <a:pt x="506" y="229"/>
                  </a:lnTo>
                  <a:lnTo>
                    <a:pt x="504" y="238"/>
                  </a:lnTo>
                  <a:lnTo>
                    <a:pt x="502" y="248"/>
                  </a:lnTo>
                  <a:lnTo>
                    <a:pt x="499" y="257"/>
                  </a:lnTo>
                  <a:lnTo>
                    <a:pt x="495" y="267"/>
                  </a:lnTo>
                  <a:lnTo>
                    <a:pt x="491" y="276"/>
                  </a:lnTo>
                  <a:lnTo>
                    <a:pt x="486" y="285"/>
                  </a:lnTo>
                  <a:lnTo>
                    <a:pt x="480" y="294"/>
                  </a:lnTo>
                  <a:lnTo>
                    <a:pt x="474" y="301"/>
                  </a:lnTo>
                  <a:lnTo>
                    <a:pt x="468" y="310"/>
                  </a:lnTo>
                  <a:lnTo>
                    <a:pt x="461" y="317"/>
                  </a:lnTo>
                  <a:lnTo>
                    <a:pt x="454" y="325"/>
                  </a:lnTo>
                  <a:lnTo>
                    <a:pt x="446" y="332"/>
                  </a:lnTo>
                  <a:lnTo>
                    <a:pt x="437" y="339"/>
                  </a:lnTo>
                  <a:lnTo>
                    <a:pt x="428" y="346"/>
                  </a:lnTo>
                  <a:lnTo>
                    <a:pt x="419" y="352"/>
                  </a:lnTo>
                  <a:lnTo>
                    <a:pt x="410" y="358"/>
                  </a:lnTo>
                  <a:lnTo>
                    <a:pt x="399" y="362"/>
                  </a:lnTo>
                  <a:lnTo>
                    <a:pt x="389" y="367"/>
                  </a:lnTo>
                  <a:lnTo>
                    <a:pt x="379" y="372"/>
                  </a:lnTo>
                  <a:lnTo>
                    <a:pt x="368" y="376"/>
                  </a:lnTo>
                  <a:lnTo>
                    <a:pt x="356" y="380"/>
                  </a:lnTo>
                  <a:lnTo>
                    <a:pt x="345" y="384"/>
                  </a:lnTo>
                  <a:lnTo>
                    <a:pt x="333" y="387"/>
                  </a:lnTo>
                  <a:lnTo>
                    <a:pt x="320" y="389"/>
                  </a:lnTo>
                  <a:lnTo>
                    <a:pt x="307" y="391"/>
                  </a:lnTo>
                  <a:lnTo>
                    <a:pt x="296" y="393"/>
                  </a:lnTo>
                  <a:lnTo>
                    <a:pt x="283" y="394"/>
                  </a:lnTo>
                  <a:lnTo>
                    <a:pt x="270" y="394"/>
                  </a:lnTo>
                  <a:lnTo>
                    <a:pt x="256" y="394"/>
                  </a:lnTo>
                  <a:lnTo>
                    <a:pt x="243" y="394"/>
                  </a:lnTo>
                </a:path>
              </a:pathLst>
            </a:custGeom>
            <a:solidFill>
              <a:srgbClr val="F8F8F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7" name="Freeform 1115"/>
            <p:cNvSpPr>
              <a:spLocks/>
            </p:cNvSpPr>
            <p:nvPr/>
          </p:nvSpPr>
          <p:spPr bwMode="auto">
            <a:xfrm>
              <a:off x="3401" y="3686"/>
              <a:ext cx="505" cy="392"/>
            </a:xfrm>
            <a:custGeom>
              <a:avLst/>
              <a:gdLst/>
              <a:ahLst/>
              <a:cxnLst>
                <a:cxn ang="0">
                  <a:pos x="214" y="387"/>
                </a:cxn>
                <a:cxn ang="0">
                  <a:pos x="176" y="379"/>
                </a:cxn>
                <a:cxn ang="0">
                  <a:pos x="141" y="367"/>
                </a:cxn>
                <a:cxn ang="0">
                  <a:pos x="109" y="353"/>
                </a:cxn>
                <a:cxn ang="0">
                  <a:pos x="80" y="333"/>
                </a:cxn>
                <a:cxn ang="0">
                  <a:pos x="54" y="311"/>
                </a:cxn>
                <a:cxn ang="0">
                  <a:pos x="34" y="288"/>
                </a:cxn>
                <a:cxn ang="0">
                  <a:pos x="18" y="261"/>
                </a:cxn>
                <a:cxn ang="0">
                  <a:pos x="7" y="232"/>
                </a:cxn>
                <a:cxn ang="0">
                  <a:pos x="1" y="203"/>
                </a:cxn>
                <a:cxn ang="0">
                  <a:pos x="1" y="172"/>
                </a:cxn>
                <a:cxn ang="0">
                  <a:pos x="7" y="144"/>
                </a:cxn>
                <a:cxn ang="0">
                  <a:pos x="18" y="117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8" y="49"/>
                </a:cxn>
                <a:cxn ang="0">
                  <a:pos x="105" y="33"/>
                </a:cxn>
                <a:cxn ang="0">
                  <a:pos x="135" y="19"/>
                </a:cxn>
                <a:cxn ang="0">
                  <a:pos x="168" y="8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78" y="1"/>
                </a:cxn>
                <a:cxn ang="0">
                  <a:pos x="314" y="7"/>
                </a:cxn>
                <a:cxn ang="0">
                  <a:pos x="349" y="18"/>
                </a:cxn>
                <a:cxn ang="0">
                  <a:pos x="381" y="31"/>
                </a:cxn>
                <a:cxn ang="0">
                  <a:pos x="410" y="47"/>
                </a:cxn>
                <a:cxn ang="0">
                  <a:pos x="437" y="67"/>
                </a:cxn>
                <a:cxn ang="0">
                  <a:pos x="459" y="89"/>
                </a:cxn>
                <a:cxn ang="0">
                  <a:pos x="477" y="113"/>
                </a:cxn>
                <a:cxn ang="0">
                  <a:pos x="491" y="140"/>
                </a:cxn>
                <a:cxn ang="0">
                  <a:pos x="500" y="167"/>
                </a:cxn>
                <a:cxn ang="0">
                  <a:pos x="504" y="196"/>
                </a:cxn>
                <a:cxn ang="0">
                  <a:pos x="502" y="227"/>
                </a:cxn>
                <a:cxn ang="0">
                  <a:pos x="495" y="255"/>
                </a:cxn>
                <a:cxn ang="0">
                  <a:pos x="482" y="282"/>
                </a:cxn>
                <a:cxn ang="0">
                  <a:pos x="464" y="307"/>
                </a:cxn>
                <a:cxn ang="0">
                  <a:pos x="442" y="329"/>
                </a:cxn>
                <a:cxn ang="0">
                  <a:pos x="416" y="349"/>
                </a:cxn>
                <a:cxn ang="0">
                  <a:pos x="386" y="364"/>
                </a:cxn>
                <a:cxn ang="0">
                  <a:pos x="354" y="377"/>
                </a:cxn>
                <a:cxn ang="0">
                  <a:pos x="318" y="386"/>
                </a:cxn>
                <a:cxn ang="0">
                  <a:pos x="280" y="390"/>
                </a:cxn>
                <a:cxn ang="0">
                  <a:pos x="241" y="390"/>
                </a:cxn>
              </a:cxnLst>
              <a:rect l="0" t="0" r="r" b="b"/>
              <a:pathLst>
                <a:path w="505" h="392">
                  <a:moveTo>
                    <a:pt x="241" y="390"/>
                  </a:moveTo>
                  <a:lnTo>
                    <a:pt x="227" y="389"/>
                  </a:lnTo>
                  <a:lnTo>
                    <a:pt x="214" y="387"/>
                  </a:lnTo>
                  <a:lnTo>
                    <a:pt x="202" y="385"/>
                  </a:lnTo>
                  <a:lnTo>
                    <a:pt x="189" y="382"/>
                  </a:lnTo>
                  <a:lnTo>
                    <a:pt x="176" y="379"/>
                  </a:lnTo>
                  <a:lnTo>
                    <a:pt x="164" y="376"/>
                  </a:lnTo>
                  <a:lnTo>
                    <a:pt x="152" y="372"/>
                  </a:lnTo>
                  <a:lnTo>
                    <a:pt x="141" y="367"/>
                  </a:lnTo>
                  <a:lnTo>
                    <a:pt x="130" y="363"/>
                  </a:lnTo>
                  <a:lnTo>
                    <a:pt x="120" y="358"/>
                  </a:lnTo>
                  <a:lnTo>
                    <a:pt x="109" y="353"/>
                  </a:lnTo>
                  <a:lnTo>
                    <a:pt x="99" y="346"/>
                  </a:lnTo>
                  <a:lnTo>
                    <a:pt x="89" y="340"/>
                  </a:lnTo>
                  <a:lnTo>
                    <a:pt x="80" y="333"/>
                  </a:lnTo>
                  <a:lnTo>
                    <a:pt x="71" y="326"/>
                  </a:lnTo>
                  <a:lnTo>
                    <a:pt x="62" y="319"/>
                  </a:lnTo>
                  <a:lnTo>
                    <a:pt x="54" y="311"/>
                  </a:lnTo>
                  <a:lnTo>
                    <a:pt x="47" y="303"/>
                  </a:lnTo>
                  <a:lnTo>
                    <a:pt x="41" y="295"/>
                  </a:lnTo>
                  <a:lnTo>
                    <a:pt x="34" y="288"/>
                  </a:lnTo>
                  <a:lnTo>
                    <a:pt x="28" y="279"/>
                  </a:lnTo>
                  <a:lnTo>
                    <a:pt x="23" y="270"/>
                  </a:lnTo>
                  <a:lnTo>
                    <a:pt x="18" y="261"/>
                  </a:lnTo>
                  <a:lnTo>
                    <a:pt x="14" y="252"/>
                  </a:lnTo>
                  <a:lnTo>
                    <a:pt x="10" y="242"/>
                  </a:lnTo>
                  <a:lnTo>
                    <a:pt x="7" y="232"/>
                  </a:lnTo>
                  <a:lnTo>
                    <a:pt x="4" y="224"/>
                  </a:lnTo>
                  <a:lnTo>
                    <a:pt x="2" y="213"/>
                  </a:lnTo>
                  <a:lnTo>
                    <a:pt x="1" y="203"/>
                  </a:lnTo>
                  <a:lnTo>
                    <a:pt x="0" y="193"/>
                  </a:lnTo>
                  <a:lnTo>
                    <a:pt x="0" y="183"/>
                  </a:lnTo>
                  <a:lnTo>
                    <a:pt x="1" y="172"/>
                  </a:lnTo>
                  <a:lnTo>
                    <a:pt x="2" y="163"/>
                  </a:lnTo>
                  <a:lnTo>
                    <a:pt x="4" y="154"/>
                  </a:lnTo>
                  <a:lnTo>
                    <a:pt x="7" y="144"/>
                  </a:lnTo>
                  <a:lnTo>
                    <a:pt x="10" y="135"/>
                  </a:lnTo>
                  <a:lnTo>
                    <a:pt x="14" y="125"/>
                  </a:lnTo>
                  <a:lnTo>
                    <a:pt x="18" y="117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1" y="62"/>
                  </a:lnTo>
                  <a:lnTo>
                    <a:pt x="69" y="56"/>
                  </a:lnTo>
                  <a:lnTo>
                    <a:pt x="78" y="49"/>
                  </a:lnTo>
                  <a:lnTo>
                    <a:pt x="86" y="43"/>
                  </a:lnTo>
                  <a:lnTo>
                    <a:pt x="96" y="37"/>
                  </a:lnTo>
                  <a:lnTo>
                    <a:pt x="105" y="33"/>
                  </a:lnTo>
                  <a:lnTo>
                    <a:pt x="115" y="28"/>
                  </a:lnTo>
                  <a:lnTo>
                    <a:pt x="126" y="23"/>
                  </a:lnTo>
                  <a:lnTo>
                    <a:pt x="135" y="19"/>
                  </a:lnTo>
                  <a:lnTo>
                    <a:pt x="146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2"/>
                  </a:lnTo>
                  <a:lnTo>
                    <a:pt x="215" y="1"/>
                  </a:lnTo>
                  <a:lnTo>
                    <a:pt x="228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6" y="0"/>
                  </a:lnTo>
                  <a:lnTo>
                    <a:pt x="278" y="1"/>
                  </a:lnTo>
                  <a:lnTo>
                    <a:pt x="291" y="3"/>
                  </a:lnTo>
                  <a:lnTo>
                    <a:pt x="302" y="5"/>
                  </a:lnTo>
                  <a:lnTo>
                    <a:pt x="314" y="7"/>
                  </a:lnTo>
                  <a:lnTo>
                    <a:pt x="326" y="10"/>
                  </a:lnTo>
                  <a:lnTo>
                    <a:pt x="338" y="14"/>
                  </a:lnTo>
                  <a:lnTo>
                    <a:pt x="349" y="18"/>
                  </a:lnTo>
                  <a:lnTo>
                    <a:pt x="360" y="22"/>
                  </a:lnTo>
                  <a:lnTo>
                    <a:pt x="371" y="26"/>
                  </a:lnTo>
                  <a:lnTo>
                    <a:pt x="381" y="31"/>
                  </a:lnTo>
                  <a:lnTo>
                    <a:pt x="391" y="35"/>
                  </a:lnTo>
                  <a:lnTo>
                    <a:pt x="401" y="41"/>
                  </a:lnTo>
                  <a:lnTo>
                    <a:pt x="410" y="47"/>
                  </a:lnTo>
                  <a:lnTo>
                    <a:pt x="419" y="53"/>
                  </a:lnTo>
                  <a:lnTo>
                    <a:pt x="428" y="60"/>
                  </a:lnTo>
                  <a:lnTo>
                    <a:pt x="437" y="67"/>
                  </a:lnTo>
                  <a:lnTo>
                    <a:pt x="444" y="74"/>
                  </a:lnTo>
                  <a:lnTo>
                    <a:pt x="452" y="82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5"/>
                  </a:lnTo>
                  <a:lnTo>
                    <a:pt x="477" y="113"/>
                  </a:lnTo>
                  <a:lnTo>
                    <a:pt x="482" y="122"/>
                  </a:lnTo>
                  <a:lnTo>
                    <a:pt x="487" y="130"/>
                  </a:lnTo>
                  <a:lnTo>
                    <a:pt x="491" y="140"/>
                  </a:lnTo>
                  <a:lnTo>
                    <a:pt x="495" y="149"/>
                  </a:lnTo>
                  <a:lnTo>
                    <a:pt x="498" y="158"/>
                  </a:lnTo>
                  <a:lnTo>
                    <a:pt x="500" y="167"/>
                  </a:lnTo>
                  <a:lnTo>
                    <a:pt x="502" y="176"/>
                  </a:lnTo>
                  <a:lnTo>
                    <a:pt x="503" y="186"/>
                  </a:lnTo>
                  <a:lnTo>
                    <a:pt x="504" y="196"/>
                  </a:lnTo>
                  <a:lnTo>
                    <a:pt x="504" y="206"/>
                  </a:lnTo>
                  <a:lnTo>
                    <a:pt x="504" y="216"/>
                  </a:lnTo>
                  <a:lnTo>
                    <a:pt x="502" y="227"/>
                  </a:lnTo>
                  <a:lnTo>
                    <a:pt x="500" y="235"/>
                  </a:lnTo>
                  <a:lnTo>
                    <a:pt x="498" y="245"/>
                  </a:lnTo>
                  <a:lnTo>
                    <a:pt x="495" y="255"/>
                  </a:lnTo>
                  <a:lnTo>
                    <a:pt x="491" y="264"/>
                  </a:lnTo>
                  <a:lnTo>
                    <a:pt x="487" y="273"/>
                  </a:lnTo>
                  <a:lnTo>
                    <a:pt x="482" y="282"/>
                  </a:lnTo>
                  <a:lnTo>
                    <a:pt x="476" y="291"/>
                  </a:lnTo>
                  <a:lnTo>
                    <a:pt x="470" y="298"/>
                  </a:lnTo>
                  <a:lnTo>
                    <a:pt x="464" y="307"/>
                  </a:lnTo>
                  <a:lnTo>
                    <a:pt x="458" y="314"/>
                  </a:lnTo>
                  <a:lnTo>
                    <a:pt x="450" y="322"/>
                  </a:lnTo>
                  <a:lnTo>
                    <a:pt x="442" y="329"/>
                  </a:lnTo>
                  <a:lnTo>
                    <a:pt x="434" y="336"/>
                  </a:lnTo>
                  <a:lnTo>
                    <a:pt x="425" y="342"/>
                  </a:lnTo>
                  <a:lnTo>
                    <a:pt x="416" y="349"/>
                  </a:lnTo>
                  <a:lnTo>
                    <a:pt x="406" y="355"/>
                  </a:lnTo>
                  <a:lnTo>
                    <a:pt x="396" y="359"/>
                  </a:lnTo>
                  <a:lnTo>
                    <a:pt x="386" y="364"/>
                  </a:lnTo>
                  <a:lnTo>
                    <a:pt x="376" y="369"/>
                  </a:lnTo>
                  <a:lnTo>
                    <a:pt x="365" y="373"/>
                  </a:lnTo>
                  <a:lnTo>
                    <a:pt x="354" y="377"/>
                  </a:lnTo>
                  <a:lnTo>
                    <a:pt x="342" y="380"/>
                  </a:lnTo>
                  <a:lnTo>
                    <a:pt x="330" y="383"/>
                  </a:lnTo>
                  <a:lnTo>
                    <a:pt x="318" y="386"/>
                  </a:lnTo>
                  <a:lnTo>
                    <a:pt x="305" y="388"/>
                  </a:lnTo>
                  <a:lnTo>
                    <a:pt x="293" y="389"/>
                  </a:lnTo>
                  <a:lnTo>
                    <a:pt x="280" y="390"/>
                  </a:lnTo>
                  <a:lnTo>
                    <a:pt x="267" y="391"/>
                  </a:lnTo>
                  <a:lnTo>
                    <a:pt x="254" y="391"/>
                  </a:lnTo>
                  <a:lnTo>
                    <a:pt x="241" y="390"/>
                  </a:lnTo>
                </a:path>
              </a:pathLst>
            </a:custGeom>
            <a:solidFill>
              <a:srgbClr val="F7F7F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8" name="Freeform 1116"/>
            <p:cNvSpPr>
              <a:spLocks/>
            </p:cNvSpPr>
            <p:nvPr/>
          </p:nvSpPr>
          <p:spPr bwMode="auto">
            <a:xfrm>
              <a:off x="3403" y="3687"/>
              <a:ext cx="501" cy="389"/>
            </a:xfrm>
            <a:custGeom>
              <a:avLst/>
              <a:gdLst/>
              <a:ahLst/>
              <a:cxnLst>
                <a:cxn ang="0">
                  <a:pos x="212" y="385"/>
                </a:cxn>
                <a:cxn ang="0">
                  <a:pos x="175" y="377"/>
                </a:cxn>
                <a:cxn ang="0">
                  <a:pos x="140" y="365"/>
                </a:cxn>
                <a:cxn ang="0">
                  <a:pos x="108" y="350"/>
                </a:cxn>
                <a:cxn ang="0">
                  <a:pos x="79" y="331"/>
                </a:cxn>
                <a:cxn ang="0">
                  <a:pos x="54" y="309"/>
                </a:cxn>
                <a:cxn ang="0">
                  <a:pos x="34" y="286"/>
                </a:cxn>
                <a:cxn ang="0">
                  <a:pos x="18" y="259"/>
                </a:cxn>
                <a:cxn ang="0">
                  <a:pos x="7" y="231"/>
                </a:cxn>
                <a:cxn ang="0">
                  <a:pos x="1" y="202"/>
                </a:cxn>
                <a:cxn ang="0">
                  <a:pos x="1" y="171"/>
                </a:cxn>
                <a:cxn ang="0">
                  <a:pos x="7" y="143"/>
                </a:cxn>
                <a:cxn ang="0">
                  <a:pos x="18" y="116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7" y="49"/>
                </a:cxn>
                <a:cxn ang="0">
                  <a:pos x="105" y="32"/>
                </a:cxn>
                <a:cxn ang="0">
                  <a:pos x="134" y="19"/>
                </a:cxn>
                <a:cxn ang="0">
                  <a:pos x="167" y="9"/>
                </a:cxn>
                <a:cxn ang="0">
                  <a:pos x="202" y="3"/>
                </a:cxn>
                <a:cxn ang="0">
                  <a:pos x="238" y="0"/>
                </a:cxn>
                <a:cxn ang="0">
                  <a:pos x="276" y="2"/>
                </a:cxn>
                <a:cxn ang="0">
                  <a:pos x="312" y="8"/>
                </a:cxn>
                <a:cxn ang="0">
                  <a:pos x="346" y="18"/>
                </a:cxn>
                <a:cxn ang="0">
                  <a:pos x="378" y="32"/>
                </a:cxn>
                <a:cxn ang="0">
                  <a:pos x="407" y="47"/>
                </a:cxn>
                <a:cxn ang="0">
                  <a:pos x="433" y="67"/>
                </a:cxn>
                <a:cxn ang="0">
                  <a:pos x="456" y="89"/>
                </a:cxn>
                <a:cxn ang="0">
                  <a:pos x="473" y="113"/>
                </a:cxn>
                <a:cxn ang="0">
                  <a:pos x="487" y="139"/>
                </a:cxn>
                <a:cxn ang="0">
                  <a:pos x="496" y="166"/>
                </a:cxn>
                <a:cxn ang="0">
                  <a:pos x="500" y="195"/>
                </a:cxn>
                <a:cxn ang="0">
                  <a:pos x="498" y="225"/>
                </a:cxn>
                <a:cxn ang="0">
                  <a:pos x="491" y="253"/>
                </a:cxn>
                <a:cxn ang="0">
                  <a:pos x="478" y="281"/>
                </a:cxn>
                <a:cxn ang="0">
                  <a:pos x="460" y="305"/>
                </a:cxn>
                <a:cxn ang="0">
                  <a:pos x="439" y="327"/>
                </a:cxn>
                <a:cxn ang="0">
                  <a:pos x="413" y="346"/>
                </a:cxn>
                <a:cxn ang="0">
                  <a:pos x="383" y="362"/>
                </a:cxn>
                <a:cxn ang="0">
                  <a:pos x="351" y="374"/>
                </a:cxn>
                <a:cxn ang="0">
                  <a:pos x="315" y="383"/>
                </a:cxn>
                <a:cxn ang="0">
                  <a:pos x="278" y="388"/>
                </a:cxn>
                <a:cxn ang="0">
                  <a:pos x="239" y="388"/>
                </a:cxn>
              </a:cxnLst>
              <a:rect l="0" t="0" r="r" b="b"/>
              <a:pathLst>
                <a:path w="501" h="389">
                  <a:moveTo>
                    <a:pt x="239" y="388"/>
                  </a:moveTo>
                  <a:lnTo>
                    <a:pt x="225" y="386"/>
                  </a:lnTo>
                  <a:lnTo>
                    <a:pt x="212" y="385"/>
                  </a:lnTo>
                  <a:lnTo>
                    <a:pt x="200" y="383"/>
                  </a:lnTo>
                  <a:lnTo>
                    <a:pt x="188" y="380"/>
                  </a:lnTo>
                  <a:lnTo>
                    <a:pt x="175" y="377"/>
                  </a:lnTo>
                  <a:lnTo>
                    <a:pt x="163" y="373"/>
                  </a:lnTo>
                  <a:lnTo>
                    <a:pt x="151" y="369"/>
                  </a:lnTo>
                  <a:lnTo>
                    <a:pt x="140" y="365"/>
                  </a:lnTo>
                  <a:lnTo>
                    <a:pt x="129" y="360"/>
                  </a:lnTo>
                  <a:lnTo>
                    <a:pt x="119" y="356"/>
                  </a:lnTo>
                  <a:lnTo>
                    <a:pt x="108" y="350"/>
                  </a:lnTo>
                  <a:lnTo>
                    <a:pt x="98" y="344"/>
                  </a:lnTo>
                  <a:lnTo>
                    <a:pt x="88" y="338"/>
                  </a:lnTo>
                  <a:lnTo>
                    <a:pt x="79" y="331"/>
                  </a:lnTo>
                  <a:lnTo>
                    <a:pt x="70" y="324"/>
                  </a:lnTo>
                  <a:lnTo>
                    <a:pt x="62" y="317"/>
                  </a:lnTo>
                  <a:lnTo>
                    <a:pt x="54" y="309"/>
                  </a:lnTo>
                  <a:lnTo>
                    <a:pt x="47" y="302"/>
                  </a:lnTo>
                  <a:lnTo>
                    <a:pt x="41" y="293"/>
                  </a:lnTo>
                  <a:lnTo>
                    <a:pt x="34" y="286"/>
                  </a:lnTo>
                  <a:lnTo>
                    <a:pt x="28" y="277"/>
                  </a:lnTo>
                  <a:lnTo>
                    <a:pt x="23" y="268"/>
                  </a:lnTo>
                  <a:lnTo>
                    <a:pt x="18" y="259"/>
                  </a:lnTo>
                  <a:lnTo>
                    <a:pt x="14" y="250"/>
                  </a:lnTo>
                  <a:lnTo>
                    <a:pt x="10" y="241"/>
                  </a:lnTo>
                  <a:lnTo>
                    <a:pt x="7" y="231"/>
                  </a:lnTo>
                  <a:lnTo>
                    <a:pt x="4" y="222"/>
                  </a:lnTo>
                  <a:lnTo>
                    <a:pt x="2" y="212"/>
                  </a:lnTo>
                  <a:lnTo>
                    <a:pt x="1" y="202"/>
                  </a:lnTo>
                  <a:lnTo>
                    <a:pt x="0" y="192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0" y="134"/>
                  </a:lnTo>
                  <a:lnTo>
                    <a:pt x="14" y="125"/>
                  </a:lnTo>
                  <a:lnTo>
                    <a:pt x="18" y="116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6" y="43"/>
                  </a:lnTo>
                  <a:lnTo>
                    <a:pt x="95" y="37"/>
                  </a:lnTo>
                  <a:lnTo>
                    <a:pt x="105" y="32"/>
                  </a:lnTo>
                  <a:lnTo>
                    <a:pt x="114" y="28"/>
                  </a:lnTo>
                  <a:lnTo>
                    <a:pt x="125" y="24"/>
                  </a:lnTo>
                  <a:lnTo>
                    <a:pt x="134" y="19"/>
                  </a:lnTo>
                  <a:lnTo>
                    <a:pt x="145" y="15"/>
                  </a:lnTo>
                  <a:lnTo>
                    <a:pt x="156" y="12"/>
                  </a:lnTo>
                  <a:lnTo>
                    <a:pt x="167" y="9"/>
                  </a:lnTo>
                  <a:lnTo>
                    <a:pt x="179" y="6"/>
                  </a:lnTo>
                  <a:lnTo>
                    <a:pt x="191" y="4"/>
                  </a:lnTo>
                  <a:lnTo>
                    <a:pt x="202" y="3"/>
                  </a:lnTo>
                  <a:lnTo>
                    <a:pt x="214" y="1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1" y="0"/>
                  </a:lnTo>
                  <a:lnTo>
                    <a:pt x="264" y="1"/>
                  </a:lnTo>
                  <a:lnTo>
                    <a:pt x="276" y="2"/>
                  </a:lnTo>
                  <a:lnTo>
                    <a:pt x="289" y="4"/>
                  </a:lnTo>
                  <a:lnTo>
                    <a:pt x="300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4"/>
                  </a:lnTo>
                  <a:lnTo>
                    <a:pt x="346" y="18"/>
                  </a:lnTo>
                  <a:lnTo>
                    <a:pt x="358" y="22"/>
                  </a:lnTo>
                  <a:lnTo>
                    <a:pt x="368" y="27"/>
                  </a:lnTo>
                  <a:lnTo>
                    <a:pt x="378" y="32"/>
                  </a:lnTo>
                  <a:lnTo>
                    <a:pt x="388" y="36"/>
                  </a:lnTo>
                  <a:lnTo>
                    <a:pt x="397" y="41"/>
                  </a:lnTo>
                  <a:lnTo>
                    <a:pt x="407" y="47"/>
                  </a:lnTo>
                  <a:lnTo>
                    <a:pt x="416" y="54"/>
                  </a:lnTo>
                  <a:lnTo>
                    <a:pt x="425" y="60"/>
                  </a:lnTo>
                  <a:lnTo>
                    <a:pt x="433" y="67"/>
                  </a:lnTo>
                  <a:lnTo>
                    <a:pt x="441" y="74"/>
                  </a:lnTo>
                  <a:lnTo>
                    <a:pt x="448" y="82"/>
                  </a:lnTo>
                  <a:lnTo>
                    <a:pt x="456" y="89"/>
                  </a:lnTo>
                  <a:lnTo>
                    <a:pt x="461" y="97"/>
                  </a:lnTo>
                  <a:lnTo>
                    <a:pt x="468" y="104"/>
                  </a:lnTo>
                  <a:lnTo>
                    <a:pt x="473" y="113"/>
                  </a:lnTo>
                  <a:lnTo>
                    <a:pt x="478" y="121"/>
                  </a:lnTo>
                  <a:lnTo>
                    <a:pt x="483" y="130"/>
                  </a:lnTo>
                  <a:lnTo>
                    <a:pt x="487" y="139"/>
                  </a:lnTo>
                  <a:lnTo>
                    <a:pt x="491" y="148"/>
                  </a:lnTo>
                  <a:lnTo>
                    <a:pt x="494" y="157"/>
                  </a:lnTo>
                  <a:lnTo>
                    <a:pt x="496" y="166"/>
                  </a:lnTo>
                  <a:lnTo>
                    <a:pt x="498" y="175"/>
                  </a:lnTo>
                  <a:lnTo>
                    <a:pt x="499" y="185"/>
                  </a:lnTo>
                  <a:lnTo>
                    <a:pt x="500" y="195"/>
                  </a:lnTo>
                  <a:lnTo>
                    <a:pt x="500" y="205"/>
                  </a:lnTo>
                  <a:lnTo>
                    <a:pt x="500" y="215"/>
                  </a:lnTo>
                  <a:lnTo>
                    <a:pt x="498" y="225"/>
                  </a:lnTo>
                  <a:lnTo>
                    <a:pt x="497" y="234"/>
                  </a:lnTo>
                  <a:lnTo>
                    <a:pt x="494" y="244"/>
                  </a:lnTo>
                  <a:lnTo>
                    <a:pt x="491" y="253"/>
                  </a:lnTo>
                  <a:lnTo>
                    <a:pt x="487" y="263"/>
                  </a:lnTo>
                  <a:lnTo>
                    <a:pt x="483" y="272"/>
                  </a:lnTo>
                  <a:lnTo>
                    <a:pt x="478" y="281"/>
                  </a:lnTo>
                  <a:lnTo>
                    <a:pt x="472" y="289"/>
                  </a:lnTo>
                  <a:lnTo>
                    <a:pt x="467" y="297"/>
                  </a:lnTo>
                  <a:lnTo>
                    <a:pt x="460" y="305"/>
                  </a:lnTo>
                  <a:lnTo>
                    <a:pt x="454" y="312"/>
                  </a:lnTo>
                  <a:lnTo>
                    <a:pt x="447" y="320"/>
                  </a:lnTo>
                  <a:lnTo>
                    <a:pt x="439" y="327"/>
                  </a:lnTo>
                  <a:lnTo>
                    <a:pt x="431" y="334"/>
                  </a:lnTo>
                  <a:lnTo>
                    <a:pt x="422" y="340"/>
                  </a:lnTo>
                  <a:lnTo>
                    <a:pt x="413" y="346"/>
                  </a:lnTo>
                  <a:lnTo>
                    <a:pt x="403" y="352"/>
                  </a:lnTo>
                  <a:lnTo>
                    <a:pt x="393" y="357"/>
                  </a:lnTo>
                  <a:lnTo>
                    <a:pt x="383" y="362"/>
                  </a:lnTo>
                  <a:lnTo>
                    <a:pt x="373" y="366"/>
                  </a:lnTo>
                  <a:lnTo>
                    <a:pt x="362" y="371"/>
                  </a:lnTo>
                  <a:lnTo>
                    <a:pt x="351" y="374"/>
                  </a:lnTo>
                  <a:lnTo>
                    <a:pt x="339" y="378"/>
                  </a:lnTo>
                  <a:lnTo>
                    <a:pt x="327" y="381"/>
                  </a:lnTo>
                  <a:lnTo>
                    <a:pt x="315" y="383"/>
                  </a:lnTo>
                  <a:lnTo>
                    <a:pt x="303" y="385"/>
                  </a:lnTo>
                  <a:lnTo>
                    <a:pt x="291" y="387"/>
                  </a:lnTo>
                  <a:lnTo>
                    <a:pt x="278" y="388"/>
                  </a:lnTo>
                  <a:lnTo>
                    <a:pt x="265" y="388"/>
                  </a:lnTo>
                  <a:lnTo>
                    <a:pt x="252" y="388"/>
                  </a:lnTo>
                  <a:lnTo>
                    <a:pt x="239" y="388"/>
                  </a:lnTo>
                </a:path>
              </a:pathLst>
            </a:custGeom>
            <a:solidFill>
              <a:srgbClr val="F6F6F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19" name="Freeform 1117"/>
            <p:cNvSpPr>
              <a:spLocks/>
            </p:cNvSpPr>
            <p:nvPr/>
          </p:nvSpPr>
          <p:spPr bwMode="auto">
            <a:xfrm>
              <a:off x="3405" y="3689"/>
              <a:ext cx="497" cy="386"/>
            </a:xfrm>
            <a:custGeom>
              <a:avLst/>
              <a:gdLst/>
              <a:ahLst/>
              <a:cxnLst>
                <a:cxn ang="0">
                  <a:pos x="210" y="381"/>
                </a:cxn>
                <a:cxn ang="0">
                  <a:pos x="174" y="373"/>
                </a:cxn>
                <a:cxn ang="0">
                  <a:pos x="138" y="361"/>
                </a:cxn>
                <a:cxn ang="0">
                  <a:pos x="107" y="347"/>
                </a:cxn>
                <a:cxn ang="0">
                  <a:pos x="78" y="328"/>
                </a:cxn>
                <a:cxn ang="0">
                  <a:pos x="54" y="306"/>
                </a:cxn>
                <a:cxn ang="0">
                  <a:pos x="34" y="283"/>
                </a:cxn>
                <a:cxn ang="0">
                  <a:pos x="18" y="257"/>
                </a:cxn>
                <a:cxn ang="0">
                  <a:pos x="7" y="229"/>
                </a:cxn>
                <a:cxn ang="0">
                  <a:pos x="1" y="200"/>
                </a:cxn>
                <a:cxn ang="0">
                  <a:pos x="1" y="170"/>
                </a:cxn>
                <a:cxn ang="0">
                  <a:pos x="7" y="142"/>
                </a:cxn>
                <a:cxn ang="0">
                  <a:pos x="18" y="115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7" y="48"/>
                </a:cxn>
                <a:cxn ang="0">
                  <a:pos x="104" y="32"/>
                </a:cxn>
                <a:cxn ang="0">
                  <a:pos x="133" y="19"/>
                </a:cxn>
                <a:cxn ang="0">
                  <a:pos x="166" y="8"/>
                </a:cxn>
                <a:cxn ang="0">
                  <a:pos x="201" y="2"/>
                </a:cxn>
                <a:cxn ang="0">
                  <a:pos x="236" y="0"/>
                </a:cxn>
                <a:cxn ang="0">
                  <a:pos x="274" y="2"/>
                </a:cxn>
                <a:cxn ang="0">
                  <a:pos x="309" y="7"/>
                </a:cxn>
                <a:cxn ang="0">
                  <a:pos x="344" y="17"/>
                </a:cxn>
                <a:cxn ang="0">
                  <a:pos x="375" y="31"/>
                </a:cxn>
                <a:cxn ang="0">
                  <a:pos x="404" y="47"/>
                </a:cxn>
                <a:cxn ang="0">
                  <a:pos x="430" y="66"/>
                </a:cxn>
                <a:cxn ang="0">
                  <a:pos x="452" y="88"/>
                </a:cxn>
                <a:cxn ang="0">
                  <a:pos x="469" y="111"/>
                </a:cxn>
                <a:cxn ang="0">
                  <a:pos x="483" y="138"/>
                </a:cxn>
                <a:cxn ang="0">
                  <a:pos x="492" y="164"/>
                </a:cxn>
                <a:cxn ang="0">
                  <a:pos x="496" y="193"/>
                </a:cxn>
                <a:cxn ang="0">
                  <a:pos x="495" y="223"/>
                </a:cxn>
                <a:cxn ang="0">
                  <a:pos x="487" y="251"/>
                </a:cxn>
                <a:cxn ang="0">
                  <a:pos x="474" y="278"/>
                </a:cxn>
                <a:cxn ang="0">
                  <a:pos x="456" y="302"/>
                </a:cxn>
                <a:cxn ang="0">
                  <a:pos x="435" y="324"/>
                </a:cxn>
                <a:cxn ang="0">
                  <a:pos x="409" y="343"/>
                </a:cxn>
                <a:cxn ang="0">
                  <a:pos x="380" y="359"/>
                </a:cxn>
                <a:cxn ang="0">
                  <a:pos x="348" y="371"/>
                </a:cxn>
                <a:cxn ang="0">
                  <a:pos x="313" y="380"/>
                </a:cxn>
                <a:cxn ang="0">
                  <a:pos x="276" y="384"/>
                </a:cxn>
                <a:cxn ang="0">
                  <a:pos x="237" y="384"/>
                </a:cxn>
              </a:cxnLst>
              <a:rect l="0" t="0" r="r" b="b"/>
              <a:pathLst>
                <a:path w="497" h="386">
                  <a:moveTo>
                    <a:pt x="237" y="384"/>
                  </a:moveTo>
                  <a:lnTo>
                    <a:pt x="223" y="383"/>
                  </a:lnTo>
                  <a:lnTo>
                    <a:pt x="210" y="381"/>
                  </a:lnTo>
                  <a:lnTo>
                    <a:pt x="198" y="379"/>
                  </a:lnTo>
                  <a:lnTo>
                    <a:pt x="186" y="376"/>
                  </a:lnTo>
                  <a:lnTo>
                    <a:pt x="174" y="373"/>
                  </a:lnTo>
                  <a:lnTo>
                    <a:pt x="161" y="370"/>
                  </a:lnTo>
                  <a:lnTo>
                    <a:pt x="150" y="366"/>
                  </a:lnTo>
                  <a:lnTo>
                    <a:pt x="138" y="361"/>
                  </a:lnTo>
                  <a:lnTo>
                    <a:pt x="128" y="357"/>
                  </a:lnTo>
                  <a:lnTo>
                    <a:pt x="118" y="353"/>
                  </a:lnTo>
                  <a:lnTo>
                    <a:pt x="107" y="347"/>
                  </a:lnTo>
                  <a:lnTo>
                    <a:pt x="97" y="341"/>
                  </a:lnTo>
                  <a:lnTo>
                    <a:pt x="88" y="335"/>
                  </a:lnTo>
                  <a:lnTo>
                    <a:pt x="78" y="328"/>
                  </a:lnTo>
                  <a:lnTo>
                    <a:pt x="70" y="321"/>
                  </a:lnTo>
                  <a:lnTo>
                    <a:pt x="62" y="314"/>
                  </a:lnTo>
                  <a:lnTo>
                    <a:pt x="54" y="306"/>
                  </a:lnTo>
                  <a:lnTo>
                    <a:pt x="46" y="299"/>
                  </a:lnTo>
                  <a:lnTo>
                    <a:pt x="40" y="290"/>
                  </a:lnTo>
                  <a:lnTo>
                    <a:pt x="34" y="283"/>
                  </a:lnTo>
                  <a:lnTo>
                    <a:pt x="28" y="275"/>
                  </a:lnTo>
                  <a:lnTo>
                    <a:pt x="22" y="266"/>
                  </a:lnTo>
                  <a:lnTo>
                    <a:pt x="18" y="257"/>
                  </a:lnTo>
                  <a:lnTo>
                    <a:pt x="13" y="248"/>
                  </a:lnTo>
                  <a:lnTo>
                    <a:pt x="10" y="238"/>
                  </a:lnTo>
                  <a:lnTo>
                    <a:pt x="7" y="229"/>
                  </a:lnTo>
                  <a:lnTo>
                    <a:pt x="4" y="220"/>
                  </a:lnTo>
                  <a:lnTo>
                    <a:pt x="2" y="210"/>
                  </a:lnTo>
                  <a:lnTo>
                    <a:pt x="1" y="200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1" y="170"/>
                  </a:lnTo>
                  <a:lnTo>
                    <a:pt x="2" y="160"/>
                  </a:lnTo>
                  <a:lnTo>
                    <a:pt x="4" y="151"/>
                  </a:lnTo>
                  <a:lnTo>
                    <a:pt x="7" y="142"/>
                  </a:lnTo>
                  <a:lnTo>
                    <a:pt x="10" y="133"/>
                  </a:lnTo>
                  <a:lnTo>
                    <a:pt x="13" y="124"/>
                  </a:lnTo>
                  <a:lnTo>
                    <a:pt x="18" y="115"/>
                  </a:lnTo>
                  <a:lnTo>
                    <a:pt x="22" y="106"/>
                  </a:lnTo>
                  <a:lnTo>
                    <a:pt x="28" y="98"/>
                  </a:lnTo>
                  <a:lnTo>
                    <a:pt x="33" y="91"/>
                  </a:lnTo>
                  <a:lnTo>
                    <a:pt x="40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7" y="48"/>
                  </a:lnTo>
                  <a:lnTo>
                    <a:pt x="85" y="42"/>
                  </a:lnTo>
                  <a:lnTo>
                    <a:pt x="94" y="37"/>
                  </a:lnTo>
                  <a:lnTo>
                    <a:pt x="104" y="32"/>
                  </a:lnTo>
                  <a:lnTo>
                    <a:pt x="113" y="28"/>
                  </a:lnTo>
                  <a:lnTo>
                    <a:pt x="124" y="23"/>
                  </a:lnTo>
                  <a:lnTo>
                    <a:pt x="133" y="19"/>
                  </a:lnTo>
                  <a:lnTo>
                    <a:pt x="144" y="15"/>
                  </a:lnTo>
                  <a:lnTo>
                    <a:pt x="155" y="11"/>
                  </a:lnTo>
                  <a:lnTo>
                    <a:pt x="166" y="8"/>
                  </a:lnTo>
                  <a:lnTo>
                    <a:pt x="177" y="6"/>
                  </a:lnTo>
                  <a:lnTo>
                    <a:pt x="189" y="4"/>
                  </a:lnTo>
                  <a:lnTo>
                    <a:pt x="201" y="2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61" y="1"/>
                  </a:lnTo>
                  <a:lnTo>
                    <a:pt x="274" y="2"/>
                  </a:lnTo>
                  <a:lnTo>
                    <a:pt x="286" y="3"/>
                  </a:lnTo>
                  <a:lnTo>
                    <a:pt x="297" y="5"/>
                  </a:lnTo>
                  <a:lnTo>
                    <a:pt x="309" y="7"/>
                  </a:lnTo>
                  <a:lnTo>
                    <a:pt x="321" y="10"/>
                  </a:lnTo>
                  <a:lnTo>
                    <a:pt x="332" y="14"/>
                  </a:lnTo>
                  <a:lnTo>
                    <a:pt x="344" y="17"/>
                  </a:lnTo>
                  <a:lnTo>
                    <a:pt x="355" y="22"/>
                  </a:lnTo>
                  <a:lnTo>
                    <a:pt x="365" y="26"/>
                  </a:lnTo>
                  <a:lnTo>
                    <a:pt x="375" y="31"/>
                  </a:lnTo>
                  <a:lnTo>
                    <a:pt x="384" y="35"/>
                  </a:lnTo>
                  <a:lnTo>
                    <a:pt x="394" y="41"/>
                  </a:lnTo>
                  <a:lnTo>
                    <a:pt x="404" y="47"/>
                  </a:lnTo>
                  <a:lnTo>
                    <a:pt x="413" y="53"/>
                  </a:lnTo>
                  <a:lnTo>
                    <a:pt x="421" y="59"/>
                  </a:lnTo>
                  <a:lnTo>
                    <a:pt x="430" y="66"/>
                  </a:lnTo>
                  <a:lnTo>
                    <a:pt x="438" y="73"/>
                  </a:lnTo>
                  <a:lnTo>
                    <a:pt x="445" y="80"/>
                  </a:lnTo>
                  <a:lnTo>
                    <a:pt x="452" y="88"/>
                  </a:lnTo>
                  <a:lnTo>
                    <a:pt x="458" y="96"/>
                  </a:lnTo>
                  <a:lnTo>
                    <a:pt x="464" y="103"/>
                  </a:lnTo>
                  <a:lnTo>
                    <a:pt x="469" y="111"/>
                  </a:lnTo>
                  <a:lnTo>
                    <a:pt x="474" y="120"/>
                  </a:lnTo>
                  <a:lnTo>
                    <a:pt x="479" y="129"/>
                  </a:lnTo>
                  <a:lnTo>
                    <a:pt x="483" y="138"/>
                  </a:lnTo>
                  <a:lnTo>
                    <a:pt x="487" y="146"/>
                  </a:lnTo>
                  <a:lnTo>
                    <a:pt x="490" y="156"/>
                  </a:lnTo>
                  <a:lnTo>
                    <a:pt x="492" y="164"/>
                  </a:lnTo>
                  <a:lnTo>
                    <a:pt x="494" y="174"/>
                  </a:lnTo>
                  <a:lnTo>
                    <a:pt x="495" y="183"/>
                  </a:lnTo>
                  <a:lnTo>
                    <a:pt x="496" y="193"/>
                  </a:lnTo>
                  <a:lnTo>
                    <a:pt x="496" y="203"/>
                  </a:lnTo>
                  <a:lnTo>
                    <a:pt x="495" y="213"/>
                  </a:lnTo>
                  <a:lnTo>
                    <a:pt x="495" y="223"/>
                  </a:lnTo>
                  <a:lnTo>
                    <a:pt x="493" y="232"/>
                  </a:lnTo>
                  <a:lnTo>
                    <a:pt x="490" y="242"/>
                  </a:lnTo>
                  <a:lnTo>
                    <a:pt x="487" y="251"/>
                  </a:lnTo>
                  <a:lnTo>
                    <a:pt x="483" y="260"/>
                  </a:lnTo>
                  <a:lnTo>
                    <a:pt x="479" y="269"/>
                  </a:lnTo>
                  <a:lnTo>
                    <a:pt x="474" y="278"/>
                  </a:lnTo>
                  <a:lnTo>
                    <a:pt x="469" y="286"/>
                  </a:lnTo>
                  <a:lnTo>
                    <a:pt x="463" y="294"/>
                  </a:lnTo>
                  <a:lnTo>
                    <a:pt x="456" y="302"/>
                  </a:lnTo>
                  <a:lnTo>
                    <a:pt x="450" y="309"/>
                  </a:lnTo>
                  <a:lnTo>
                    <a:pt x="443" y="317"/>
                  </a:lnTo>
                  <a:lnTo>
                    <a:pt x="435" y="324"/>
                  </a:lnTo>
                  <a:lnTo>
                    <a:pt x="427" y="331"/>
                  </a:lnTo>
                  <a:lnTo>
                    <a:pt x="418" y="337"/>
                  </a:lnTo>
                  <a:lnTo>
                    <a:pt x="409" y="343"/>
                  </a:lnTo>
                  <a:lnTo>
                    <a:pt x="400" y="349"/>
                  </a:lnTo>
                  <a:lnTo>
                    <a:pt x="390" y="353"/>
                  </a:lnTo>
                  <a:lnTo>
                    <a:pt x="380" y="359"/>
                  </a:lnTo>
                  <a:lnTo>
                    <a:pt x="370" y="363"/>
                  </a:lnTo>
                  <a:lnTo>
                    <a:pt x="359" y="367"/>
                  </a:lnTo>
                  <a:lnTo>
                    <a:pt x="348" y="371"/>
                  </a:lnTo>
                  <a:lnTo>
                    <a:pt x="336" y="374"/>
                  </a:lnTo>
                  <a:lnTo>
                    <a:pt x="325" y="377"/>
                  </a:lnTo>
                  <a:lnTo>
                    <a:pt x="313" y="380"/>
                  </a:lnTo>
                  <a:lnTo>
                    <a:pt x="300" y="382"/>
                  </a:lnTo>
                  <a:lnTo>
                    <a:pt x="289" y="383"/>
                  </a:lnTo>
                  <a:lnTo>
                    <a:pt x="276" y="384"/>
                  </a:lnTo>
                  <a:lnTo>
                    <a:pt x="263" y="385"/>
                  </a:lnTo>
                  <a:lnTo>
                    <a:pt x="250" y="385"/>
                  </a:lnTo>
                  <a:lnTo>
                    <a:pt x="237" y="384"/>
                  </a:lnTo>
                </a:path>
              </a:pathLst>
            </a:custGeom>
            <a:solidFill>
              <a:srgbClr val="F5F5F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0" name="Freeform 1118"/>
            <p:cNvSpPr>
              <a:spLocks/>
            </p:cNvSpPr>
            <p:nvPr/>
          </p:nvSpPr>
          <p:spPr bwMode="auto">
            <a:xfrm>
              <a:off x="3407" y="3690"/>
              <a:ext cx="493" cy="383"/>
            </a:xfrm>
            <a:custGeom>
              <a:avLst/>
              <a:gdLst/>
              <a:ahLst/>
              <a:cxnLst>
                <a:cxn ang="0">
                  <a:pos x="209" y="379"/>
                </a:cxn>
                <a:cxn ang="0">
                  <a:pos x="172" y="371"/>
                </a:cxn>
                <a:cxn ang="0">
                  <a:pos x="137" y="359"/>
                </a:cxn>
                <a:cxn ang="0">
                  <a:pos x="106" y="345"/>
                </a:cxn>
                <a:cxn ang="0">
                  <a:pos x="78" y="326"/>
                </a:cxn>
                <a:cxn ang="0">
                  <a:pos x="53" y="305"/>
                </a:cxn>
                <a:cxn ang="0">
                  <a:pos x="34" y="281"/>
                </a:cxn>
                <a:cxn ang="0">
                  <a:pos x="18" y="255"/>
                </a:cxn>
                <a:cxn ang="0">
                  <a:pos x="7" y="227"/>
                </a:cxn>
                <a:cxn ang="0">
                  <a:pos x="1" y="199"/>
                </a:cxn>
                <a:cxn ang="0">
                  <a:pos x="1" y="169"/>
                </a:cxn>
                <a:cxn ang="0">
                  <a:pos x="7" y="141"/>
                </a:cxn>
                <a:cxn ang="0">
                  <a:pos x="18" y="114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6" y="49"/>
                </a:cxn>
                <a:cxn ang="0">
                  <a:pos x="103" y="32"/>
                </a:cxn>
                <a:cxn ang="0">
                  <a:pos x="132" y="19"/>
                </a:cxn>
                <a:cxn ang="0">
                  <a:pos x="164" y="9"/>
                </a:cxn>
                <a:cxn ang="0">
                  <a:pos x="199" y="3"/>
                </a:cxn>
                <a:cxn ang="0">
                  <a:pos x="235" y="0"/>
                </a:cxn>
                <a:cxn ang="0">
                  <a:pos x="272" y="2"/>
                </a:cxn>
                <a:cxn ang="0">
                  <a:pos x="307" y="8"/>
                </a:cxn>
                <a:cxn ang="0">
                  <a:pos x="341" y="18"/>
                </a:cxn>
                <a:cxn ang="0">
                  <a:pos x="372" y="31"/>
                </a:cxn>
                <a:cxn ang="0">
                  <a:pos x="400" y="47"/>
                </a:cxn>
                <a:cxn ang="0">
                  <a:pos x="426" y="66"/>
                </a:cxn>
                <a:cxn ang="0">
                  <a:pos x="448" y="88"/>
                </a:cxn>
                <a:cxn ang="0">
                  <a:pos x="465" y="111"/>
                </a:cxn>
                <a:cxn ang="0">
                  <a:pos x="479" y="137"/>
                </a:cxn>
                <a:cxn ang="0">
                  <a:pos x="488" y="163"/>
                </a:cxn>
                <a:cxn ang="0">
                  <a:pos x="492" y="192"/>
                </a:cxn>
                <a:cxn ang="0">
                  <a:pos x="491" y="222"/>
                </a:cxn>
                <a:cxn ang="0">
                  <a:pos x="483" y="250"/>
                </a:cxn>
                <a:cxn ang="0">
                  <a:pos x="470" y="276"/>
                </a:cxn>
                <a:cxn ang="0">
                  <a:pos x="453" y="300"/>
                </a:cxn>
                <a:cxn ang="0">
                  <a:pos x="432" y="322"/>
                </a:cxn>
                <a:cxn ang="0">
                  <a:pos x="406" y="341"/>
                </a:cxn>
                <a:cxn ang="0">
                  <a:pos x="377" y="356"/>
                </a:cxn>
                <a:cxn ang="0">
                  <a:pos x="345" y="368"/>
                </a:cxn>
                <a:cxn ang="0">
                  <a:pos x="310" y="377"/>
                </a:cxn>
                <a:cxn ang="0">
                  <a:pos x="274" y="382"/>
                </a:cxn>
                <a:cxn ang="0">
                  <a:pos x="235" y="381"/>
                </a:cxn>
              </a:cxnLst>
              <a:rect l="0" t="0" r="r" b="b"/>
              <a:pathLst>
                <a:path w="493" h="383">
                  <a:moveTo>
                    <a:pt x="235" y="381"/>
                  </a:moveTo>
                  <a:lnTo>
                    <a:pt x="222" y="380"/>
                  </a:lnTo>
                  <a:lnTo>
                    <a:pt x="209" y="379"/>
                  </a:lnTo>
                  <a:lnTo>
                    <a:pt x="197" y="377"/>
                  </a:lnTo>
                  <a:lnTo>
                    <a:pt x="185" y="374"/>
                  </a:lnTo>
                  <a:lnTo>
                    <a:pt x="172" y="371"/>
                  </a:lnTo>
                  <a:lnTo>
                    <a:pt x="160" y="367"/>
                  </a:lnTo>
                  <a:lnTo>
                    <a:pt x="149" y="363"/>
                  </a:lnTo>
                  <a:lnTo>
                    <a:pt x="137" y="359"/>
                  </a:lnTo>
                  <a:lnTo>
                    <a:pt x="127" y="354"/>
                  </a:lnTo>
                  <a:lnTo>
                    <a:pt x="117" y="350"/>
                  </a:lnTo>
                  <a:lnTo>
                    <a:pt x="106" y="345"/>
                  </a:lnTo>
                  <a:lnTo>
                    <a:pt x="97" y="339"/>
                  </a:lnTo>
                  <a:lnTo>
                    <a:pt x="87" y="333"/>
                  </a:lnTo>
                  <a:lnTo>
                    <a:pt x="78" y="326"/>
                  </a:lnTo>
                  <a:lnTo>
                    <a:pt x="69" y="319"/>
                  </a:lnTo>
                  <a:lnTo>
                    <a:pt x="61" y="312"/>
                  </a:lnTo>
                  <a:lnTo>
                    <a:pt x="53" y="305"/>
                  </a:lnTo>
                  <a:lnTo>
                    <a:pt x="46" y="297"/>
                  </a:lnTo>
                  <a:lnTo>
                    <a:pt x="40" y="289"/>
                  </a:lnTo>
                  <a:lnTo>
                    <a:pt x="34" y="281"/>
                  </a:lnTo>
                  <a:lnTo>
                    <a:pt x="28" y="273"/>
                  </a:lnTo>
                  <a:lnTo>
                    <a:pt x="22" y="264"/>
                  </a:lnTo>
                  <a:lnTo>
                    <a:pt x="18" y="255"/>
                  </a:lnTo>
                  <a:lnTo>
                    <a:pt x="13" y="246"/>
                  </a:lnTo>
                  <a:lnTo>
                    <a:pt x="10" y="237"/>
                  </a:lnTo>
                  <a:lnTo>
                    <a:pt x="7" y="227"/>
                  </a:lnTo>
                  <a:lnTo>
                    <a:pt x="4" y="219"/>
                  </a:lnTo>
                  <a:lnTo>
                    <a:pt x="2" y="209"/>
                  </a:lnTo>
                  <a:lnTo>
                    <a:pt x="1" y="199"/>
                  </a:lnTo>
                  <a:lnTo>
                    <a:pt x="0" y="189"/>
                  </a:lnTo>
                  <a:lnTo>
                    <a:pt x="0" y="179"/>
                  </a:lnTo>
                  <a:lnTo>
                    <a:pt x="1" y="169"/>
                  </a:lnTo>
                  <a:lnTo>
                    <a:pt x="2" y="159"/>
                  </a:lnTo>
                  <a:lnTo>
                    <a:pt x="4" y="151"/>
                  </a:lnTo>
                  <a:lnTo>
                    <a:pt x="7" y="141"/>
                  </a:lnTo>
                  <a:lnTo>
                    <a:pt x="10" y="132"/>
                  </a:lnTo>
                  <a:lnTo>
                    <a:pt x="13" y="123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27" y="98"/>
                  </a:lnTo>
                  <a:lnTo>
                    <a:pt x="33" y="91"/>
                  </a:lnTo>
                  <a:lnTo>
                    <a:pt x="39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6" y="49"/>
                  </a:lnTo>
                  <a:lnTo>
                    <a:pt x="84" y="43"/>
                  </a:lnTo>
                  <a:lnTo>
                    <a:pt x="94" y="37"/>
                  </a:lnTo>
                  <a:lnTo>
                    <a:pt x="103" y="32"/>
                  </a:lnTo>
                  <a:lnTo>
                    <a:pt x="113" y="28"/>
                  </a:lnTo>
                  <a:lnTo>
                    <a:pt x="123" y="23"/>
                  </a:lnTo>
                  <a:lnTo>
                    <a:pt x="132" y="19"/>
                  </a:lnTo>
                  <a:lnTo>
                    <a:pt x="143" y="15"/>
                  </a:lnTo>
                  <a:lnTo>
                    <a:pt x="154" y="12"/>
                  </a:lnTo>
                  <a:lnTo>
                    <a:pt x="164" y="9"/>
                  </a:lnTo>
                  <a:lnTo>
                    <a:pt x="176" y="6"/>
                  </a:lnTo>
                  <a:lnTo>
                    <a:pt x="187" y="4"/>
                  </a:lnTo>
                  <a:lnTo>
                    <a:pt x="199" y="3"/>
                  </a:lnTo>
                  <a:lnTo>
                    <a:pt x="210" y="2"/>
                  </a:lnTo>
                  <a:lnTo>
                    <a:pt x="222" y="1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2" y="2"/>
                  </a:lnTo>
                  <a:lnTo>
                    <a:pt x="284" y="3"/>
                  </a:lnTo>
                  <a:lnTo>
                    <a:pt x="295" y="5"/>
                  </a:lnTo>
                  <a:lnTo>
                    <a:pt x="307" y="8"/>
                  </a:lnTo>
                  <a:lnTo>
                    <a:pt x="318" y="11"/>
                  </a:lnTo>
                  <a:lnTo>
                    <a:pt x="330" y="14"/>
                  </a:lnTo>
                  <a:lnTo>
                    <a:pt x="341" y="18"/>
                  </a:lnTo>
                  <a:lnTo>
                    <a:pt x="352" y="22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5"/>
                  </a:lnTo>
                  <a:lnTo>
                    <a:pt x="391" y="41"/>
                  </a:lnTo>
                  <a:lnTo>
                    <a:pt x="400" y="47"/>
                  </a:lnTo>
                  <a:lnTo>
                    <a:pt x="410" y="53"/>
                  </a:lnTo>
                  <a:lnTo>
                    <a:pt x="418" y="59"/>
                  </a:lnTo>
                  <a:lnTo>
                    <a:pt x="426" y="66"/>
                  </a:lnTo>
                  <a:lnTo>
                    <a:pt x="434" y="73"/>
                  </a:lnTo>
                  <a:lnTo>
                    <a:pt x="441" y="80"/>
                  </a:lnTo>
                  <a:lnTo>
                    <a:pt x="448" y="88"/>
                  </a:lnTo>
                  <a:lnTo>
                    <a:pt x="454" y="96"/>
                  </a:lnTo>
                  <a:lnTo>
                    <a:pt x="460" y="103"/>
                  </a:lnTo>
                  <a:lnTo>
                    <a:pt x="465" y="111"/>
                  </a:lnTo>
                  <a:lnTo>
                    <a:pt x="470" y="119"/>
                  </a:lnTo>
                  <a:lnTo>
                    <a:pt x="475" y="128"/>
                  </a:lnTo>
                  <a:lnTo>
                    <a:pt x="479" y="137"/>
                  </a:lnTo>
                  <a:lnTo>
                    <a:pt x="483" y="146"/>
                  </a:lnTo>
                  <a:lnTo>
                    <a:pt x="486" y="155"/>
                  </a:lnTo>
                  <a:lnTo>
                    <a:pt x="488" y="163"/>
                  </a:lnTo>
                  <a:lnTo>
                    <a:pt x="490" y="173"/>
                  </a:lnTo>
                  <a:lnTo>
                    <a:pt x="492" y="182"/>
                  </a:lnTo>
                  <a:lnTo>
                    <a:pt x="492" y="192"/>
                  </a:lnTo>
                  <a:lnTo>
                    <a:pt x="492" y="202"/>
                  </a:lnTo>
                  <a:lnTo>
                    <a:pt x="492" y="212"/>
                  </a:lnTo>
                  <a:lnTo>
                    <a:pt x="491" y="222"/>
                  </a:lnTo>
                  <a:lnTo>
                    <a:pt x="489" y="230"/>
                  </a:lnTo>
                  <a:lnTo>
                    <a:pt x="486" y="240"/>
                  </a:lnTo>
                  <a:lnTo>
                    <a:pt x="483" y="250"/>
                  </a:lnTo>
                  <a:lnTo>
                    <a:pt x="479" y="259"/>
                  </a:lnTo>
                  <a:lnTo>
                    <a:pt x="475" y="268"/>
                  </a:lnTo>
                  <a:lnTo>
                    <a:pt x="470" y="276"/>
                  </a:lnTo>
                  <a:lnTo>
                    <a:pt x="465" y="285"/>
                  </a:lnTo>
                  <a:lnTo>
                    <a:pt x="459" y="292"/>
                  </a:lnTo>
                  <a:lnTo>
                    <a:pt x="453" y="300"/>
                  </a:lnTo>
                  <a:lnTo>
                    <a:pt x="447" y="307"/>
                  </a:lnTo>
                  <a:lnTo>
                    <a:pt x="439" y="315"/>
                  </a:lnTo>
                  <a:lnTo>
                    <a:pt x="432" y="322"/>
                  </a:lnTo>
                  <a:lnTo>
                    <a:pt x="424" y="329"/>
                  </a:lnTo>
                  <a:lnTo>
                    <a:pt x="415" y="335"/>
                  </a:lnTo>
                  <a:lnTo>
                    <a:pt x="406" y="341"/>
                  </a:lnTo>
                  <a:lnTo>
                    <a:pt x="396" y="347"/>
                  </a:lnTo>
                  <a:lnTo>
                    <a:pt x="387" y="351"/>
                  </a:lnTo>
                  <a:lnTo>
                    <a:pt x="377" y="356"/>
                  </a:lnTo>
                  <a:lnTo>
                    <a:pt x="367" y="360"/>
                  </a:lnTo>
                  <a:lnTo>
                    <a:pt x="356" y="365"/>
                  </a:lnTo>
                  <a:lnTo>
                    <a:pt x="345" y="368"/>
                  </a:lnTo>
                  <a:lnTo>
                    <a:pt x="334" y="372"/>
                  </a:lnTo>
                  <a:lnTo>
                    <a:pt x="322" y="375"/>
                  </a:lnTo>
                  <a:lnTo>
                    <a:pt x="310" y="377"/>
                  </a:lnTo>
                  <a:lnTo>
                    <a:pt x="298" y="379"/>
                  </a:lnTo>
                  <a:lnTo>
                    <a:pt x="286" y="381"/>
                  </a:lnTo>
                  <a:lnTo>
                    <a:pt x="274" y="382"/>
                  </a:lnTo>
                  <a:lnTo>
                    <a:pt x="261" y="382"/>
                  </a:lnTo>
                  <a:lnTo>
                    <a:pt x="248" y="382"/>
                  </a:lnTo>
                  <a:lnTo>
                    <a:pt x="235" y="381"/>
                  </a:lnTo>
                </a:path>
              </a:pathLst>
            </a:custGeom>
            <a:solidFill>
              <a:srgbClr val="F4F4F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1" name="Freeform 1119"/>
            <p:cNvSpPr>
              <a:spLocks/>
            </p:cNvSpPr>
            <p:nvPr/>
          </p:nvSpPr>
          <p:spPr bwMode="auto">
            <a:xfrm>
              <a:off x="3409" y="3692"/>
              <a:ext cx="489" cy="379"/>
            </a:xfrm>
            <a:custGeom>
              <a:avLst/>
              <a:gdLst/>
              <a:ahLst/>
              <a:cxnLst>
                <a:cxn ang="0">
                  <a:pos x="207" y="375"/>
                </a:cxn>
                <a:cxn ang="0">
                  <a:pos x="171" y="367"/>
                </a:cxn>
                <a:cxn ang="0">
                  <a:pos x="136" y="356"/>
                </a:cxn>
                <a:cxn ang="0">
                  <a:pos x="106" y="341"/>
                </a:cxn>
                <a:cxn ang="0">
                  <a:pos x="77" y="323"/>
                </a:cxn>
                <a:cxn ang="0">
                  <a:pos x="53" y="302"/>
                </a:cxn>
                <a:cxn ang="0">
                  <a:pos x="33" y="279"/>
                </a:cxn>
                <a:cxn ang="0">
                  <a:pos x="18" y="253"/>
                </a:cxn>
                <a:cxn ang="0">
                  <a:pos x="7" y="225"/>
                </a:cxn>
                <a:cxn ang="0">
                  <a:pos x="1" y="197"/>
                </a:cxn>
                <a:cxn ang="0">
                  <a:pos x="1" y="167"/>
                </a:cxn>
                <a:cxn ang="0">
                  <a:pos x="7" y="140"/>
                </a:cxn>
                <a:cxn ang="0">
                  <a:pos x="18" y="113"/>
                </a:cxn>
                <a:cxn ang="0">
                  <a:pos x="33" y="89"/>
                </a:cxn>
                <a:cxn ang="0">
                  <a:pos x="52" y="67"/>
                </a:cxn>
                <a:cxn ang="0">
                  <a:pos x="75" y="48"/>
                </a:cxn>
                <a:cxn ang="0">
                  <a:pos x="102" y="32"/>
                </a:cxn>
                <a:cxn ang="0">
                  <a:pos x="131" y="19"/>
                </a:cxn>
                <a:cxn ang="0">
                  <a:pos x="163" y="8"/>
                </a:cxn>
                <a:cxn ang="0">
                  <a:pos x="198" y="2"/>
                </a:cxn>
                <a:cxn ang="0">
                  <a:pos x="233" y="0"/>
                </a:cxn>
                <a:cxn ang="0">
                  <a:pos x="269" y="1"/>
                </a:cxn>
                <a:cxn ang="0">
                  <a:pos x="304" y="7"/>
                </a:cxn>
                <a:cxn ang="0">
                  <a:pos x="338" y="17"/>
                </a:cxn>
                <a:cxn ang="0">
                  <a:pos x="369" y="30"/>
                </a:cxn>
                <a:cxn ang="0">
                  <a:pos x="397" y="46"/>
                </a:cxn>
                <a:cxn ang="0">
                  <a:pos x="423" y="65"/>
                </a:cxn>
                <a:cxn ang="0">
                  <a:pos x="445" y="87"/>
                </a:cxn>
                <a:cxn ang="0">
                  <a:pos x="462" y="110"/>
                </a:cxn>
                <a:cxn ang="0">
                  <a:pos x="475" y="135"/>
                </a:cxn>
                <a:cxn ang="0">
                  <a:pos x="484" y="162"/>
                </a:cxn>
                <a:cxn ang="0">
                  <a:pos x="488" y="190"/>
                </a:cxn>
                <a:cxn ang="0">
                  <a:pos x="486" y="220"/>
                </a:cxn>
                <a:cxn ang="0">
                  <a:pos x="479" y="247"/>
                </a:cxn>
                <a:cxn ang="0">
                  <a:pos x="466" y="274"/>
                </a:cxn>
                <a:cxn ang="0">
                  <a:pos x="449" y="297"/>
                </a:cxn>
                <a:cxn ang="0">
                  <a:pos x="428" y="319"/>
                </a:cxn>
                <a:cxn ang="0">
                  <a:pos x="403" y="338"/>
                </a:cxn>
                <a:cxn ang="0">
                  <a:pos x="374" y="353"/>
                </a:cxn>
                <a:cxn ang="0">
                  <a:pos x="342" y="365"/>
                </a:cxn>
                <a:cxn ang="0">
                  <a:pos x="307" y="374"/>
                </a:cxn>
                <a:cxn ang="0">
                  <a:pos x="271" y="378"/>
                </a:cxn>
                <a:cxn ang="0">
                  <a:pos x="233" y="378"/>
                </a:cxn>
              </a:cxnLst>
              <a:rect l="0" t="0" r="r" b="b"/>
              <a:pathLst>
                <a:path w="489" h="379">
                  <a:moveTo>
                    <a:pt x="233" y="378"/>
                  </a:moveTo>
                  <a:lnTo>
                    <a:pt x="220" y="377"/>
                  </a:lnTo>
                  <a:lnTo>
                    <a:pt x="207" y="375"/>
                  </a:lnTo>
                  <a:lnTo>
                    <a:pt x="195" y="373"/>
                  </a:lnTo>
                  <a:lnTo>
                    <a:pt x="183" y="370"/>
                  </a:lnTo>
                  <a:lnTo>
                    <a:pt x="171" y="367"/>
                  </a:lnTo>
                  <a:lnTo>
                    <a:pt x="159" y="364"/>
                  </a:lnTo>
                  <a:lnTo>
                    <a:pt x="148" y="360"/>
                  </a:lnTo>
                  <a:lnTo>
                    <a:pt x="136" y="356"/>
                  </a:lnTo>
                  <a:lnTo>
                    <a:pt x="126" y="351"/>
                  </a:lnTo>
                  <a:lnTo>
                    <a:pt x="116" y="347"/>
                  </a:lnTo>
                  <a:lnTo>
                    <a:pt x="106" y="341"/>
                  </a:lnTo>
                  <a:lnTo>
                    <a:pt x="96" y="335"/>
                  </a:lnTo>
                  <a:lnTo>
                    <a:pt x="86" y="330"/>
                  </a:lnTo>
                  <a:lnTo>
                    <a:pt x="77" y="323"/>
                  </a:lnTo>
                  <a:lnTo>
                    <a:pt x="69" y="316"/>
                  </a:lnTo>
                  <a:lnTo>
                    <a:pt x="61" y="309"/>
                  </a:lnTo>
                  <a:lnTo>
                    <a:pt x="53" y="302"/>
                  </a:lnTo>
                  <a:lnTo>
                    <a:pt x="46" y="294"/>
                  </a:lnTo>
                  <a:lnTo>
                    <a:pt x="40" y="286"/>
                  </a:lnTo>
                  <a:lnTo>
                    <a:pt x="33" y="279"/>
                  </a:lnTo>
                  <a:lnTo>
                    <a:pt x="27" y="270"/>
                  </a:lnTo>
                  <a:lnTo>
                    <a:pt x="22" y="262"/>
                  </a:lnTo>
                  <a:lnTo>
                    <a:pt x="18" y="253"/>
                  </a:lnTo>
                  <a:lnTo>
                    <a:pt x="13" y="244"/>
                  </a:lnTo>
                  <a:lnTo>
                    <a:pt x="10" y="234"/>
                  </a:lnTo>
                  <a:lnTo>
                    <a:pt x="7" y="225"/>
                  </a:lnTo>
                  <a:lnTo>
                    <a:pt x="4" y="217"/>
                  </a:lnTo>
                  <a:lnTo>
                    <a:pt x="2" y="207"/>
                  </a:lnTo>
                  <a:lnTo>
                    <a:pt x="1" y="197"/>
                  </a:lnTo>
                  <a:lnTo>
                    <a:pt x="0" y="187"/>
                  </a:lnTo>
                  <a:lnTo>
                    <a:pt x="0" y="177"/>
                  </a:lnTo>
                  <a:lnTo>
                    <a:pt x="1" y="167"/>
                  </a:lnTo>
                  <a:lnTo>
                    <a:pt x="2" y="158"/>
                  </a:lnTo>
                  <a:lnTo>
                    <a:pt x="4" y="149"/>
                  </a:lnTo>
                  <a:lnTo>
                    <a:pt x="7" y="140"/>
                  </a:lnTo>
                  <a:lnTo>
                    <a:pt x="10" y="131"/>
                  </a:lnTo>
                  <a:lnTo>
                    <a:pt x="13" y="122"/>
                  </a:lnTo>
                  <a:lnTo>
                    <a:pt x="18" y="113"/>
                  </a:lnTo>
                  <a:lnTo>
                    <a:pt x="22" y="105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5" y="74"/>
                  </a:lnTo>
                  <a:lnTo>
                    <a:pt x="52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5" y="48"/>
                  </a:lnTo>
                  <a:lnTo>
                    <a:pt x="84" y="42"/>
                  </a:lnTo>
                  <a:lnTo>
                    <a:pt x="93" y="36"/>
                  </a:lnTo>
                  <a:lnTo>
                    <a:pt x="102" y="32"/>
                  </a:lnTo>
                  <a:lnTo>
                    <a:pt x="112" y="27"/>
                  </a:lnTo>
                  <a:lnTo>
                    <a:pt x="122" y="23"/>
                  </a:lnTo>
                  <a:lnTo>
                    <a:pt x="131" y="19"/>
                  </a:lnTo>
                  <a:lnTo>
                    <a:pt x="141" y="15"/>
                  </a:lnTo>
                  <a:lnTo>
                    <a:pt x="152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6" y="4"/>
                  </a:lnTo>
                  <a:lnTo>
                    <a:pt x="198" y="2"/>
                  </a:lnTo>
                  <a:lnTo>
                    <a:pt x="209" y="1"/>
                  </a:lnTo>
                  <a:lnTo>
                    <a:pt x="220" y="0"/>
                  </a:lnTo>
                  <a:lnTo>
                    <a:pt x="233" y="0"/>
                  </a:lnTo>
                  <a:lnTo>
                    <a:pt x="245" y="0"/>
                  </a:lnTo>
                  <a:lnTo>
                    <a:pt x="257" y="1"/>
                  </a:lnTo>
                  <a:lnTo>
                    <a:pt x="269" y="1"/>
                  </a:lnTo>
                  <a:lnTo>
                    <a:pt x="282" y="3"/>
                  </a:lnTo>
                  <a:lnTo>
                    <a:pt x="293" y="5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49" y="21"/>
                  </a:lnTo>
                  <a:lnTo>
                    <a:pt x="359" y="26"/>
                  </a:lnTo>
                  <a:lnTo>
                    <a:pt x="369" y="30"/>
                  </a:lnTo>
                  <a:lnTo>
                    <a:pt x="379" y="35"/>
                  </a:lnTo>
                  <a:lnTo>
                    <a:pt x="388" y="40"/>
                  </a:lnTo>
                  <a:lnTo>
                    <a:pt x="397" y="46"/>
                  </a:lnTo>
                  <a:lnTo>
                    <a:pt x="406" y="52"/>
                  </a:lnTo>
                  <a:lnTo>
                    <a:pt x="414" y="58"/>
                  </a:lnTo>
                  <a:lnTo>
                    <a:pt x="423" y="65"/>
                  </a:lnTo>
                  <a:lnTo>
                    <a:pt x="431" y="72"/>
                  </a:lnTo>
                  <a:lnTo>
                    <a:pt x="438" y="79"/>
                  </a:lnTo>
                  <a:lnTo>
                    <a:pt x="445" y="87"/>
                  </a:lnTo>
                  <a:lnTo>
                    <a:pt x="450" y="94"/>
                  </a:lnTo>
                  <a:lnTo>
                    <a:pt x="456" y="101"/>
                  </a:lnTo>
                  <a:lnTo>
                    <a:pt x="462" y="110"/>
                  </a:lnTo>
                  <a:lnTo>
                    <a:pt x="467" y="118"/>
                  </a:lnTo>
                  <a:lnTo>
                    <a:pt x="471" y="127"/>
                  </a:lnTo>
                  <a:lnTo>
                    <a:pt x="475" y="135"/>
                  </a:lnTo>
                  <a:lnTo>
                    <a:pt x="479" y="144"/>
                  </a:lnTo>
                  <a:lnTo>
                    <a:pt x="482" y="153"/>
                  </a:lnTo>
                  <a:lnTo>
                    <a:pt x="484" y="162"/>
                  </a:lnTo>
                  <a:lnTo>
                    <a:pt x="486" y="171"/>
                  </a:lnTo>
                  <a:lnTo>
                    <a:pt x="488" y="180"/>
                  </a:lnTo>
                  <a:lnTo>
                    <a:pt x="488" y="190"/>
                  </a:lnTo>
                  <a:lnTo>
                    <a:pt x="488" y="200"/>
                  </a:lnTo>
                  <a:lnTo>
                    <a:pt x="488" y="210"/>
                  </a:lnTo>
                  <a:lnTo>
                    <a:pt x="486" y="220"/>
                  </a:lnTo>
                  <a:lnTo>
                    <a:pt x="485" y="228"/>
                  </a:lnTo>
                  <a:lnTo>
                    <a:pt x="482" y="238"/>
                  </a:lnTo>
                  <a:lnTo>
                    <a:pt x="479" y="247"/>
                  </a:lnTo>
                  <a:lnTo>
                    <a:pt x="475" y="256"/>
                  </a:lnTo>
                  <a:lnTo>
                    <a:pt x="471" y="265"/>
                  </a:lnTo>
                  <a:lnTo>
                    <a:pt x="466" y="274"/>
                  </a:lnTo>
                  <a:lnTo>
                    <a:pt x="461" y="282"/>
                  </a:lnTo>
                  <a:lnTo>
                    <a:pt x="455" y="289"/>
                  </a:lnTo>
                  <a:lnTo>
                    <a:pt x="449" y="297"/>
                  </a:lnTo>
                  <a:lnTo>
                    <a:pt x="443" y="304"/>
                  </a:lnTo>
                  <a:lnTo>
                    <a:pt x="436" y="312"/>
                  </a:lnTo>
                  <a:lnTo>
                    <a:pt x="428" y="319"/>
                  </a:lnTo>
                  <a:lnTo>
                    <a:pt x="420" y="326"/>
                  </a:lnTo>
                  <a:lnTo>
                    <a:pt x="411" y="332"/>
                  </a:lnTo>
                  <a:lnTo>
                    <a:pt x="403" y="338"/>
                  </a:lnTo>
                  <a:lnTo>
                    <a:pt x="393" y="343"/>
                  </a:lnTo>
                  <a:lnTo>
                    <a:pt x="383" y="348"/>
                  </a:lnTo>
                  <a:lnTo>
                    <a:pt x="374" y="353"/>
                  </a:lnTo>
                  <a:lnTo>
                    <a:pt x="364" y="357"/>
                  </a:lnTo>
                  <a:lnTo>
                    <a:pt x="353" y="361"/>
                  </a:lnTo>
                  <a:lnTo>
                    <a:pt x="342" y="365"/>
                  </a:lnTo>
                  <a:lnTo>
                    <a:pt x="331" y="368"/>
                  </a:lnTo>
                  <a:lnTo>
                    <a:pt x="319" y="371"/>
                  </a:lnTo>
                  <a:lnTo>
                    <a:pt x="307" y="374"/>
                  </a:lnTo>
                  <a:lnTo>
                    <a:pt x="296" y="375"/>
                  </a:lnTo>
                  <a:lnTo>
                    <a:pt x="284" y="377"/>
                  </a:lnTo>
                  <a:lnTo>
                    <a:pt x="271" y="378"/>
                  </a:lnTo>
                  <a:lnTo>
                    <a:pt x="259" y="378"/>
                  </a:lnTo>
                  <a:lnTo>
                    <a:pt x="246" y="378"/>
                  </a:lnTo>
                  <a:lnTo>
                    <a:pt x="233" y="378"/>
                  </a:lnTo>
                </a:path>
              </a:pathLst>
            </a:custGeom>
            <a:solidFill>
              <a:srgbClr val="F3F3F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2" name="Freeform 1120"/>
            <p:cNvSpPr>
              <a:spLocks/>
            </p:cNvSpPr>
            <p:nvPr/>
          </p:nvSpPr>
          <p:spPr bwMode="auto">
            <a:xfrm>
              <a:off x="3411" y="3693"/>
              <a:ext cx="485" cy="377"/>
            </a:xfrm>
            <a:custGeom>
              <a:avLst/>
              <a:gdLst/>
              <a:ahLst/>
              <a:cxnLst>
                <a:cxn ang="0">
                  <a:pos x="205" y="373"/>
                </a:cxn>
                <a:cxn ang="0">
                  <a:pos x="169" y="365"/>
                </a:cxn>
                <a:cxn ang="0">
                  <a:pos x="135" y="353"/>
                </a:cxn>
                <a:cxn ang="0">
                  <a:pos x="105" y="339"/>
                </a:cxn>
                <a:cxn ang="0">
                  <a:pos x="77" y="321"/>
                </a:cxn>
                <a:cxn ang="0">
                  <a:pos x="52" y="300"/>
                </a:cxn>
                <a:cxn ang="0">
                  <a:pos x="33" y="277"/>
                </a:cxn>
                <a:cxn ang="0">
                  <a:pos x="17" y="251"/>
                </a:cxn>
                <a:cxn ang="0">
                  <a:pos x="7" y="224"/>
                </a:cxn>
                <a:cxn ang="0">
                  <a:pos x="1" y="196"/>
                </a:cxn>
                <a:cxn ang="0">
                  <a:pos x="1" y="166"/>
                </a:cxn>
                <a:cxn ang="0">
                  <a:pos x="7" y="139"/>
                </a:cxn>
                <a:cxn ang="0">
                  <a:pos x="17" y="113"/>
                </a:cxn>
                <a:cxn ang="0">
                  <a:pos x="33" y="89"/>
                </a:cxn>
                <a:cxn ang="0">
                  <a:pos x="51" y="67"/>
                </a:cxn>
                <a:cxn ang="0">
                  <a:pos x="74" y="48"/>
                </a:cxn>
                <a:cxn ang="0">
                  <a:pos x="101" y="31"/>
                </a:cxn>
                <a:cxn ang="0">
                  <a:pos x="130" y="19"/>
                </a:cxn>
                <a:cxn ang="0">
                  <a:pos x="162" y="9"/>
                </a:cxn>
                <a:cxn ang="0">
                  <a:pos x="196" y="3"/>
                </a:cxn>
                <a:cxn ang="0">
                  <a:pos x="231" y="0"/>
                </a:cxn>
                <a:cxn ang="0">
                  <a:pos x="267" y="2"/>
                </a:cxn>
                <a:cxn ang="0">
                  <a:pos x="302" y="8"/>
                </a:cxn>
                <a:cxn ang="0">
                  <a:pos x="335" y="18"/>
                </a:cxn>
                <a:cxn ang="0">
                  <a:pos x="365" y="31"/>
                </a:cxn>
                <a:cxn ang="0">
                  <a:pos x="394" y="46"/>
                </a:cxn>
                <a:cxn ang="0">
                  <a:pos x="419" y="65"/>
                </a:cxn>
                <a:cxn ang="0">
                  <a:pos x="441" y="86"/>
                </a:cxn>
                <a:cxn ang="0">
                  <a:pos x="458" y="109"/>
                </a:cxn>
                <a:cxn ang="0">
                  <a:pos x="471" y="135"/>
                </a:cxn>
                <a:cxn ang="0">
                  <a:pos x="480" y="161"/>
                </a:cxn>
                <a:cxn ang="0">
                  <a:pos x="484" y="189"/>
                </a:cxn>
                <a:cxn ang="0">
                  <a:pos x="482" y="218"/>
                </a:cxn>
                <a:cxn ang="0">
                  <a:pos x="475" y="246"/>
                </a:cxn>
                <a:cxn ang="0">
                  <a:pos x="462" y="272"/>
                </a:cxn>
                <a:cxn ang="0">
                  <a:pos x="445" y="295"/>
                </a:cxn>
                <a:cxn ang="0">
                  <a:pos x="425" y="317"/>
                </a:cxn>
                <a:cxn ang="0">
                  <a:pos x="399" y="335"/>
                </a:cxn>
                <a:cxn ang="0">
                  <a:pos x="370" y="350"/>
                </a:cxn>
                <a:cxn ang="0">
                  <a:pos x="340" y="362"/>
                </a:cxn>
                <a:cxn ang="0">
                  <a:pos x="305" y="371"/>
                </a:cxn>
                <a:cxn ang="0">
                  <a:pos x="269" y="375"/>
                </a:cxn>
                <a:cxn ang="0">
                  <a:pos x="231" y="375"/>
                </a:cxn>
              </a:cxnLst>
              <a:rect l="0" t="0" r="r" b="b"/>
              <a:pathLst>
                <a:path w="485" h="377">
                  <a:moveTo>
                    <a:pt x="231" y="375"/>
                  </a:moveTo>
                  <a:lnTo>
                    <a:pt x="218" y="374"/>
                  </a:lnTo>
                  <a:lnTo>
                    <a:pt x="205" y="373"/>
                  </a:lnTo>
                  <a:lnTo>
                    <a:pt x="194" y="370"/>
                  </a:lnTo>
                  <a:lnTo>
                    <a:pt x="182" y="368"/>
                  </a:lnTo>
                  <a:lnTo>
                    <a:pt x="169" y="365"/>
                  </a:lnTo>
                  <a:lnTo>
                    <a:pt x="158" y="361"/>
                  </a:lnTo>
                  <a:lnTo>
                    <a:pt x="146" y="357"/>
                  </a:lnTo>
                  <a:lnTo>
                    <a:pt x="135" y="353"/>
                  </a:lnTo>
                  <a:lnTo>
                    <a:pt x="125" y="349"/>
                  </a:lnTo>
                  <a:lnTo>
                    <a:pt x="115" y="345"/>
                  </a:lnTo>
                  <a:lnTo>
                    <a:pt x="105" y="339"/>
                  </a:lnTo>
                  <a:lnTo>
                    <a:pt x="95" y="333"/>
                  </a:lnTo>
                  <a:lnTo>
                    <a:pt x="86" y="327"/>
                  </a:lnTo>
                  <a:lnTo>
                    <a:pt x="77" y="321"/>
                  </a:lnTo>
                  <a:lnTo>
                    <a:pt x="68" y="314"/>
                  </a:lnTo>
                  <a:lnTo>
                    <a:pt x="60" y="307"/>
                  </a:lnTo>
                  <a:lnTo>
                    <a:pt x="52" y="300"/>
                  </a:lnTo>
                  <a:lnTo>
                    <a:pt x="45" y="292"/>
                  </a:lnTo>
                  <a:lnTo>
                    <a:pt x="40" y="284"/>
                  </a:lnTo>
                  <a:lnTo>
                    <a:pt x="33" y="277"/>
                  </a:lnTo>
                  <a:lnTo>
                    <a:pt x="27" y="269"/>
                  </a:lnTo>
                  <a:lnTo>
                    <a:pt x="22" y="260"/>
                  </a:lnTo>
                  <a:lnTo>
                    <a:pt x="17" y="251"/>
                  </a:lnTo>
                  <a:lnTo>
                    <a:pt x="13" y="242"/>
                  </a:lnTo>
                  <a:lnTo>
                    <a:pt x="10" y="233"/>
                  </a:lnTo>
                  <a:lnTo>
                    <a:pt x="7" y="224"/>
                  </a:lnTo>
                  <a:lnTo>
                    <a:pt x="4" y="215"/>
                  </a:lnTo>
                  <a:lnTo>
                    <a:pt x="2" y="206"/>
                  </a:lnTo>
                  <a:lnTo>
                    <a:pt x="1" y="196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1" y="166"/>
                  </a:lnTo>
                  <a:lnTo>
                    <a:pt x="2" y="157"/>
                  </a:lnTo>
                  <a:lnTo>
                    <a:pt x="4" y="148"/>
                  </a:lnTo>
                  <a:lnTo>
                    <a:pt x="7" y="139"/>
                  </a:lnTo>
                  <a:lnTo>
                    <a:pt x="10" y="130"/>
                  </a:lnTo>
                  <a:lnTo>
                    <a:pt x="13" y="121"/>
                  </a:lnTo>
                  <a:lnTo>
                    <a:pt x="17" y="113"/>
                  </a:lnTo>
                  <a:lnTo>
                    <a:pt x="22" y="104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4" y="74"/>
                  </a:lnTo>
                  <a:lnTo>
                    <a:pt x="51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4" y="48"/>
                  </a:lnTo>
                  <a:lnTo>
                    <a:pt x="83" y="42"/>
                  </a:lnTo>
                  <a:lnTo>
                    <a:pt x="92" y="37"/>
                  </a:lnTo>
                  <a:lnTo>
                    <a:pt x="101" y="31"/>
                  </a:lnTo>
                  <a:lnTo>
                    <a:pt x="111" y="28"/>
                  </a:lnTo>
                  <a:lnTo>
                    <a:pt x="121" y="23"/>
                  </a:lnTo>
                  <a:lnTo>
                    <a:pt x="130" y="19"/>
                  </a:lnTo>
                  <a:lnTo>
                    <a:pt x="140" y="15"/>
                  </a:lnTo>
                  <a:lnTo>
                    <a:pt x="151" y="12"/>
                  </a:lnTo>
                  <a:lnTo>
                    <a:pt x="162" y="9"/>
                  </a:lnTo>
                  <a:lnTo>
                    <a:pt x="173" y="6"/>
                  </a:lnTo>
                  <a:lnTo>
                    <a:pt x="184" y="4"/>
                  </a:lnTo>
                  <a:lnTo>
                    <a:pt x="196" y="3"/>
                  </a:lnTo>
                  <a:lnTo>
                    <a:pt x="207" y="1"/>
                  </a:lnTo>
                  <a:lnTo>
                    <a:pt x="219" y="1"/>
                  </a:lnTo>
                  <a:lnTo>
                    <a:pt x="231" y="0"/>
                  </a:lnTo>
                  <a:lnTo>
                    <a:pt x="243" y="0"/>
                  </a:lnTo>
                  <a:lnTo>
                    <a:pt x="255" y="1"/>
                  </a:lnTo>
                  <a:lnTo>
                    <a:pt x="267" y="2"/>
                  </a:lnTo>
                  <a:lnTo>
                    <a:pt x="279" y="4"/>
                  </a:lnTo>
                  <a:lnTo>
                    <a:pt x="290" y="6"/>
                  </a:lnTo>
                  <a:lnTo>
                    <a:pt x="302" y="8"/>
                  </a:lnTo>
                  <a:lnTo>
                    <a:pt x="313" y="11"/>
                  </a:lnTo>
                  <a:lnTo>
                    <a:pt x="324" y="14"/>
                  </a:lnTo>
                  <a:lnTo>
                    <a:pt x="335" y="18"/>
                  </a:lnTo>
                  <a:lnTo>
                    <a:pt x="346" y="22"/>
                  </a:lnTo>
                  <a:lnTo>
                    <a:pt x="356" y="26"/>
                  </a:lnTo>
                  <a:lnTo>
                    <a:pt x="365" y="31"/>
                  </a:lnTo>
                  <a:lnTo>
                    <a:pt x="375" y="35"/>
                  </a:lnTo>
                  <a:lnTo>
                    <a:pt x="385" y="40"/>
                  </a:lnTo>
                  <a:lnTo>
                    <a:pt x="394" y="46"/>
                  </a:lnTo>
                  <a:lnTo>
                    <a:pt x="403" y="52"/>
                  </a:lnTo>
                  <a:lnTo>
                    <a:pt x="411" y="58"/>
                  </a:lnTo>
                  <a:lnTo>
                    <a:pt x="419" y="65"/>
                  </a:lnTo>
                  <a:lnTo>
                    <a:pt x="427" y="72"/>
                  </a:lnTo>
                  <a:lnTo>
                    <a:pt x="434" y="79"/>
                  </a:lnTo>
                  <a:lnTo>
                    <a:pt x="441" y="86"/>
                  </a:lnTo>
                  <a:lnTo>
                    <a:pt x="446" y="94"/>
                  </a:lnTo>
                  <a:lnTo>
                    <a:pt x="452" y="101"/>
                  </a:lnTo>
                  <a:lnTo>
                    <a:pt x="458" y="109"/>
                  </a:lnTo>
                  <a:lnTo>
                    <a:pt x="463" y="117"/>
                  </a:lnTo>
                  <a:lnTo>
                    <a:pt x="467" y="126"/>
                  </a:lnTo>
                  <a:lnTo>
                    <a:pt x="471" y="135"/>
                  </a:lnTo>
                  <a:lnTo>
                    <a:pt x="475" y="144"/>
                  </a:lnTo>
                  <a:lnTo>
                    <a:pt x="478" y="153"/>
                  </a:lnTo>
                  <a:lnTo>
                    <a:pt x="480" y="161"/>
                  </a:lnTo>
                  <a:lnTo>
                    <a:pt x="482" y="170"/>
                  </a:lnTo>
                  <a:lnTo>
                    <a:pt x="484" y="179"/>
                  </a:lnTo>
                  <a:lnTo>
                    <a:pt x="484" y="189"/>
                  </a:lnTo>
                  <a:lnTo>
                    <a:pt x="484" y="199"/>
                  </a:lnTo>
                  <a:lnTo>
                    <a:pt x="484" y="209"/>
                  </a:lnTo>
                  <a:lnTo>
                    <a:pt x="482" y="218"/>
                  </a:lnTo>
                  <a:lnTo>
                    <a:pt x="481" y="227"/>
                  </a:lnTo>
                  <a:lnTo>
                    <a:pt x="478" y="236"/>
                  </a:lnTo>
                  <a:lnTo>
                    <a:pt x="475" y="246"/>
                  </a:lnTo>
                  <a:lnTo>
                    <a:pt x="471" y="254"/>
                  </a:lnTo>
                  <a:lnTo>
                    <a:pt x="467" y="263"/>
                  </a:lnTo>
                  <a:lnTo>
                    <a:pt x="462" y="272"/>
                  </a:lnTo>
                  <a:lnTo>
                    <a:pt x="457" y="280"/>
                  </a:lnTo>
                  <a:lnTo>
                    <a:pt x="452" y="287"/>
                  </a:lnTo>
                  <a:lnTo>
                    <a:pt x="445" y="295"/>
                  </a:lnTo>
                  <a:lnTo>
                    <a:pt x="439" y="302"/>
                  </a:lnTo>
                  <a:lnTo>
                    <a:pt x="433" y="310"/>
                  </a:lnTo>
                  <a:lnTo>
                    <a:pt x="425" y="317"/>
                  </a:lnTo>
                  <a:lnTo>
                    <a:pt x="417" y="323"/>
                  </a:lnTo>
                  <a:lnTo>
                    <a:pt x="408" y="330"/>
                  </a:lnTo>
                  <a:lnTo>
                    <a:pt x="399" y="335"/>
                  </a:lnTo>
                  <a:lnTo>
                    <a:pt x="390" y="341"/>
                  </a:lnTo>
                  <a:lnTo>
                    <a:pt x="380" y="345"/>
                  </a:lnTo>
                  <a:lnTo>
                    <a:pt x="370" y="350"/>
                  </a:lnTo>
                  <a:lnTo>
                    <a:pt x="361" y="355"/>
                  </a:lnTo>
                  <a:lnTo>
                    <a:pt x="351" y="359"/>
                  </a:lnTo>
                  <a:lnTo>
                    <a:pt x="340" y="362"/>
                  </a:lnTo>
                  <a:lnTo>
                    <a:pt x="328" y="366"/>
                  </a:lnTo>
                  <a:lnTo>
                    <a:pt x="317" y="369"/>
                  </a:lnTo>
                  <a:lnTo>
                    <a:pt x="305" y="371"/>
                  </a:lnTo>
                  <a:lnTo>
                    <a:pt x="293" y="373"/>
                  </a:lnTo>
                  <a:lnTo>
                    <a:pt x="282" y="374"/>
                  </a:lnTo>
                  <a:lnTo>
                    <a:pt x="269" y="375"/>
                  </a:lnTo>
                  <a:lnTo>
                    <a:pt x="257" y="376"/>
                  </a:lnTo>
                  <a:lnTo>
                    <a:pt x="244" y="376"/>
                  </a:lnTo>
                  <a:lnTo>
                    <a:pt x="231" y="375"/>
                  </a:lnTo>
                </a:path>
              </a:pathLst>
            </a:custGeom>
            <a:solidFill>
              <a:srgbClr val="F2F2F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3" name="Freeform 1121"/>
            <p:cNvSpPr>
              <a:spLocks/>
            </p:cNvSpPr>
            <p:nvPr/>
          </p:nvSpPr>
          <p:spPr bwMode="auto">
            <a:xfrm>
              <a:off x="3413" y="3695"/>
              <a:ext cx="481" cy="373"/>
            </a:xfrm>
            <a:custGeom>
              <a:avLst/>
              <a:gdLst/>
              <a:ahLst/>
              <a:cxnLst>
                <a:cxn ang="0">
                  <a:pos x="204" y="369"/>
                </a:cxn>
                <a:cxn ang="0">
                  <a:pos x="168" y="361"/>
                </a:cxn>
                <a:cxn ang="0">
                  <a:pos x="134" y="350"/>
                </a:cxn>
                <a:cxn ang="0">
                  <a:pos x="104" y="336"/>
                </a:cxn>
                <a:cxn ang="0">
                  <a:pos x="76" y="318"/>
                </a:cxn>
                <a:cxn ang="0">
                  <a:pos x="52" y="297"/>
                </a:cxn>
                <a:cxn ang="0">
                  <a:pos x="33" y="274"/>
                </a:cxn>
                <a:cxn ang="0">
                  <a:pos x="17" y="249"/>
                </a:cxn>
                <a:cxn ang="0">
                  <a:pos x="7" y="221"/>
                </a:cxn>
                <a:cxn ang="0">
                  <a:pos x="1" y="194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1" y="66"/>
                </a:cxn>
                <a:cxn ang="0">
                  <a:pos x="74" y="47"/>
                </a:cxn>
                <a:cxn ang="0">
                  <a:pos x="100" y="31"/>
                </a:cxn>
                <a:cxn ang="0">
                  <a:pos x="129" y="19"/>
                </a:cxn>
                <a:cxn ang="0">
                  <a:pos x="161" y="9"/>
                </a:cxn>
                <a:cxn ang="0">
                  <a:pos x="194" y="2"/>
                </a:cxn>
                <a:cxn ang="0">
                  <a:pos x="229" y="0"/>
                </a:cxn>
                <a:cxn ang="0">
                  <a:pos x="265" y="2"/>
                </a:cxn>
                <a:cxn ang="0">
                  <a:pos x="299" y="8"/>
                </a:cxn>
                <a:cxn ang="0">
                  <a:pos x="332" y="17"/>
                </a:cxn>
                <a:cxn ang="0">
                  <a:pos x="362" y="30"/>
                </a:cxn>
                <a:cxn ang="0">
                  <a:pos x="391" y="45"/>
                </a:cxn>
                <a:cxn ang="0">
                  <a:pos x="416" y="64"/>
                </a:cxn>
                <a:cxn ang="0">
                  <a:pos x="437" y="85"/>
                </a:cxn>
                <a:cxn ang="0">
                  <a:pos x="454" y="108"/>
                </a:cxn>
                <a:cxn ang="0">
                  <a:pos x="467" y="133"/>
                </a:cxn>
                <a:cxn ang="0">
                  <a:pos x="476" y="159"/>
                </a:cxn>
                <a:cxn ang="0">
                  <a:pos x="480" y="187"/>
                </a:cxn>
                <a:cxn ang="0">
                  <a:pos x="478" y="216"/>
                </a:cxn>
                <a:cxn ang="0">
                  <a:pos x="471" y="243"/>
                </a:cxn>
                <a:cxn ang="0">
                  <a:pos x="459" y="269"/>
                </a:cxn>
                <a:cxn ang="0">
                  <a:pos x="442" y="292"/>
                </a:cxn>
                <a:cxn ang="0">
                  <a:pos x="421" y="314"/>
                </a:cxn>
                <a:cxn ang="0">
                  <a:pos x="396" y="332"/>
                </a:cxn>
                <a:cxn ang="0">
                  <a:pos x="367" y="347"/>
                </a:cxn>
                <a:cxn ang="0">
                  <a:pos x="337" y="359"/>
                </a:cxn>
                <a:cxn ang="0">
                  <a:pos x="302" y="367"/>
                </a:cxn>
                <a:cxn ang="0">
                  <a:pos x="267" y="372"/>
                </a:cxn>
                <a:cxn ang="0">
                  <a:pos x="229" y="372"/>
                </a:cxn>
              </a:cxnLst>
              <a:rect l="0" t="0" r="r" b="b"/>
              <a:pathLst>
                <a:path w="481" h="373">
                  <a:moveTo>
                    <a:pt x="229" y="372"/>
                  </a:moveTo>
                  <a:lnTo>
                    <a:pt x="216" y="371"/>
                  </a:lnTo>
                  <a:lnTo>
                    <a:pt x="204" y="369"/>
                  </a:lnTo>
                  <a:lnTo>
                    <a:pt x="192" y="367"/>
                  </a:lnTo>
                  <a:lnTo>
                    <a:pt x="180" y="364"/>
                  </a:lnTo>
                  <a:lnTo>
                    <a:pt x="168" y="361"/>
                  </a:lnTo>
                  <a:lnTo>
                    <a:pt x="156" y="358"/>
                  </a:lnTo>
                  <a:lnTo>
                    <a:pt x="145" y="354"/>
                  </a:lnTo>
                  <a:lnTo>
                    <a:pt x="134" y="350"/>
                  </a:lnTo>
                  <a:lnTo>
                    <a:pt x="124" y="345"/>
                  </a:lnTo>
                  <a:lnTo>
                    <a:pt x="114" y="341"/>
                  </a:lnTo>
                  <a:lnTo>
                    <a:pt x="104" y="336"/>
                  </a:lnTo>
                  <a:lnTo>
                    <a:pt x="94" y="330"/>
                  </a:lnTo>
                  <a:lnTo>
                    <a:pt x="85" y="324"/>
                  </a:lnTo>
                  <a:lnTo>
                    <a:pt x="76" y="318"/>
                  </a:lnTo>
                  <a:lnTo>
                    <a:pt x="68" y="311"/>
                  </a:lnTo>
                  <a:lnTo>
                    <a:pt x="60" y="304"/>
                  </a:lnTo>
                  <a:lnTo>
                    <a:pt x="52" y="297"/>
                  </a:lnTo>
                  <a:lnTo>
                    <a:pt x="45" y="289"/>
                  </a:lnTo>
                  <a:lnTo>
                    <a:pt x="39" y="281"/>
                  </a:lnTo>
                  <a:lnTo>
                    <a:pt x="33" y="274"/>
                  </a:lnTo>
                  <a:lnTo>
                    <a:pt x="27" y="266"/>
                  </a:lnTo>
                  <a:lnTo>
                    <a:pt x="22" y="257"/>
                  </a:lnTo>
                  <a:lnTo>
                    <a:pt x="17" y="249"/>
                  </a:lnTo>
                  <a:lnTo>
                    <a:pt x="13" y="240"/>
                  </a:lnTo>
                  <a:lnTo>
                    <a:pt x="10" y="231"/>
                  </a:lnTo>
                  <a:lnTo>
                    <a:pt x="7" y="221"/>
                  </a:lnTo>
                  <a:lnTo>
                    <a:pt x="4" y="213"/>
                  </a:lnTo>
                  <a:lnTo>
                    <a:pt x="2" y="204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4"/>
                  </a:lnTo>
                  <a:lnTo>
                    <a:pt x="1" y="164"/>
                  </a:lnTo>
                  <a:lnTo>
                    <a:pt x="2" y="155"/>
                  </a:lnTo>
                  <a:lnTo>
                    <a:pt x="4" y="147"/>
                  </a:lnTo>
                  <a:lnTo>
                    <a:pt x="7" y="137"/>
                  </a:lnTo>
                  <a:lnTo>
                    <a:pt x="10" y="129"/>
                  </a:lnTo>
                  <a:lnTo>
                    <a:pt x="13" y="120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9" y="81"/>
                  </a:lnTo>
                  <a:lnTo>
                    <a:pt x="44" y="73"/>
                  </a:lnTo>
                  <a:lnTo>
                    <a:pt x="51" y="66"/>
                  </a:lnTo>
                  <a:lnTo>
                    <a:pt x="58" y="60"/>
                  </a:lnTo>
                  <a:lnTo>
                    <a:pt x="66" y="53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10" y="27"/>
                  </a:lnTo>
                  <a:lnTo>
                    <a:pt x="120" y="23"/>
                  </a:lnTo>
                  <a:lnTo>
                    <a:pt x="129" y="19"/>
                  </a:lnTo>
                  <a:lnTo>
                    <a:pt x="139" y="15"/>
                  </a:lnTo>
                  <a:lnTo>
                    <a:pt x="150" y="11"/>
                  </a:lnTo>
                  <a:lnTo>
                    <a:pt x="161" y="9"/>
                  </a:lnTo>
                  <a:lnTo>
                    <a:pt x="172" y="6"/>
                  </a:lnTo>
                  <a:lnTo>
                    <a:pt x="183" y="4"/>
                  </a:lnTo>
                  <a:lnTo>
                    <a:pt x="194" y="2"/>
                  </a:lnTo>
                  <a:lnTo>
                    <a:pt x="205" y="1"/>
                  </a:lnTo>
                  <a:lnTo>
                    <a:pt x="217" y="0"/>
                  </a:lnTo>
                  <a:lnTo>
                    <a:pt x="229" y="0"/>
                  </a:lnTo>
                  <a:lnTo>
                    <a:pt x="241" y="0"/>
                  </a:lnTo>
                  <a:lnTo>
                    <a:pt x="253" y="1"/>
                  </a:lnTo>
                  <a:lnTo>
                    <a:pt x="265" y="2"/>
                  </a:lnTo>
                  <a:lnTo>
                    <a:pt x="277" y="3"/>
                  </a:lnTo>
                  <a:lnTo>
                    <a:pt x="288" y="5"/>
                  </a:lnTo>
                  <a:lnTo>
                    <a:pt x="299" y="8"/>
                  </a:lnTo>
                  <a:lnTo>
                    <a:pt x="311" y="10"/>
                  </a:lnTo>
                  <a:lnTo>
                    <a:pt x="322" y="14"/>
                  </a:lnTo>
                  <a:lnTo>
                    <a:pt x="332" y="17"/>
                  </a:lnTo>
                  <a:lnTo>
                    <a:pt x="343" y="21"/>
                  </a:lnTo>
                  <a:lnTo>
                    <a:pt x="353" y="26"/>
                  </a:lnTo>
                  <a:lnTo>
                    <a:pt x="362" y="30"/>
                  </a:lnTo>
                  <a:lnTo>
                    <a:pt x="372" y="34"/>
                  </a:lnTo>
                  <a:lnTo>
                    <a:pt x="381" y="40"/>
                  </a:lnTo>
                  <a:lnTo>
                    <a:pt x="391" y="45"/>
                  </a:lnTo>
                  <a:lnTo>
                    <a:pt x="399" y="51"/>
                  </a:lnTo>
                  <a:lnTo>
                    <a:pt x="408" y="57"/>
                  </a:lnTo>
                  <a:lnTo>
                    <a:pt x="416" y="64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5"/>
                  </a:lnTo>
                  <a:lnTo>
                    <a:pt x="443" y="93"/>
                  </a:lnTo>
                  <a:lnTo>
                    <a:pt x="449" y="100"/>
                  </a:lnTo>
                  <a:lnTo>
                    <a:pt x="454" y="108"/>
                  </a:lnTo>
                  <a:lnTo>
                    <a:pt x="459" y="116"/>
                  </a:lnTo>
                  <a:lnTo>
                    <a:pt x="463" y="125"/>
                  </a:lnTo>
                  <a:lnTo>
                    <a:pt x="467" y="133"/>
                  </a:lnTo>
                  <a:lnTo>
                    <a:pt x="471" y="142"/>
                  </a:lnTo>
                  <a:lnTo>
                    <a:pt x="474" y="151"/>
                  </a:lnTo>
                  <a:lnTo>
                    <a:pt x="476" y="159"/>
                  </a:lnTo>
                  <a:lnTo>
                    <a:pt x="478" y="168"/>
                  </a:lnTo>
                  <a:lnTo>
                    <a:pt x="479" y="178"/>
                  </a:lnTo>
                  <a:lnTo>
                    <a:pt x="480" y="187"/>
                  </a:lnTo>
                  <a:lnTo>
                    <a:pt x="480" y="196"/>
                  </a:lnTo>
                  <a:lnTo>
                    <a:pt x="480" y="206"/>
                  </a:lnTo>
                  <a:lnTo>
                    <a:pt x="478" y="216"/>
                  </a:lnTo>
                  <a:lnTo>
                    <a:pt x="477" y="224"/>
                  </a:lnTo>
                  <a:lnTo>
                    <a:pt x="474" y="234"/>
                  </a:lnTo>
                  <a:lnTo>
                    <a:pt x="471" y="243"/>
                  </a:lnTo>
                  <a:lnTo>
                    <a:pt x="467" y="252"/>
                  </a:lnTo>
                  <a:lnTo>
                    <a:pt x="463" y="261"/>
                  </a:lnTo>
                  <a:lnTo>
                    <a:pt x="459" y="269"/>
                  </a:lnTo>
                  <a:lnTo>
                    <a:pt x="454" y="277"/>
                  </a:lnTo>
                  <a:lnTo>
                    <a:pt x="448" y="284"/>
                  </a:lnTo>
                  <a:lnTo>
                    <a:pt x="442" y="292"/>
                  </a:lnTo>
                  <a:lnTo>
                    <a:pt x="436" y="300"/>
                  </a:lnTo>
                  <a:lnTo>
                    <a:pt x="429" y="307"/>
                  </a:lnTo>
                  <a:lnTo>
                    <a:pt x="421" y="314"/>
                  </a:lnTo>
                  <a:lnTo>
                    <a:pt x="413" y="320"/>
                  </a:lnTo>
                  <a:lnTo>
                    <a:pt x="405" y="327"/>
                  </a:lnTo>
                  <a:lnTo>
                    <a:pt x="396" y="332"/>
                  </a:lnTo>
                  <a:lnTo>
                    <a:pt x="387" y="338"/>
                  </a:lnTo>
                  <a:lnTo>
                    <a:pt x="377" y="342"/>
                  </a:lnTo>
                  <a:lnTo>
                    <a:pt x="367" y="347"/>
                  </a:lnTo>
                  <a:lnTo>
                    <a:pt x="358" y="351"/>
                  </a:lnTo>
                  <a:lnTo>
                    <a:pt x="348" y="355"/>
                  </a:lnTo>
                  <a:lnTo>
                    <a:pt x="337" y="359"/>
                  </a:lnTo>
                  <a:lnTo>
                    <a:pt x="325" y="362"/>
                  </a:lnTo>
                  <a:lnTo>
                    <a:pt x="314" y="365"/>
                  </a:lnTo>
                  <a:lnTo>
                    <a:pt x="302" y="367"/>
                  </a:lnTo>
                  <a:lnTo>
                    <a:pt x="291" y="369"/>
                  </a:lnTo>
                  <a:lnTo>
                    <a:pt x="279" y="371"/>
                  </a:lnTo>
                  <a:lnTo>
                    <a:pt x="267" y="372"/>
                  </a:lnTo>
                  <a:lnTo>
                    <a:pt x="255" y="372"/>
                  </a:lnTo>
                  <a:lnTo>
                    <a:pt x="242" y="372"/>
                  </a:lnTo>
                  <a:lnTo>
                    <a:pt x="229" y="372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4" name="Freeform 1122"/>
            <p:cNvSpPr>
              <a:spLocks/>
            </p:cNvSpPr>
            <p:nvPr/>
          </p:nvSpPr>
          <p:spPr bwMode="auto">
            <a:xfrm>
              <a:off x="3415" y="3696"/>
              <a:ext cx="477" cy="371"/>
            </a:xfrm>
            <a:custGeom>
              <a:avLst/>
              <a:gdLst/>
              <a:ahLst/>
              <a:cxnLst>
                <a:cxn ang="0">
                  <a:pos x="202" y="366"/>
                </a:cxn>
                <a:cxn ang="0">
                  <a:pos x="167" y="359"/>
                </a:cxn>
                <a:cxn ang="0">
                  <a:pos x="133" y="348"/>
                </a:cxn>
                <a:cxn ang="0">
                  <a:pos x="103" y="334"/>
                </a:cxn>
                <a:cxn ang="0">
                  <a:pos x="75" y="316"/>
                </a:cxn>
                <a:cxn ang="0">
                  <a:pos x="52" y="295"/>
                </a:cxn>
                <a:cxn ang="0">
                  <a:pos x="33" y="272"/>
                </a:cxn>
                <a:cxn ang="0">
                  <a:pos x="17" y="247"/>
                </a:cxn>
                <a:cxn ang="0">
                  <a:pos x="6" y="220"/>
                </a:cxn>
                <a:cxn ang="0">
                  <a:pos x="1" y="193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0" y="66"/>
                </a:cxn>
                <a:cxn ang="0">
                  <a:pos x="73" y="47"/>
                </a:cxn>
                <a:cxn ang="0">
                  <a:pos x="100" y="31"/>
                </a:cxn>
                <a:cxn ang="0">
                  <a:pos x="128" y="19"/>
                </a:cxn>
                <a:cxn ang="0">
                  <a:pos x="159" y="9"/>
                </a:cxn>
                <a:cxn ang="0">
                  <a:pos x="193" y="3"/>
                </a:cxn>
                <a:cxn ang="0">
                  <a:pos x="227" y="0"/>
                </a:cxn>
                <a:cxn ang="0">
                  <a:pos x="263" y="2"/>
                </a:cxn>
                <a:cxn ang="0">
                  <a:pos x="297" y="8"/>
                </a:cxn>
                <a:cxn ang="0">
                  <a:pos x="330" y="18"/>
                </a:cxn>
                <a:cxn ang="0">
                  <a:pos x="359" y="30"/>
                </a:cxn>
                <a:cxn ang="0">
                  <a:pos x="387" y="46"/>
                </a:cxn>
                <a:cxn ang="0">
                  <a:pos x="412" y="64"/>
                </a:cxn>
                <a:cxn ang="0">
                  <a:pos x="434" y="85"/>
                </a:cxn>
                <a:cxn ang="0">
                  <a:pos x="450" y="107"/>
                </a:cxn>
                <a:cxn ang="0">
                  <a:pos x="464" y="133"/>
                </a:cxn>
                <a:cxn ang="0">
                  <a:pos x="472" y="158"/>
                </a:cxn>
                <a:cxn ang="0">
                  <a:pos x="476" y="186"/>
                </a:cxn>
                <a:cxn ang="0">
                  <a:pos x="474" y="215"/>
                </a:cxn>
                <a:cxn ang="0">
                  <a:pos x="467" y="242"/>
                </a:cxn>
                <a:cxn ang="0">
                  <a:pos x="455" y="268"/>
                </a:cxn>
                <a:cxn ang="0">
                  <a:pos x="438" y="290"/>
                </a:cxn>
                <a:cxn ang="0">
                  <a:pos x="418" y="312"/>
                </a:cxn>
                <a:cxn ang="0">
                  <a:pos x="393" y="330"/>
                </a:cxn>
                <a:cxn ang="0">
                  <a:pos x="364" y="345"/>
                </a:cxn>
                <a:cxn ang="0">
                  <a:pos x="334" y="356"/>
                </a:cxn>
                <a:cxn ang="0">
                  <a:pos x="300" y="365"/>
                </a:cxn>
                <a:cxn ang="0">
                  <a:pos x="265" y="369"/>
                </a:cxn>
                <a:cxn ang="0">
                  <a:pos x="227" y="369"/>
                </a:cxn>
              </a:cxnLst>
              <a:rect l="0" t="0" r="r" b="b"/>
              <a:pathLst>
                <a:path w="477" h="371">
                  <a:moveTo>
                    <a:pt x="227" y="369"/>
                  </a:moveTo>
                  <a:lnTo>
                    <a:pt x="214" y="368"/>
                  </a:lnTo>
                  <a:lnTo>
                    <a:pt x="202" y="366"/>
                  </a:lnTo>
                  <a:lnTo>
                    <a:pt x="191" y="364"/>
                  </a:lnTo>
                  <a:lnTo>
                    <a:pt x="179" y="362"/>
                  </a:lnTo>
                  <a:lnTo>
                    <a:pt x="167" y="359"/>
                  </a:lnTo>
                  <a:lnTo>
                    <a:pt x="155" y="355"/>
                  </a:lnTo>
                  <a:lnTo>
                    <a:pt x="144" y="352"/>
                  </a:lnTo>
                  <a:lnTo>
                    <a:pt x="133" y="348"/>
                  </a:lnTo>
                  <a:lnTo>
                    <a:pt x="123" y="343"/>
                  </a:lnTo>
                  <a:lnTo>
                    <a:pt x="113" y="339"/>
                  </a:lnTo>
                  <a:lnTo>
                    <a:pt x="103" y="334"/>
                  </a:lnTo>
                  <a:lnTo>
                    <a:pt x="94" y="328"/>
                  </a:lnTo>
                  <a:lnTo>
                    <a:pt x="84" y="322"/>
                  </a:lnTo>
                  <a:lnTo>
                    <a:pt x="75" y="316"/>
                  </a:lnTo>
                  <a:lnTo>
                    <a:pt x="67" y="309"/>
                  </a:lnTo>
                  <a:lnTo>
                    <a:pt x="59" y="302"/>
                  </a:lnTo>
                  <a:lnTo>
                    <a:pt x="52" y="295"/>
                  </a:lnTo>
                  <a:lnTo>
                    <a:pt x="44" y="287"/>
                  </a:lnTo>
                  <a:lnTo>
                    <a:pt x="39" y="279"/>
                  </a:lnTo>
                  <a:lnTo>
                    <a:pt x="33" y="272"/>
                  </a:lnTo>
                  <a:lnTo>
                    <a:pt x="27" y="264"/>
                  </a:lnTo>
                  <a:lnTo>
                    <a:pt x="22" y="256"/>
                  </a:lnTo>
                  <a:lnTo>
                    <a:pt x="17" y="247"/>
                  </a:lnTo>
                  <a:lnTo>
                    <a:pt x="13" y="238"/>
                  </a:lnTo>
                  <a:lnTo>
                    <a:pt x="10" y="229"/>
                  </a:lnTo>
                  <a:lnTo>
                    <a:pt x="6" y="220"/>
                  </a:lnTo>
                  <a:lnTo>
                    <a:pt x="4" y="212"/>
                  </a:lnTo>
                  <a:lnTo>
                    <a:pt x="2" y="202"/>
                  </a:lnTo>
                  <a:lnTo>
                    <a:pt x="1" y="193"/>
                  </a:lnTo>
                  <a:lnTo>
                    <a:pt x="0" y="183"/>
                  </a:lnTo>
                  <a:lnTo>
                    <a:pt x="0" y="173"/>
                  </a:lnTo>
                  <a:lnTo>
                    <a:pt x="1" y="164"/>
                  </a:lnTo>
                  <a:lnTo>
                    <a:pt x="2" y="154"/>
                  </a:lnTo>
                  <a:lnTo>
                    <a:pt x="4" y="146"/>
                  </a:lnTo>
                  <a:lnTo>
                    <a:pt x="7" y="137"/>
                  </a:lnTo>
                  <a:lnTo>
                    <a:pt x="10" y="128"/>
                  </a:lnTo>
                  <a:lnTo>
                    <a:pt x="13" y="119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8" y="80"/>
                  </a:lnTo>
                  <a:lnTo>
                    <a:pt x="43" y="73"/>
                  </a:lnTo>
                  <a:lnTo>
                    <a:pt x="50" y="66"/>
                  </a:lnTo>
                  <a:lnTo>
                    <a:pt x="58" y="60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2" y="42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09" y="27"/>
                  </a:lnTo>
                  <a:lnTo>
                    <a:pt x="119" y="23"/>
                  </a:lnTo>
                  <a:lnTo>
                    <a:pt x="128" y="19"/>
                  </a:lnTo>
                  <a:lnTo>
                    <a:pt x="138" y="15"/>
                  </a:lnTo>
                  <a:lnTo>
                    <a:pt x="149" y="12"/>
                  </a:lnTo>
                  <a:lnTo>
                    <a:pt x="159" y="9"/>
                  </a:lnTo>
                  <a:lnTo>
                    <a:pt x="170" y="7"/>
                  </a:lnTo>
                  <a:lnTo>
                    <a:pt x="181" y="4"/>
                  </a:lnTo>
                  <a:lnTo>
                    <a:pt x="193" y="3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39" y="1"/>
                  </a:lnTo>
                  <a:lnTo>
                    <a:pt x="251" y="1"/>
                  </a:lnTo>
                  <a:lnTo>
                    <a:pt x="263" y="2"/>
                  </a:lnTo>
                  <a:lnTo>
                    <a:pt x="275" y="4"/>
                  </a:lnTo>
                  <a:lnTo>
                    <a:pt x="285" y="6"/>
                  </a:lnTo>
                  <a:lnTo>
                    <a:pt x="297" y="8"/>
                  </a:lnTo>
                  <a:lnTo>
                    <a:pt x="308" y="11"/>
                  </a:lnTo>
                  <a:lnTo>
                    <a:pt x="319" y="14"/>
                  </a:lnTo>
                  <a:lnTo>
                    <a:pt x="330" y="18"/>
                  </a:lnTo>
                  <a:lnTo>
                    <a:pt x="340" y="22"/>
                  </a:lnTo>
                  <a:lnTo>
                    <a:pt x="350" y="26"/>
                  </a:lnTo>
                  <a:lnTo>
                    <a:pt x="359" y="30"/>
                  </a:lnTo>
                  <a:lnTo>
                    <a:pt x="369" y="34"/>
                  </a:lnTo>
                  <a:lnTo>
                    <a:pt x="378" y="40"/>
                  </a:lnTo>
                  <a:lnTo>
                    <a:pt x="387" y="46"/>
                  </a:lnTo>
                  <a:lnTo>
                    <a:pt x="396" y="52"/>
                  </a:lnTo>
                  <a:lnTo>
                    <a:pt x="404" y="58"/>
                  </a:lnTo>
                  <a:lnTo>
                    <a:pt x="412" y="64"/>
                  </a:lnTo>
                  <a:lnTo>
                    <a:pt x="420" y="71"/>
                  </a:lnTo>
                  <a:lnTo>
                    <a:pt x="427" y="78"/>
                  </a:lnTo>
                  <a:lnTo>
                    <a:pt x="434" y="85"/>
                  </a:lnTo>
                  <a:lnTo>
                    <a:pt x="439" y="93"/>
                  </a:lnTo>
                  <a:lnTo>
                    <a:pt x="445" y="100"/>
                  </a:lnTo>
                  <a:lnTo>
                    <a:pt x="450" y="107"/>
                  </a:lnTo>
                  <a:lnTo>
                    <a:pt x="455" y="116"/>
                  </a:lnTo>
                  <a:lnTo>
                    <a:pt x="460" y="124"/>
                  </a:lnTo>
                  <a:lnTo>
                    <a:pt x="464" y="133"/>
                  </a:lnTo>
                  <a:lnTo>
                    <a:pt x="467" y="141"/>
                  </a:lnTo>
                  <a:lnTo>
                    <a:pt x="470" y="150"/>
                  </a:lnTo>
                  <a:lnTo>
                    <a:pt x="472" y="158"/>
                  </a:lnTo>
                  <a:lnTo>
                    <a:pt x="474" y="167"/>
                  </a:lnTo>
                  <a:lnTo>
                    <a:pt x="475" y="177"/>
                  </a:lnTo>
                  <a:lnTo>
                    <a:pt x="476" y="186"/>
                  </a:lnTo>
                  <a:lnTo>
                    <a:pt x="476" y="195"/>
                  </a:lnTo>
                  <a:lnTo>
                    <a:pt x="476" y="205"/>
                  </a:lnTo>
                  <a:lnTo>
                    <a:pt x="474" y="215"/>
                  </a:lnTo>
                  <a:lnTo>
                    <a:pt x="473" y="223"/>
                  </a:lnTo>
                  <a:lnTo>
                    <a:pt x="470" y="232"/>
                  </a:lnTo>
                  <a:lnTo>
                    <a:pt x="467" y="242"/>
                  </a:lnTo>
                  <a:lnTo>
                    <a:pt x="463" y="250"/>
                  </a:lnTo>
                  <a:lnTo>
                    <a:pt x="459" y="259"/>
                  </a:lnTo>
                  <a:lnTo>
                    <a:pt x="455" y="268"/>
                  </a:lnTo>
                  <a:lnTo>
                    <a:pt x="450" y="275"/>
                  </a:lnTo>
                  <a:lnTo>
                    <a:pt x="444" y="283"/>
                  </a:lnTo>
                  <a:lnTo>
                    <a:pt x="438" y="290"/>
                  </a:lnTo>
                  <a:lnTo>
                    <a:pt x="432" y="298"/>
                  </a:lnTo>
                  <a:lnTo>
                    <a:pt x="425" y="305"/>
                  </a:lnTo>
                  <a:lnTo>
                    <a:pt x="418" y="312"/>
                  </a:lnTo>
                  <a:lnTo>
                    <a:pt x="410" y="318"/>
                  </a:lnTo>
                  <a:lnTo>
                    <a:pt x="402" y="324"/>
                  </a:lnTo>
                  <a:lnTo>
                    <a:pt x="393" y="330"/>
                  </a:lnTo>
                  <a:lnTo>
                    <a:pt x="383" y="336"/>
                  </a:lnTo>
                  <a:lnTo>
                    <a:pt x="374" y="340"/>
                  </a:lnTo>
                  <a:lnTo>
                    <a:pt x="364" y="345"/>
                  </a:lnTo>
                  <a:lnTo>
                    <a:pt x="355" y="349"/>
                  </a:lnTo>
                  <a:lnTo>
                    <a:pt x="345" y="353"/>
                  </a:lnTo>
                  <a:lnTo>
                    <a:pt x="334" y="356"/>
                  </a:lnTo>
                  <a:lnTo>
                    <a:pt x="323" y="360"/>
                  </a:lnTo>
                  <a:lnTo>
                    <a:pt x="312" y="363"/>
                  </a:lnTo>
                  <a:lnTo>
                    <a:pt x="300" y="365"/>
                  </a:lnTo>
                  <a:lnTo>
                    <a:pt x="288" y="367"/>
                  </a:lnTo>
                  <a:lnTo>
                    <a:pt x="277" y="368"/>
                  </a:lnTo>
                  <a:lnTo>
                    <a:pt x="265" y="369"/>
                  </a:lnTo>
                  <a:lnTo>
                    <a:pt x="253" y="370"/>
                  </a:lnTo>
                  <a:lnTo>
                    <a:pt x="240" y="370"/>
                  </a:lnTo>
                  <a:lnTo>
                    <a:pt x="227" y="369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5" name="Freeform 1123"/>
            <p:cNvSpPr>
              <a:spLocks/>
            </p:cNvSpPr>
            <p:nvPr/>
          </p:nvSpPr>
          <p:spPr bwMode="auto">
            <a:xfrm>
              <a:off x="3417" y="3698"/>
              <a:ext cx="473" cy="367"/>
            </a:xfrm>
            <a:custGeom>
              <a:avLst/>
              <a:gdLst/>
              <a:ahLst/>
              <a:cxnLst>
                <a:cxn ang="0">
                  <a:pos x="200" y="363"/>
                </a:cxn>
                <a:cxn ang="0">
                  <a:pos x="165" y="355"/>
                </a:cxn>
                <a:cxn ang="0">
                  <a:pos x="132" y="344"/>
                </a:cxn>
                <a:cxn ang="0">
                  <a:pos x="102" y="330"/>
                </a:cxn>
                <a:cxn ang="0">
                  <a:pos x="75" y="312"/>
                </a:cxn>
                <a:cxn ang="0">
                  <a:pos x="51" y="292"/>
                </a:cxn>
                <a:cxn ang="0">
                  <a:pos x="32" y="270"/>
                </a:cxn>
                <a:cxn ang="0">
                  <a:pos x="17" y="244"/>
                </a:cxn>
                <a:cxn ang="0">
                  <a:pos x="6" y="218"/>
                </a:cxn>
                <a:cxn ang="0">
                  <a:pos x="1" y="191"/>
                </a:cxn>
                <a:cxn ang="0">
                  <a:pos x="1" y="162"/>
                </a:cxn>
                <a:cxn ang="0">
                  <a:pos x="7" y="135"/>
                </a:cxn>
                <a:cxn ang="0">
                  <a:pos x="17" y="109"/>
                </a:cxn>
                <a:cxn ang="0">
                  <a:pos x="32" y="87"/>
                </a:cxn>
                <a:cxn ang="0">
                  <a:pos x="50" y="65"/>
                </a:cxn>
                <a:cxn ang="0">
                  <a:pos x="73" y="47"/>
                </a:cxn>
                <a:cxn ang="0">
                  <a:pos x="99" y="31"/>
                </a:cxn>
                <a:cxn ang="0">
                  <a:pos x="127" y="18"/>
                </a:cxn>
                <a:cxn ang="0">
                  <a:pos x="158" y="9"/>
                </a:cxn>
                <a:cxn ang="0">
                  <a:pos x="191" y="2"/>
                </a:cxn>
                <a:cxn ang="0">
                  <a:pos x="225" y="0"/>
                </a:cxn>
                <a:cxn ang="0">
                  <a:pos x="261" y="2"/>
                </a:cxn>
                <a:cxn ang="0">
                  <a:pos x="294" y="8"/>
                </a:cxn>
                <a:cxn ang="0">
                  <a:pos x="327" y="17"/>
                </a:cxn>
                <a:cxn ang="0">
                  <a:pos x="356" y="30"/>
                </a:cxn>
                <a:cxn ang="0">
                  <a:pos x="384" y="45"/>
                </a:cxn>
                <a:cxn ang="0">
                  <a:pos x="409" y="63"/>
                </a:cxn>
                <a:cxn ang="0">
                  <a:pos x="430" y="84"/>
                </a:cxn>
                <a:cxn ang="0">
                  <a:pos x="447" y="106"/>
                </a:cxn>
                <a:cxn ang="0">
                  <a:pos x="460" y="131"/>
                </a:cxn>
                <a:cxn ang="0">
                  <a:pos x="468" y="157"/>
                </a:cxn>
                <a:cxn ang="0">
                  <a:pos x="472" y="184"/>
                </a:cxn>
                <a:cxn ang="0">
                  <a:pos x="470" y="213"/>
                </a:cxn>
                <a:cxn ang="0">
                  <a:pos x="463" y="239"/>
                </a:cxn>
                <a:cxn ang="0">
                  <a:pos x="451" y="265"/>
                </a:cxn>
                <a:cxn ang="0">
                  <a:pos x="434" y="287"/>
                </a:cxn>
                <a:cxn ang="0">
                  <a:pos x="414" y="308"/>
                </a:cxn>
                <a:cxn ang="0">
                  <a:pos x="389" y="327"/>
                </a:cxn>
                <a:cxn ang="0">
                  <a:pos x="361" y="341"/>
                </a:cxn>
                <a:cxn ang="0">
                  <a:pos x="331" y="353"/>
                </a:cxn>
                <a:cxn ang="0">
                  <a:pos x="297" y="361"/>
                </a:cxn>
                <a:cxn ang="0">
                  <a:pos x="263" y="366"/>
                </a:cxn>
                <a:cxn ang="0">
                  <a:pos x="225" y="365"/>
                </a:cxn>
              </a:cxnLst>
              <a:rect l="0" t="0" r="r" b="b"/>
              <a:pathLst>
                <a:path w="473" h="367">
                  <a:moveTo>
                    <a:pt x="225" y="365"/>
                  </a:moveTo>
                  <a:lnTo>
                    <a:pt x="213" y="364"/>
                  </a:lnTo>
                  <a:lnTo>
                    <a:pt x="200" y="363"/>
                  </a:lnTo>
                  <a:lnTo>
                    <a:pt x="189" y="361"/>
                  </a:lnTo>
                  <a:lnTo>
                    <a:pt x="177" y="358"/>
                  </a:lnTo>
                  <a:lnTo>
                    <a:pt x="165" y="355"/>
                  </a:lnTo>
                  <a:lnTo>
                    <a:pt x="154" y="352"/>
                  </a:lnTo>
                  <a:lnTo>
                    <a:pt x="143" y="348"/>
                  </a:lnTo>
                  <a:lnTo>
                    <a:pt x="132" y="344"/>
                  </a:lnTo>
                  <a:lnTo>
                    <a:pt x="121" y="340"/>
                  </a:lnTo>
                  <a:lnTo>
                    <a:pt x="112" y="336"/>
                  </a:lnTo>
                  <a:lnTo>
                    <a:pt x="102" y="330"/>
                  </a:lnTo>
                  <a:lnTo>
                    <a:pt x="93" y="325"/>
                  </a:lnTo>
                  <a:lnTo>
                    <a:pt x="84" y="319"/>
                  </a:lnTo>
                  <a:lnTo>
                    <a:pt x="75" y="312"/>
                  </a:lnTo>
                  <a:lnTo>
                    <a:pt x="66" y="306"/>
                  </a:lnTo>
                  <a:lnTo>
                    <a:pt x="59" y="299"/>
                  </a:lnTo>
                  <a:lnTo>
                    <a:pt x="51" y="292"/>
                  </a:lnTo>
                  <a:lnTo>
                    <a:pt x="44" y="284"/>
                  </a:lnTo>
                  <a:lnTo>
                    <a:pt x="39" y="277"/>
                  </a:lnTo>
                  <a:lnTo>
                    <a:pt x="32" y="270"/>
                  </a:lnTo>
                  <a:lnTo>
                    <a:pt x="27" y="262"/>
                  </a:lnTo>
                  <a:lnTo>
                    <a:pt x="22" y="253"/>
                  </a:lnTo>
                  <a:lnTo>
                    <a:pt x="17" y="244"/>
                  </a:lnTo>
                  <a:lnTo>
                    <a:pt x="13" y="236"/>
                  </a:lnTo>
                  <a:lnTo>
                    <a:pt x="10" y="227"/>
                  </a:lnTo>
                  <a:lnTo>
                    <a:pt x="6" y="218"/>
                  </a:lnTo>
                  <a:lnTo>
                    <a:pt x="4" y="210"/>
                  </a:lnTo>
                  <a:lnTo>
                    <a:pt x="2" y="200"/>
                  </a:lnTo>
                  <a:lnTo>
                    <a:pt x="1" y="191"/>
                  </a:lnTo>
                  <a:lnTo>
                    <a:pt x="0" y="181"/>
                  </a:lnTo>
                  <a:lnTo>
                    <a:pt x="0" y="172"/>
                  </a:lnTo>
                  <a:lnTo>
                    <a:pt x="1" y="162"/>
                  </a:lnTo>
                  <a:lnTo>
                    <a:pt x="2" y="153"/>
                  </a:lnTo>
                  <a:lnTo>
                    <a:pt x="4" y="144"/>
                  </a:lnTo>
                  <a:lnTo>
                    <a:pt x="7" y="135"/>
                  </a:lnTo>
                  <a:lnTo>
                    <a:pt x="10" y="127"/>
                  </a:lnTo>
                  <a:lnTo>
                    <a:pt x="13" y="118"/>
                  </a:lnTo>
                  <a:lnTo>
                    <a:pt x="17" y="109"/>
                  </a:lnTo>
                  <a:lnTo>
                    <a:pt x="21" y="102"/>
                  </a:lnTo>
                  <a:lnTo>
                    <a:pt x="26" y="94"/>
                  </a:lnTo>
                  <a:lnTo>
                    <a:pt x="32" y="87"/>
                  </a:lnTo>
                  <a:lnTo>
                    <a:pt x="38" y="79"/>
                  </a:lnTo>
                  <a:lnTo>
                    <a:pt x="43" y="72"/>
                  </a:lnTo>
                  <a:lnTo>
                    <a:pt x="50" y="65"/>
                  </a:lnTo>
                  <a:lnTo>
                    <a:pt x="57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5"/>
                  </a:lnTo>
                  <a:lnTo>
                    <a:pt x="99" y="31"/>
                  </a:lnTo>
                  <a:lnTo>
                    <a:pt x="108" y="27"/>
                  </a:lnTo>
                  <a:lnTo>
                    <a:pt x="118" y="22"/>
                  </a:lnTo>
                  <a:lnTo>
                    <a:pt x="127" y="18"/>
                  </a:lnTo>
                  <a:lnTo>
                    <a:pt x="137" y="15"/>
                  </a:lnTo>
                  <a:lnTo>
                    <a:pt x="147" y="11"/>
                  </a:lnTo>
                  <a:lnTo>
                    <a:pt x="158" y="9"/>
                  </a:lnTo>
                  <a:lnTo>
                    <a:pt x="169" y="6"/>
                  </a:lnTo>
                  <a:lnTo>
                    <a:pt x="180" y="4"/>
                  </a:lnTo>
                  <a:lnTo>
                    <a:pt x="191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49" y="1"/>
                  </a:lnTo>
                  <a:lnTo>
                    <a:pt x="261" y="2"/>
                  </a:lnTo>
                  <a:lnTo>
                    <a:pt x="272" y="3"/>
                  </a:lnTo>
                  <a:lnTo>
                    <a:pt x="283" y="5"/>
                  </a:lnTo>
                  <a:lnTo>
                    <a:pt x="294" y="8"/>
                  </a:lnTo>
                  <a:lnTo>
                    <a:pt x="305" y="10"/>
                  </a:lnTo>
                  <a:lnTo>
                    <a:pt x="316" y="14"/>
                  </a:lnTo>
                  <a:lnTo>
                    <a:pt x="327" y="17"/>
                  </a:lnTo>
                  <a:lnTo>
                    <a:pt x="337" y="21"/>
                  </a:lnTo>
                  <a:lnTo>
                    <a:pt x="347" y="25"/>
                  </a:lnTo>
                  <a:lnTo>
                    <a:pt x="356" y="30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4" y="45"/>
                  </a:lnTo>
                  <a:lnTo>
                    <a:pt x="393" y="50"/>
                  </a:lnTo>
                  <a:lnTo>
                    <a:pt x="401" y="57"/>
                  </a:lnTo>
                  <a:lnTo>
                    <a:pt x="409" y="63"/>
                  </a:lnTo>
                  <a:lnTo>
                    <a:pt x="416" y="70"/>
                  </a:lnTo>
                  <a:lnTo>
                    <a:pt x="423" y="77"/>
                  </a:lnTo>
                  <a:lnTo>
                    <a:pt x="430" y="84"/>
                  </a:lnTo>
                  <a:lnTo>
                    <a:pt x="435" y="92"/>
                  </a:lnTo>
                  <a:lnTo>
                    <a:pt x="441" y="98"/>
                  </a:lnTo>
                  <a:lnTo>
                    <a:pt x="447" y="106"/>
                  </a:lnTo>
                  <a:lnTo>
                    <a:pt x="451" y="114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3" y="140"/>
                  </a:lnTo>
                  <a:lnTo>
                    <a:pt x="466" y="149"/>
                  </a:lnTo>
                  <a:lnTo>
                    <a:pt x="468" y="157"/>
                  </a:lnTo>
                  <a:lnTo>
                    <a:pt x="470" y="165"/>
                  </a:lnTo>
                  <a:lnTo>
                    <a:pt x="471" y="175"/>
                  </a:lnTo>
                  <a:lnTo>
                    <a:pt x="472" y="184"/>
                  </a:lnTo>
                  <a:lnTo>
                    <a:pt x="472" y="193"/>
                  </a:lnTo>
                  <a:lnTo>
                    <a:pt x="472" y="203"/>
                  </a:lnTo>
                  <a:lnTo>
                    <a:pt x="470" y="213"/>
                  </a:lnTo>
                  <a:lnTo>
                    <a:pt x="469" y="221"/>
                  </a:lnTo>
                  <a:lnTo>
                    <a:pt x="466" y="230"/>
                  </a:lnTo>
                  <a:lnTo>
                    <a:pt x="463" y="239"/>
                  </a:lnTo>
                  <a:lnTo>
                    <a:pt x="460" y="248"/>
                  </a:lnTo>
                  <a:lnTo>
                    <a:pt x="455" y="256"/>
                  </a:lnTo>
                  <a:lnTo>
                    <a:pt x="451" y="265"/>
                  </a:lnTo>
                  <a:lnTo>
                    <a:pt x="446" y="273"/>
                  </a:lnTo>
                  <a:lnTo>
                    <a:pt x="440" y="280"/>
                  </a:lnTo>
                  <a:lnTo>
                    <a:pt x="434" y="287"/>
                  </a:lnTo>
                  <a:lnTo>
                    <a:pt x="428" y="295"/>
                  </a:lnTo>
                  <a:lnTo>
                    <a:pt x="422" y="302"/>
                  </a:lnTo>
                  <a:lnTo>
                    <a:pt x="414" y="308"/>
                  </a:lnTo>
                  <a:lnTo>
                    <a:pt x="406" y="315"/>
                  </a:lnTo>
                  <a:lnTo>
                    <a:pt x="398" y="321"/>
                  </a:lnTo>
                  <a:lnTo>
                    <a:pt x="389" y="327"/>
                  </a:lnTo>
                  <a:lnTo>
                    <a:pt x="380" y="332"/>
                  </a:lnTo>
                  <a:lnTo>
                    <a:pt x="371" y="336"/>
                  </a:lnTo>
                  <a:lnTo>
                    <a:pt x="361" y="341"/>
                  </a:lnTo>
                  <a:lnTo>
                    <a:pt x="352" y="346"/>
                  </a:lnTo>
                  <a:lnTo>
                    <a:pt x="342" y="350"/>
                  </a:lnTo>
                  <a:lnTo>
                    <a:pt x="331" y="353"/>
                  </a:lnTo>
                  <a:lnTo>
                    <a:pt x="320" y="356"/>
                  </a:lnTo>
                  <a:lnTo>
                    <a:pt x="309" y="359"/>
                  </a:lnTo>
                  <a:lnTo>
                    <a:pt x="297" y="361"/>
                  </a:lnTo>
                  <a:lnTo>
                    <a:pt x="286" y="363"/>
                  </a:lnTo>
                  <a:lnTo>
                    <a:pt x="275" y="365"/>
                  </a:lnTo>
                  <a:lnTo>
                    <a:pt x="263" y="366"/>
                  </a:lnTo>
                  <a:lnTo>
                    <a:pt x="250" y="366"/>
                  </a:lnTo>
                  <a:lnTo>
                    <a:pt x="238" y="366"/>
                  </a:lnTo>
                  <a:lnTo>
                    <a:pt x="225" y="365"/>
                  </a:lnTo>
                </a:path>
              </a:pathLst>
            </a:custGeom>
            <a:solidFill>
              <a:srgbClr val="F0F0F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6" name="Freeform 1124"/>
            <p:cNvSpPr>
              <a:spLocks/>
            </p:cNvSpPr>
            <p:nvPr/>
          </p:nvSpPr>
          <p:spPr bwMode="auto">
            <a:xfrm>
              <a:off x="3419" y="3700"/>
              <a:ext cx="469" cy="363"/>
            </a:xfrm>
            <a:custGeom>
              <a:avLst/>
              <a:gdLst/>
              <a:ahLst/>
              <a:cxnLst>
                <a:cxn ang="0">
                  <a:pos x="199" y="359"/>
                </a:cxn>
                <a:cxn ang="0">
                  <a:pos x="164" y="352"/>
                </a:cxn>
                <a:cxn ang="0">
                  <a:pos x="131" y="341"/>
                </a:cxn>
                <a:cxn ang="0">
                  <a:pos x="101" y="327"/>
                </a:cxn>
                <a:cxn ang="0">
                  <a:pos x="74" y="309"/>
                </a:cxn>
                <a:cxn ang="0">
                  <a:pos x="51" y="289"/>
                </a:cxn>
                <a:cxn ang="0">
                  <a:pos x="32" y="267"/>
                </a:cxn>
                <a:cxn ang="0">
                  <a:pos x="17" y="242"/>
                </a:cxn>
                <a:cxn ang="0">
                  <a:pos x="6" y="215"/>
                </a:cxn>
                <a:cxn ang="0">
                  <a:pos x="1" y="189"/>
                </a:cxn>
                <a:cxn ang="0">
                  <a:pos x="1" y="160"/>
                </a:cxn>
                <a:cxn ang="0">
                  <a:pos x="7" y="134"/>
                </a:cxn>
                <a:cxn ang="0">
                  <a:pos x="17" y="108"/>
                </a:cxn>
                <a:cxn ang="0">
                  <a:pos x="32" y="86"/>
                </a:cxn>
                <a:cxn ang="0">
                  <a:pos x="50" y="64"/>
                </a:cxn>
                <a:cxn ang="0">
                  <a:pos x="72" y="46"/>
                </a:cxn>
                <a:cxn ang="0">
                  <a:pos x="98" y="30"/>
                </a:cxn>
                <a:cxn ang="0">
                  <a:pos x="126" y="18"/>
                </a:cxn>
                <a:cxn ang="0">
                  <a:pos x="157" y="8"/>
                </a:cxn>
                <a:cxn ang="0">
                  <a:pos x="190" y="2"/>
                </a:cxn>
                <a:cxn ang="0">
                  <a:pos x="223" y="0"/>
                </a:cxn>
                <a:cxn ang="0">
                  <a:pos x="259" y="1"/>
                </a:cxn>
                <a:cxn ang="0">
                  <a:pos x="292" y="7"/>
                </a:cxn>
                <a:cxn ang="0">
                  <a:pos x="324" y="17"/>
                </a:cxn>
                <a:cxn ang="0">
                  <a:pos x="353" y="29"/>
                </a:cxn>
                <a:cxn ang="0">
                  <a:pos x="381" y="44"/>
                </a:cxn>
                <a:cxn ang="0">
                  <a:pos x="405" y="62"/>
                </a:cxn>
                <a:cxn ang="0">
                  <a:pos x="426" y="83"/>
                </a:cxn>
                <a:cxn ang="0">
                  <a:pos x="443" y="105"/>
                </a:cxn>
                <a:cxn ang="0">
                  <a:pos x="456" y="130"/>
                </a:cxn>
                <a:cxn ang="0">
                  <a:pos x="464" y="155"/>
                </a:cxn>
                <a:cxn ang="0">
                  <a:pos x="468" y="182"/>
                </a:cxn>
                <a:cxn ang="0">
                  <a:pos x="466" y="210"/>
                </a:cxn>
                <a:cxn ang="0">
                  <a:pos x="459" y="237"/>
                </a:cxn>
                <a:cxn ang="0">
                  <a:pos x="447" y="262"/>
                </a:cxn>
                <a:cxn ang="0">
                  <a:pos x="430" y="284"/>
                </a:cxn>
                <a:cxn ang="0">
                  <a:pos x="411" y="305"/>
                </a:cxn>
                <a:cxn ang="0">
                  <a:pos x="386" y="323"/>
                </a:cxn>
                <a:cxn ang="0">
                  <a:pos x="358" y="338"/>
                </a:cxn>
                <a:cxn ang="0">
                  <a:pos x="328" y="350"/>
                </a:cxn>
                <a:cxn ang="0">
                  <a:pos x="295" y="358"/>
                </a:cxn>
                <a:cxn ang="0">
                  <a:pos x="260" y="362"/>
                </a:cxn>
                <a:cxn ang="0">
                  <a:pos x="223" y="362"/>
                </a:cxn>
              </a:cxnLst>
              <a:rect l="0" t="0" r="r" b="b"/>
              <a:pathLst>
                <a:path w="469" h="363">
                  <a:moveTo>
                    <a:pt x="223" y="362"/>
                  </a:moveTo>
                  <a:lnTo>
                    <a:pt x="211" y="361"/>
                  </a:lnTo>
                  <a:lnTo>
                    <a:pt x="199" y="359"/>
                  </a:lnTo>
                  <a:lnTo>
                    <a:pt x="187" y="357"/>
                  </a:lnTo>
                  <a:lnTo>
                    <a:pt x="175" y="355"/>
                  </a:lnTo>
                  <a:lnTo>
                    <a:pt x="164" y="352"/>
                  </a:lnTo>
                  <a:lnTo>
                    <a:pt x="152" y="349"/>
                  </a:lnTo>
                  <a:lnTo>
                    <a:pt x="142" y="345"/>
                  </a:lnTo>
                  <a:lnTo>
                    <a:pt x="131" y="341"/>
                  </a:lnTo>
                  <a:lnTo>
                    <a:pt x="120" y="336"/>
                  </a:lnTo>
                  <a:lnTo>
                    <a:pt x="111" y="332"/>
                  </a:lnTo>
                  <a:lnTo>
                    <a:pt x="101" y="327"/>
                  </a:lnTo>
                  <a:lnTo>
                    <a:pt x="92" y="322"/>
                  </a:lnTo>
                  <a:lnTo>
                    <a:pt x="83" y="316"/>
                  </a:lnTo>
                  <a:lnTo>
                    <a:pt x="74" y="309"/>
                  </a:lnTo>
                  <a:lnTo>
                    <a:pt x="66" y="303"/>
                  </a:lnTo>
                  <a:lnTo>
                    <a:pt x="58" y="296"/>
                  </a:lnTo>
                  <a:lnTo>
                    <a:pt x="51" y="289"/>
                  </a:lnTo>
                  <a:lnTo>
                    <a:pt x="44" y="281"/>
                  </a:lnTo>
                  <a:lnTo>
                    <a:pt x="38" y="274"/>
                  </a:lnTo>
                  <a:lnTo>
                    <a:pt x="32" y="267"/>
                  </a:lnTo>
                  <a:lnTo>
                    <a:pt x="27" y="259"/>
                  </a:lnTo>
                  <a:lnTo>
                    <a:pt x="21" y="251"/>
                  </a:lnTo>
                  <a:lnTo>
                    <a:pt x="17" y="242"/>
                  </a:lnTo>
                  <a:lnTo>
                    <a:pt x="13" y="233"/>
                  </a:lnTo>
                  <a:lnTo>
                    <a:pt x="9" y="225"/>
                  </a:lnTo>
                  <a:lnTo>
                    <a:pt x="6" y="215"/>
                  </a:lnTo>
                  <a:lnTo>
                    <a:pt x="4" y="207"/>
                  </a:lnTo>
                  <a:lnTo>
                    <a:pt x="2" y="198"/>
                  </a:lnTo>
                  <a:lnTo>
                    <a:pt x="1" y="189"/>
                  </a:lnTo>
                  <a:lnTo>
                    <a:pt x="0" y="179"/>
                  </a:lnTo>
                  <a:lnTo>
                    <a:pt x="0" y="170"/>
                  </a:lnTo>
                  <a:lnTo>
                    <a:pt x="1" y="160"/>
                  </a:lnTo>
                  <a:lnTo>
                    <a:pt x="2" y="151"/>
                  </a:lnTo>
                  <a:lnTo>
                    <a:pt x="4" y="143"/>
                  </a:lnTo>
                  <a:lnTo>
                    <a:pt x="7" y="134"/>
                  </a:lnTo>
                  <a:lnTo>
                    <a:pt x="9" y="125"/>
                  </a:lnTo>
                  <a:lnTo>
                    <a:pt x="13" y="117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6"/>
                  </a:lnTo>
                  <a:lnTo>
                    <a:pt x="37" y="78"/>
                  </a:lnTo>
                  <a:lnTo>
                    <a:pt x="43" y="71"/>
                  </a:lnTo>
                  <a:lnTo>
                    <a:pt x="50" y="64"/>
                  </a:lnTo>
                  <a:lnTo>
                    <a:pt x="57" y="58"/>
                  </a:lnTo>
                  <a:lnTo>
                    <a:pt x="64" y="51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9" y="35"/>
                  </a:lnTo>
                  <a:lnTo>
                    <a:pt x="98" y="30"/>
                  </a:lnTo>
                  <a:lnTo>
                    <a:pt x="107" y="26"/>
                  </a:lnTo>
                  <a:lnTo>
                    <a:pt x="117" y="22"/>
                  </a:lnTo>
                  <a:lnTo>
                    <a:pt x="126" y="18"/>
                  </a:lnTo>
                  <a:lnTo>
                    <a:pt x="136" y="14"/>
                  </a:lnTo>
                  <a:lnTo>
                    <a:pt x="146" y="11"/>
                  </a:lnTo>
                  <a:lnTo>
                    <a:pt x="157" y="8"/>
                  </a:lnTo>
                  <a:lnTo>
                    <a:pt x="167" y="6"/>
                  </a:lnTo>
                  <a:lnTo>
                    <a:pt x="178" y="4"/>
                  </a:lnTo>
                  <a:lnTo>
                    <a:pt x="190" y="2"/>
                  </a:lnTo>
                  <a:lnTo>
                    <a:pt x="200" y="1"/>
                  </a:lnTo>
                  <a:lnTo>
                    <a:pt x="211" y="0"/>
                  </a:lnTo>
                  <a:lnTo>
                    <a:pt x="223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0" y="3"/>
                  </a:lnTo>
                  <a:lnTo>
                    <a:pt x="281" y="5"/>
                  </a:lnTo>
                  <a:lnTo>
                    <a:pt x="292" y="7"/>
                  </a:lnTo>
                  <a:lnTo>
                    <a:pt x="303" y="10"/>
                  </a:lnTo>
                  <a:lnTo>
                    <a:pt x="314" y="13"/>
                  </a:lnTo>
                  <a:lnTo>
                    <a:pt x="324" y="17"/>
                  </a:lnTo>
                  <a:lnTo>
                    <a:pt x="335" y="20"/>
                  </a:lnTo>
                  <a:lnTo>
                    <a:pt x="344" y="24"/>
                  </a:lnTo>
                  <a:lnTo>
                    <a:pt x="353" y="29"/>
                  </a:lnTo>
                  <a:lnTo>
                    <a:pt x="363" y="33"/>
                  </a:lnTo>
                  <a:lnTo>
                    <a:pt x="372" y="38"/>
                  </a:lnTo>
                  <a:lnTo>
                    <a:pt x="381" y="44"/>
                  </a:lnTo>
                  <a:lnTo>
                    <a:pt x="389" y="50"/>
                  </a:lnTo>
                  <a:lnTo>
                    <a:pt x="398" y="56"/>
                  </a:lnTo>
                  <a:lnTo>
                    <a:pt x="405" y="62"/>
                  </a:lnTo>
                  <a:lnTo>
                    <a:pt x="413" y="69"/>
                  </a:lnTo>
                  <a:lnTo>
                    <a:pt x="420" y="76"/>
                  </a:lnTo>
                  <a:lnTo>
                    <a:pt x="426" y="83"/>
                  </a:lnTo>
                  <a:lnTo>
                    <a:pt x="431" y="90"/>
                  </a:lnTo>
                  <a:lnTo>
                    <a:pt x="437" y="97"/>
                  </a:lnTo>
                  <a:lnTo>
                    <a:pt x="443" y="105"/>
                  </a:lnTo>
                  <a:lnTo>
                    <a:pt x="448" y="113"/>
                  </a:lnTo>
                  <a:lnTo>
                    <a:pt x="452" y="121"/>
                  </a:lnTo>
                  <a:lnTo>
                    <a:pt x="456" y="130"/>
                  </a:lnTo>
                  <a:lnTo>
                    <a:pt x="459" y="138"/>
                  </a:lnTo>
                  <a:lnTo>
                    <a:pt x="462" y="147"/>
                  </a:lnTo>
                  <a:lnTo>
                    <a:pt x="464" y="155"/>
                  </a:lnTo>
                  <a:lnTo>
                    <a:pt x="466" y="164"/>
                  </a:lnTo>
                  <a:lnTo>
                    <a:pt x="467" y="173"/>
                  </a:lnTo>
                  <a:lnTo>
                    <a:pt x="468" y="182"/>
                  </a:lnTo>
                  <a:lnTo>
                    <a:pt x="468" y="191"/>
                  </a:lnTo>
                  <a:lnTo>
                    <a:pt x="468" y="201"/>
                  </a:lnTo>
                  <a:lnTo>
                    <a:pt x="466" y="210"/>
                  </a:lnTo>
                  <a:lnTo>
                    <a:pt x="465" y="218"/>
                  </a:lnTo>
                  <a:lnTo>
                    <a:pt x="462" y="228"/>
                  </a:lnTo>
                  <a:lnTo>
                    <a:pt x="459" y="237"/>
                  </a:lnTo>
                  <a:lnTo>
                    <a:pt x="456" y="245"/>
                  </a:lnTo>
                  <a:lnTo>
                    <a:pt x="452" y="254"/>
                  </a:lnTo>
                  <a:lnTo>
                    <a:pt x="447" y="262"/>
                  </a:lnTo>
                  <a:lnTo>
                    <a:pt x="442" y="270"/>
                  </a:lnTo>
                  <a:lnTo>
                    <a:pt x="436" y="277"/>
                  </a:lnTo>
                  <a:lnTo>
                    <a:pt x="430" y="284"/>
                  </a:lnTo>
                  <a:lnTo>
                    <a:pt x="425" y="292"/>
                  </a:lnTo>
                  <a:lnTo>
                    <a:pt x="418" y="299"/>
                  </a:lnTo>
                  <a:lnTo>
                    <a:pt x="411" y="305"/>
                  </a:lnTo>
                  <a:lnTo>
                    <a:pt x="403" y="312"/>
                  </a:lnTo>
                  <a:lnTo>
                    <a:pt x="395" y="318"/>
                  </a:lnTo>
                  <a:lnTo>
                    <a:pt x="386" y="323"/>
                  </a:lnTo>
                  <a:lnTo>
                    <a:pt x="377" y="329"/>
                  </a:lnTo>
                  <a:lnTo>
                    <a:pt x="368" y="333"/>
                  </a:lnTo>
                  <a:lnTo>
                    <a:pt x="358" y="338"/>
                  </a:lnTo>
                  <a:lnTo>
                    <a:pt x="349" y="342"/>
                  </a:lnTo>
                  <a:lnTo>
                    <a:pt x="339" y="346"/>
                  </a:lnTo>
                  <a:lnTo>
                    <a:pt x="328" y="350"/>
                  </a:lnTo>
                  <a:lnTo>
                    <a:pt x="317" y="353"/>
                  </a:lnTo>
                  <a:lnTo>
                    <a:pt x="306" y="355"/>
                  </a:lnTo>
                  <a:lnTo>
                    <a:pt x="295" y="358"/>
                  </a:lnTo>
                  <a:lnTo>
                    <a:pt x="283" y="360"/>
                  </a:lnTo>
                  <a:lnTo>
                    <a:pt x="272" y="361"/>
                  </a:lnTo>
                  <a:lnTo>
                    <a:pt x="260" y="362"/>
                  </a:lnTo>
                  <a:lnTo>
                    <a:pt x="248" y="362"/>
                  </a:lnTo>
                  <a:lnTo>
                    <a:pt x="236" y="362"/>
                  </a:lnTo>
                  <a:lnTo>
                    <a:pt x="223" y="362"/>
                  </a:lnTo>
                </a:path>
              </a:pathLst>
            </a:custGeom>
            <a:solidFill>
              <a:srgbClr val="EFEFE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7" name="Freeform 1125"/>
            <p:cNvSpPr>
              <a:spLocks/>
            </p:cNvSpPr>
            <p:nvPr/>
          </p:nvSpPr>
          <p:spPr bwMode="auto">
            <a:xfrm>
              <a:off x="3421" y="3701"/>
              <a:ext cx="465" cy="361"/>
            </a:xfrm>
            <a:custGeom>
              <a:avLst/>
              <a:gdLst/>
              <a:ahLst/>
              <a:cxnLst>
                <a:cxn ang="0">
                  <a:pos x="197" y="357"/>
                </a:cxn>
                <a:cxn ang="0">
                  <a:pos x="163" y="349"/>
                </a:cxn>
                <a:cxn ang="0">
                  <a:pos x="130" y="338"/>
                </a:cxn>
                <a:cxn ang="0">
                  <a:pos x="101" y="325"/>
                </a:cxn>
                <a:cxn ang="0">
                  <a:pos x="74" y="307"/>
                </a:cxn>
                <a:cxn ang="0">
                  <a:pos x="50" y="287"/>
                </a:cxn>
                <a:cxn ang="0">
                  <a:pos x="32" y="265"/>
                </a:cxn>
                <a:cxn ang="0">
                  <a:pos x="17" y="240"/>
                </a:cxn>
                <a:cxn ang="0">
                  <a:pos x="6" y="214"/>
                </a:cxn>
                <a:cxn ang="0">
                  <a:pos x="1" y="188"/>
                </a:cxn>
                <a:cxn ang="0">
                  <a:pos x="1" y="159"/>
                </a:cxn>
                <a:cxn ang="0">
                  <a:pos x="6" y="133"/>
                </a:cxn>
                <a:cxn ang="0">
                  <a:pos x="17" y="108"/>
                </a:cxn>
                <a:cxn ang="0">
                  <a:pos x="32" y="85"/>
                </a:cxn>
                <a:cxn ang="0">
                  <a:pos x="49" y="64"/>
                </a:cxn>
                <a:cxn ang="0">
                  <a:pos x="72" y="46"/>
                </a:cxn>
                <a:cxn ang="0">
                  <a:pos x="97" y="30"/>
                </a:cxn>
                <a:cxn ang="0">
                  <a:pos x="124" y="18"/>
                </a:cxn>
                <a:cxn ang="0">
                  <a:pos x="155" y="9"/>
                </a:cxn>
                <a:cxn ang="0">
                  <a:pos x="188" y="2"/>
                </a:cxn>
                <a:cxn ang="0">
                  <a:pos x="221" y="0"/>
                </a:cxn>
                <a:cxn ang="0">
                  <a:pos x="256" y="2"/>
                </a:cxn>
                <a:cxn ang="0">
                  <a:pos x="289" y="8"/>
                </a:cxn>
                <a:cxn ang="0">
                  <a:pos x="321" y="17"/>
                </a:cxn>
                <a:cxn ang="0">
                  <a:pos x="350" y="29"/>
                </a:cxn>
                <a:cxn ang="0">
                  <a:pos x="378" y="44"/>
                </a:cxn>
                <a:cxn ang="0">
                  <a:pos x="402" y="62"/>
                </a:cxn>
                <a:cxn ang="0">
                  <a:pos x="423" y="83"/>
                </a:cxn>
                <a:cxn ang="0">
                  <a:pos x="439" y="104"/>
                </a:cxn>
                <a:cxn ang="0">
                  <a:pos x="452" y="129"/>
                </a:cxn>
                <a:cxn ang="0">
                  <a:pos x="460" y="154"/>
                </a:cxn>
                <a:cxn ang="0">
                  <a:pos x="464" y="181"/>
                </a:cxn>
                <a:cxn ang="0">
                  <a:pos x="462" y="209"/>
                </a:cxn>
                <a:cxn ang="0">
                  <a:pos x="455" y="235"/>
                </a:cxn>
                <a:cxn ang="0">
                  <a:pos x="443" y="260"/>
                </a:cxn>
                <a:cxn ang="0">
                  <a:pos x="427" y="283"/>
                </a:cxn>
                <a:cxn ang="0">
                  <a:pos x="407" y="303"/>
                </a:cxn>
                <a:cxn ang="0">
                  <a:pos x="383" y="322"/>
                </a:cxn>
                <a:cxn ang="0">
                  <a:pos x="355" y="335"/>
                </a:cxn>
                <a:cxn ang="0">
                  <a:pos x="325" y="347"/>
                </a:cxn>
                <a:cxn ang="0">
                  <a:pos x="292" y="355"/>
                </a:cxn>
                <a:cxn ang="0">
                  <a:pos x="258" y="359"/>
                </a:cxn>
                <a:cxn ang="0">
                  <a:pos x="222" y="359"/>
                </a:cxn>
              </a:cxnLst>
              <a:rect l="0" t="0" r="r" b="b"/>
              <a:pathLst>
                <a:path w="465" h="361">
                  <a:moveTo>
                    <a:pt x="222" y="359"/>
                  </a:moveTo>
                  <a:lnTo>
                    <a:pt x="209" y="358"/>
                  </a:lnTo>
                  <a:lnTo>
                    <a:pt x="197" y="357"/>
                  </a:lnTo>
                  <a:lnTo>
                    <a:pt x="186" y="355"/>
                  </a:lnTo>
                  <a:lnTo>
                    <a:pt x="174" y="352"/>
                  </a:lnTo>
                  <a:lnTo>
                    <a:pt x="163" y="349"/>
                  </a:lnTo>
                  <a:lnTo>
                    <a:pt x="151" y="346"/>
                  </a:lnTo>
                  <a:lnTo>
                    <a:pt x="140" y="343"/>
                  </a:lnTo>
                  <a:lnTo>
                    <a:pt x="130" y="338"/>
                  </a:lnTo>
                  <a:lnTo>
                    <a:pt x="119" y="334"/>
                  </a:lnTo>
                  <a:lnTo>
                    <a:pt x="110" y="330"/>
                  </a:lnTo>
                  <a:lnTo>
                    <a:pt x="101" y="325"/>
                  </a:lnTo>
                  <a:lnTo>
                    <a:pt x="91" y="319"/>
                  </a:lnTo>
                  <a:lnTo>
                    <a:pt x="82" y="313"/>
                  </a:lnTo>
                  <a:lnTo>
                    <a:pt x="74" y="307"/>
                  </a:lnTo>
                  <a:lnTo>
                    <a:pt x="65" y="301"/>
                  </a:lnTo>
                  <a:lnTo>
                    <a:pt x="58" y="294"/>
                  </a:lnTo>
                  <a:lnTo>
                    <a:pt x="50" y="287"/>
                  </a:lnTo>
                  <a:lnTo>
                    <a:pt x="43" y="280"/>
                  </a:lnTo>
                  <a:lnTo>
                    <a:pt x="38" y="272"/>
                  </a:lnTo>
                  <a:lnTo>
                    <a:pt x="32" y="265"/>
                  </a:lnTo>
                  <a:lnTo>
                    <a:pt x="26" y="257"/>
                  </a:lnTo>
                  <a:lnTo>
                    <a:pt x="21" y="249"/>
                  </a:lnTo>
                  <a:lnTo>
                    <a:pt x="17" y="240"/>
                  </a:lnTo>
                  <a:lnTo>
                    <a:pt x="13" y="232"/>
                  </a:lnTo>
                  <a:lnTo>
                    <a:pt x="9" y="223"/>
                  </a:lnTo>
                  <a:lnTo>
                    <a:pt x="6" y="214"/>
                  </a:lnTo>
                  <a:lnTo>
                    <a:pt x="4" y="206"/>
                  </a:lnTo>
                  <a:lnTo>
                    <a:pt x="2" y="197"/>
                  </a:lnTo>
                  <a:lnTo>
                    <a:pt x="1" y="188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1" y="159"/>
                  </a:lnTo>
                  <a:lnTo>
                    <a:pt x="2" y="150"/>
                  </a:lnTo>
                  <a:lnTo>
                    <a:pt x="4" y="142"/>
                  </a:lnTo>
                  <a:lnTo>
                    <a:pt x="6" y="133"/>
                  </a:lnTo>
                  <a:lnTo>
                    <a:pt x="9" y="125"/>
                  </a:lnTo>
                  <a:lnTo>
                    <a:pt x="13" y="116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5"/>
                  </a:lnTo>
                  <a:lnTo>
                    <a:pt x="37" y="78"/>
                  </a:lnTo>
                  <a:lnTo>
                    <a:pt x="42" y="71"/>
                  </a:lnTo>
                  <a:lnTo>
                    <a:pt x="49" y="64"/>
                  </a:lnTo>
                  <a:lnTo>
                    <a:pt x="56" y="58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8" y="35"/>
                  </a:lnTo>
                  <a:lnTo>
                    <a:pt x="97" y="30"/>
                  </a:lnTo>
                  <a:lnTo>
                    <a:pt x="106" y="26"/>
                  </a:lnTo>
                  <a:lnTo>
                    <a:pt x="116" y="22"/>
                  </a:lnTo>
                  <a:lnTo>
                    <a:pt x="124" y="18"/>
                  </a:lnTo>
                  <a:lnTo>
                    <a:pt x="135" y="15"/>
                  </a:lnTo>
                  <a:lnTo>
                    <a:pt x="145" y="11"/>
                  </a:lnTo>
                  <a:lnTo>
                    <a:pt x="155" y="9"/>
                  </a:lnTo>
                  <a:lnTo>
                    <a:pt x="166" y="6"/>
                  </a:lnTo>
                  <a:lnTo>
                    <a:pt x="177" y="4"/>
                  </a:lnTo>
                  <a:lnTo>
                    <a:pt x="188" y="2"/>
                  </a:lnTo>
                  <a:lnTo>
                    <a:pt x="198" y="1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5" y="1"/>
                  </a:lnTo>
                  <a:lnTo>
                    <a:pt x="256" y="2"/>
                  </a:lnTo>
                  <a:lnTo>
                    <a:pt x="268" y="3"/>
                  </a:lnTo>
                  <a:lnTo>
                    <a:pt x="278" y="5"/>
                  </a:lnTo>
                  <a:lnTo>
                    <a:pt x="289" y="8"/>
                  </a:lnTo>
                  <a:lnTo>
                    <a:pt x="300" y="10"/>
                  </a:lnTo>
                  <a:lnTo>
                    <a:pt x="311" y="13"/>
                  </a:lnTo>
                  <a:lnTo>
                    <a:pt x="321" y="17"/>
                  </a:lnTo>
                  <a:lnTo>
                    <a:pt x="332" y="21"/>
                  </a:lnTo>
                  <a:lnTo>
                    <a:pt x="341" y="25"/>
                  </a:lnTo>
                  <a:lnTo>
                    <a:pt x="350" y="29"/>
                  </a:lnTo>
                  <a:lnTo>
                    <a:pt x="360" y="33"/>
                  </a:lnTo>
                  <a:lnTo>
                    <a:pt x="369" y="39"/>
                  </a:lnTo>
                  <a:lnTo>
                    <a:pt x="378" y="44"/>
                  </a:lnTo>
                  <a:lnTo>
                    <a:pt x="386" y="50"/>
                  </a:lnTo>
                  <a:lnTo>
                    <a:pt x="394" y="56"/>
                  </a:lnTo>
                  <a:lnTo>
                    <a:pt x="402" y="62"/>
                  </a:lnTo>
                  <a:lnTo>
                    <a:pt x="409" y="69"/>
                  </a:lnTo>
                  <a:lnTo>
                    <a:pt x="416" y="76"/>
                  </a:lnTo>
                  <a:lnTo>
                    <a:pt x="423" y="83"/>
                  </a:lnTo>
                  <a:lnTo>
                    <a:pt x="428" y="90"/>
                  </a:lnTo>
                  <a:lnTo>
                    <a:pt x="434" y="97"/>
                  </a:lnTo>
                  <a:lnTo>
                    <a:pt x="439" y="104"/>
                  </a:lnTo>
                  <a:lnTo>
                    <a:pt x="444" y="112"/>
                  </a:lnTo>
                  <a:lnTo>
                    <a:pt x="448" y="121"/>
                  </a:lnTo>
                  <a:lnTo>
                    <a:pt x="452" y="129"/>
                  </a:lnTo>
                  <a:lnTo>
                    <a:pt x="455" y="137"/>
                  </a:lnTo>
                  <a:lnTo>
                    <a:pt x="458" y="146"/>
                  </a:lnTo>
                  <a:lnTo>
                    <a:pt x="460" y="154"/>
                  </a:lnTo>
                  <a:lnTo>
                    <a:pt x="462" y="163"/>
                  </a:lnTo>
                  <a:lnTo>
                    <a:pt x="463" y="172"/>
                  </a:lnTo>
                  <a:lnTo>
                    <a:pt x="464" y="181"/>
                  </a:lnTo>
                  <a:lnTo>
                    <a:pt x="464" y="190"/>
                  </a:lnTo>
                  <a:lnTo>
                    <a:pt x="463" y="200"/>
                  </a:lnTo>
                  <a:lnTo>
                    <a:pt x="462" y="209"/>
                  </a:lnTo>
                  <a:lnTo>
                    <a:pt x="461" y="217"/>
                  </a:lnTo>
                  <a:lnTo>
                    <a:pt x="458" y="226"/>
                  </a:lnTo>
                  <a:lnTo>
                    <a:pt x="455" y="235"/>
                  </a:lnTo>
                  <a:lnTo>
                    <a:pt x="452" y="244"/>
                  </a:lnTo>
                  <a:lnTo>
                    <a:pt x="448" y="252"/>
                  </a:lnTo>
                  <a:lnTo>
                    <a:pt x="443" y="260"/>
                  </a:lnTo>
                  <a:lnTo>
                    <a:pt x="438" y="268"/>
                  </a:lnTo>
                  <a:lnTo>
                    <a:pt x="433" y="275"/>
                  </a:lnTo>
                  <a:lnTo>
                    <a:pt x="427" y="283"/>
                  </a:lnTo>
                  <a:lnTo>
                    <a:pt x="421" y="290"/>
                  </a:lnTo>
                  <a:lnTo>
                    <a:pt x="414" y="297"/>
                  </a:lnTo>
                  <a:lnTo>
                    <a:pt x="407" y="303"/>
                  </a:lnTo>
                  <a:lnTo>
                    <a:pt x="399" y="310"/>
                  </a:lnTo>
                  <a:lnTo>
                    <a:pt x="391" y="316"/>
                  </a:lnTo>
                  <a:lnTo>
                    <a:pt x="383" y="322"/>
                  </a:lnTo>
                  <a:lnTo>
                    <a:pt x="374" y="327"/>
                  </a:lnTo>
                  <a:lnTo>
                    <a:pt x="365" y="331"/>
                  </a:lnTo>
                  <a:lnTo>
                    <a:pt x="355" y="335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5" y="347"/>
                  </a:lnTo>
                  <a:lnTo>
                    <a:pt x="315" y="350"/>
                  </a:lnTo>
                  <a:lnTo>
                    <a:pt x="304" y="353"/>
                  </a:lnTo>
                  <a:lnTo>
                    <a:pt x="292" y="355"/>
                  </a:lnTo>
                  <a:lnTo>
                    <a:pt x="281" y="357"/>
                  </a:lnTo>
                  <a:lnTo>
                    <a:pt x="270" y="358"/>
                  </a:lnTo>
                  <a:lnTo>
                    <a:pt x="258" y="359"/>
                  </a:lnTo>
                  <a:lnTo>
                    <a:pt x="246" y="360"/>
                  </a:lnTo>
                  <a:lnTo>
                    <a:pt x="234" y="360"/>
                  </a:lnTo>
                  <a:lnTo>
                    <a:pt x="222" y="359"/>
                  </a:lnTo>
                </a:path>
              </a:pathLst>
            </a:custGeom>
            <a:solidFill>
              <a:srgbClr val="EEEEE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8" name="Freeform 1126"/>
            <p:cNvSpPr>
              <a:spLocks/>
            </p:cNvSpPr>
            <p:nvPr/>
          </p:nvSpPr>
          <p:spPr bwMode="auto">
            <a:xfrm>
              <a:off x="3423" y="3703"/>
              <a:ext cx="461" cy="357"/>
            </a:xfrm>
            <a:custGeom>
              <a:avLst/>
              <a:gdLst/>
              <a:ahLst/>
              <a:cxnLst>
                <a:cxn ang="0">
                  <a:pos x="195" y="353"/>
                </a:cxn>
                <a:cxn ang="0">
                  <a:pos x="161" y="346"/>
                </a:cxn>
                <a:cxn ang="0">
                  <a:pos x="129" y="335"/>
                </a:cxn>
                <a:cxn ang="0">
                  <a:pos x="100" y="321"/>
                </a:cxn>
                <a:cxn ang="0">
                  <a:pos x="73" y="304"/>
                </a:cxn>
                <a:cxn ang="0">
                  <a:pos x="50" y="284"/>
                </a:cxn>
                <a:cxn ang="0">
                  <a:pos x="32" y="263"/>
                </a:cxn>
                <a:cxn ang="0">
                  <a:pos x="17" y="238"/>
                </a:cxn>
                <a:cxn ang="0">
                  <a:pos x="6" y="212"/>
                </a:cxn>
                <a:cxn ang="0">
                  <a:pos x="1" y="185"/>
                </a:cxn>
                <a:cxn ang="0">
                  <a:pos x="1" y="157"/>
                </a:cxn>
                <a:cxn ang="0">
                  <a:pos x="6" y="131"/>
                </a:cxn>
                <a:cxn ang="0">
                  <a:pos x="17" y="106"/>
                </a:cxn>
                <a:cxn ang="0">
                  <a:pos x="31" y="84"/>
                </a:cxn>
                <a:cxn ang="0">
                  <a:pos x="49" y="63"/>
                </a:cxn>
                <a:cxn ang="0">
                  <a:pos x="71" y="45"/>
                </a:cxn>
                <a:cxn ang="0">
                  <a:pos x="96" y="30"/>
                </a:cxn>
                <a:cxn ang="0">
                  <a:pos x="123" y="18"/>
                </a:cxn>
                <a:cxn ang="0">
                  <a:pos x="154" y="8"/>
                </a:cxn>
                <a:cxn ang="0">
                  <a:pos x="186" y="2"/>
                </a:cxn>
                <a:cxn ang="0">
                  <a:pos x="219" y="0"/>
                </a:cxn>
                <a:cxn ang="0">
                  <a:pos x="254" y="1"/>
                </a:cxn>
                <a:cxn ang="0">
                  <a:pos x="287" y="7"/>
                </a:cxn>
                <a:cxn ang="0">
                  <a:pos x="319" y="16"/>
                </a:cxn>
                <a:cxn ang="0">
                  <a:pos x="347" y="29"/>
                </a:cxn>
                <a:cxn ang="0">
                  <a:pos x="374" y="43"/>
                </a:cxn>
                <a:cxn ang="0">
                  <a:pos x="398" y="61"/>
                </a:cxn>
                <a:cxn ang="0">
                  <a:pos x="419" y="82"/>
                </a:cxn>
                <a:cxn ang="0">
                  <a:pos x="435" y="103"/>
                </a:cxn>
                <a:cxn ang="0">
                  <a:pos x="448" y="127"/>
                </a:cxn>
                <a:cxn ang="0">
                  <a:pos x="456" y="152"/>
                </a:cxn>
                <a:cxn ang="0">
                  <a:pos x="460" y="179"/>
                </a:cxn>
                <a:cxn ang="0">
                  <a:pos x="458" y="207"/>
                </a:cxn>
                <a:cxn ang="0">
                  <a:pos x="451" y="233"/>
                </a:cxn>
                <a:cxn ang="0">
                  <a:pos x="440" y="258"/>
                </a:cxn>
                <a:cxn ang="0">
                  <a:pos x="423" y="280"/>
                </a:cxn>
                <a:cxn ang="0">
                  <a:pos x="404" y="300"/>
                </a:cxn>
                <a:cxn ang="0">
                  <a:pos x="379" y="318"/>
                </a:cxn>
                <a:cxn ang="0">
                  <a:pos x="352" y="332"/>
                </a:cxn>
                <a:cxn ang="0">
                  <a:pos x="323" y="344"/>
                </a:cxn>
                <a:cxn ang="0">
                  <a:pos x="290" y="352"/>
                </a:cxn>
                <a:cxn ang="0">
                  <a:pos x="256" y="356"/>
                </a:cxn>
                <a:cxn ang="0">
                  <a:pos x="220" y="356"/>
                </a:cxn>
              </a:cxnLst>
              <a:rect l="0" t="0" r="r" b="b"/>
              <a:pathLst>
                <a:path w="461" h="357">
                  <a:moveTo>
                    <a:pt x="220" y="356"/>
                  </a:moveTo>
                  <a:lnTo>
                    <a:pt x="207" y="355"/>
                  </a:lnTo>
                  <a:lnTo>
                    <a:pt x="195" y="353"/>
                  </a:lnTo>
                  <a:lnTo>
                    <a:pt x="184" y="351"/>
                  </a:lnTo>
                  <a:lnTo>
                    <a:pt x="172" y="349"/>
                  </a:lnTo>
                  <a:lnTo>
                    <a:pt x="161" y="346"/>
                  </a:lnTo>
                  <a:lnTo>
                    <a:pt x="150" y="343"/>
                  </a:lnTo>
                  <a:lnTo>
                    <a:pt x="139" y="339"/>
                  </a:lnTo>
                  <a:lnTo>
                    <a:pt x="129" y="335"/>
                  </a:lnTo>
                  <a:lnTo>
                    <a:pt x="118" y="331"/>
                  </a:lnTo>
                  <a:lnTo>
                    <a:pt x="109" y="326"/>
                  </a:lnTo>
                  <a:lnTo>
                    <a:pt x="100" y="321"/>
                  </a:lnTo>
                  <a:lnTo>
                    <a:pt x="90" y="316"/>
                  </a:lnTo>
                  <a:lnTo>
                    <a:pt x="82" y="310"/>
                  </a:lnTo>
                  <a:lnTo>
                    <a:pt x="73" y="304"/>
                  </a:lnTo>
                  <a:lnTo>
                    <a:pt x="65" y="298"/>
                  </a:lnTo>
                  <a:lnTo>
                    <a:pt x="57" y="291"/>
                  </a:lnTo>
                  <a:lnTo>
                    <a:pt x="50" y="284"/>
                  </a:lnTo>
                  <a:lnTo>
                    <a:pt x="43" y="277"/>
                  </a:lnTo>
                  <a:lnTo>
                    <a:pt x="37" y="269"/>
                  </a:lnTo>
                  <a:lnTo>
                    <a:pt x="32" y="263"/>
                  </a:lnTo>
                  <a:lnTo>
                    <a:pt x="26" y="255"/>
                  </a:lnTo>
                  <a:lnTo>
                    <a:pt x="21" y="246"/>
                  </a:lnTo>
                  <a:lnTo>
                    <a:pt x="17" y="238"/>
                  </a:lnTo>
                  <a:lnTo>
                    <a:pt x="13" y="230"/>
                  </a:lnTo>
                  <a:lnTo>
                    <a:pt x="9" y="221"/>
                  </a:lnTo>
                  <a:lnTo>
                    <a:pt x="6" y="212"/>
                  </a:lnTo>
                  <a:lnTo>
                    <a:pt x="4" y="204"/>
                  </a:lnTo>
                  <a:lnTo>
                    <a:pt x="2" y="195"/>
                  </a:lnTo>
                  <a:lnTo>
                    <a:pt x="1" y="185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" y="157"/>
                  </a:lnTo>
                  <a:lnTo>
                    <a:pt x="2" y="148"/>
                  </a:lnTo>
                  <a:lnTo>
                    <a:pt x="4" y="140"/>
                  </a:lnTo>
                  <a:lnTo>
                    <a:pt x="6" y="131"/>
                  </a:lnTo>
                  <a:lnTo>
                    <a:pt x="9" y="123"/>
                  </a:lnTo>
                  <a:lnTo>
                    <a:pt x="13" y="115"/>
                  </a:lnTo>
                  <a:lnTo>
                    <a:pt x="17" y="106"/>
                  </a:lnTo>
                  <a:lnTo>
                    <a:pt x="21" y="99"/>
                  </a:lnTo>
                  <a:lnTo>
                    <a:pt x="26" y="91"/>
                  </a:lnTo>
                  <a:lnTo>
                    <a:pt x="31" y="84"/>
                  </a:lnTo>
                  <a:lnTo>
                    <a:pt x="37" y="77"/>
                  </a:lnTo>
                  <a:lnTo>
                    <a:pt x="42" y="70"/>
                  </a:lnTo>
                  <a:lnTo>
                    <a:pt x="49" y="63"/>
                  </a:lnTo>
                  <a:lnTo>
                    <a:pt x="56" y="57"/>
                  </a:lnTo>
                  <a:lnTo>
                    <a:pt x="63" y="51"/>
                  </a:lnTo>
                  <a:lnTo>
                    <a:pt x="71" y="45"/>
                  </a:lnTo>
                  <a:lnTo>
                    <a:pt x="79" y="40"/>
                  </a:lnTo>
                  <a:lnTo>
                    <a:pt x="88" y="34"/>
                  </a:lnTo>
                  <a:lnTo>
                    <a:pt x="96" y="30"/>
                  </a:lnTo>
                  <a:lnTo>
                    <a:pt x="105" y="26"/>
                  </a:lnTo>
                  <a:lnTo>
                    <a:pt x="115" y="21"/>
                  </a:lnTo>
                  <a:lnTo>
                    <a:pt x="123" y="18"/>
                  </a:lnTo>
                  <a:lnTo>
                    <a:pt x="133" y="14"/>
                  </a:lnTo>
                  <a:lnTo>
                    <a:pt x="143" y="11"/>
                  </a:lnTo>
                  <a:lnTo>
                    <a:pt x="154" y="8"/>
                  </a:lnTo>
                  <a:lnTo>
                    <a:pt x="165" y="6"/>
                  </a:lnTo>
                  <a:lnTo>
                    <a:pt x="175" y="4"/>
                  </a:lnTo>
                  <a:lnTo>
                    <a:pt x="186" y="2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1" y="0"/>
                  </a:lnTo>
                  <a:lnTo>
                    <a:pt x="242" y="0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6" y="5"/>
                  </a:lnTo>
                  <a:lnTo>
                    <a:pt x="287" y="7"/>
                  </a:lnTo>
                  <a:lnTo>
                    <a:pt x="298" y="10"/>
                  </a:lnTo>
                  <a:lnTo>
                    <a:pt x="308" y="13"/>
                  </a:lnTo>
                  <a:lnTo>
                    <a:pt x="319" y="16"/>
                  </a:lnTo>
                  <a:lnTo>
                    <a:pt x="329" y="20"/>
                  </a:lnTo>
                  <a:lnTo>
                    <a:pt x="339" y="24"/>
                  </a:lnTo>
                  <a:lnTo>
                    <a:pt x="347" y="29"/>
                  </a:lnTo>
                  <a:lnTo>
                    <a:pt x="357" y="33"/>
                  </a:lnTo>
                  <a:lnTo>
                    <a:pt x="366" y="38"/>
                  </a:lnTo>
                  <a:lnTo>
                    <a:pt x="374" y="43"/>
                  </a:lnTo>
                  <a:lnTo>
                    <a:pt x="383" y="49"/>
                  </a:lnTo>
                  <a:lnTo>
                    <a:pt x="391" y="55"/>
                  </a:lnTo>
                  <a:lnTo>
                    <a:pt x="398" y="61"/>
                  </a:lnTo>
                  <a:lnTo>
                    <a:pt x="406" y="68"/>
                  </a:lnTo>
                  <a:lnTo>
                    <a:pt x="413" y="75"/>
                  </a:lnTo>
                  <a:lnTo>
                    <a:pt x="419" y="82"/>
                  </a:lnTo>
                  <a:lnTo>
                    <a:pt x="424" y="89"/>
                  </a:lnTo>
                  <a:lnTo>
                    <a:pt x="430" y="96"/>
                  </a:lnTo>
                  <a:lnTo>
                    <a:pt x="435" y="103"/>
                  </a:lnTo>
                  <a:lnTo>
                    <a:pt x="440" y="111"/>
                  </a:lnTo>
                  <a:lnTo>
                    <a:pt x="444" y="119"/>
                  </a:lnTo>
                  <a:lnTo>
                    <a:pt x="448" y="127"/>
                  </a:lnTo>
                  <a:lnTo>
                    <a:pt x="451" y="136"/>
                  </a:lnTo>
                  <a:lnTo>
                    <a:pt x="454" y="144"/>
                  </a:lnTo>
                  <a:lnTo>
                    <a:pt x="456" y="152"/>
                  </a:lnTo>
                  <a:lnTo>
                    <a:pt x="458" y="161"/>
                  </a:lnTo>
                  <a:lnTo>
                    <a:pt x="459" y="170"/>
                  </a:lnTo>
                  <a:lnTo>
                    <a:pt x="460" y="179"/>
                  </a:lnTo>
                  <a:lnTo>
                    <a:pt x="460" y="188"/>
                  </a:lnTo>
                  <a:lnTo>
                    <a:pt x="459" y="198"/>
                  </a:lnTo>
                  <a:lnTo>
                    <a:pt x="458" y="207"/>
                  </a:lnTo>
                  <a:lnTo>
                    <a:pt x="456" y="215"/>
                  </a:lnTo>
                  <a:lnTo>
                    <a:pt x="454" y="224"/>
                  </a:lnTo>
                  <a:lnTo>
                    <a:pt x="451" y="233"/>
                  </a:lnTo>
                  <a:lnTo>
                    <a:pt x="448" y="241"/>
                  </a:lnTo>
                  <a:lnTo>
                    <a:pt x="444" y="249"/>
                  </a:lnTo>
                  <a:lnTo>
                    <a:pt x="440" y="258"/>
                  </a:lnTo>
                  <a:lnTo>
                    <a:pt x="434" y="265"/>
                  </a:lnTo>
                  <a:lnTo>
                    <a:pt x="429" y="272"/>
                  </a:lnTo>
                  <a:lnTo>
                    <a:pt x="423" y="280"/>
                  </a:lnTo>
                  <a:lnTo>
                    <a:pt x="418" y="287"/>
                  </a:lnTo>
                  <a:lnTo>
                    <a:pt x="411" y="293"/>
                  </a:lnTo>
                  <a:lnTo>
                    <a:pt x="404" y="300"/>
                  </a:lnTo>
                  <a:lnTo>
                    <a:pt x="396" y="307"/>
                  </a:lnTo>
                  <a:lnTo>
                    <a:pt x="388" y="313"/>
                  </a:lnTo>
                  <a:lnTo>
                    <a:pt x="379" y="318"/>
                  </a:lnTo>
                  <a:lnTo>
                    <a:pt x="370" y="323"/>
                  </a:lnTo>
                  <a:lnTo>
                    <a:pt x="362" y="327"/>
                  </a:lnTo>
                  <a:lnTo>
                    <a:pt x="352" y="332"/>
                  </a:lnTo>
                  <a:lnTo>
                    <a:pt x="343" y="336"/>
                  </a:lnTo>
                  <a:lnTo>
                    <a:pt x="333" y="340"/>
                  </a:lnTo>
                  <a:lnTo>
                    <a:pt x="323" y="344"/>
                  </a:lnTo>
                  <a:lnTo>
                    <a:pt x="312" y="347"/>
                  </a:lnTo>
                  <a:lnTo>
                    <a:pt x="301" y="349"/>
                  </a:lnTo>
                  <a:lnTo>
                    <a:pt x="290" y="352"/>
                  </a:lnTo>
                  <a:lnTo>
                    <a:pt x="279" y="354"/>
                  </a:lnTo>
                  <a:lnTo>
                    <a:pt x="268" y="355"/>
                  </a:lnTo>
                  <a:lnTo>
                    <a:pt x="256" y="356"/>
                  </a:lnTo>
                  <a:lnTo>
                    <a:pt x="244" y="356"/>
                  </a:lnTo>
                  <a:lnTo>
                    <a:pt x="232" y="356"/>
                  </a:lnTo>
                  <a:lnTo>
                    <a:pt x="220" y="356"/>
                  </a:lnTo>
                </a:path>
              </a:pathLst>
            </a:custGeom>
            <a:solidFill>
              <a:srgbClr val="EDEDE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29" name="Freeform 1127"/>
            <p:cNvSpPr>
              <a:spLocks/>
            </p:cNvSpPr>
            <p:nvPr/>
          </p:nvSpPr>
          <p:spPr bwMode="auto">
            <a:xfrm>
              <a:off x="3426" y="3704"/>
              <a:ext cx="456" cy="355"/>
            </a:xfrm>
            <a:custGeom>
              <a:avLst/>
              <a:gdLst/>
              <a:ahLst/>
              <a:cxnLst>
                <a:cxn ang="0">
                  <a:pos x="193" y="351"/>
                </a:cxn>
                <a:cxn ang="0">
                  <a:pos x="159" y="344"/>
                </a:cxn>
                <a:cxn ang="0">
                  <a:pos x="126" y="333"/>
                </a:cxn>
                <a:cxn ang="0">
                  <a:pos x="98" y="319"/>
                </a:cxn>
                <a:cxn ang="0">
                  <a:pos x="71" y="302"/>
                </a:cxn>
                <a:cxn ang="0">
                  <a:pos x="49" y="282"/>
                </a:cxn>
                <a:cxn ang="0">
                  <a:pos x="30" y="261"/>
                </a:cxn>
                <a:cxn ang="0">
                  <a:pos x="16" y="236"/>
                </a:cxn>
                <a:cxn ang="0">
                  <a:pos x="5" y="210"/>
                </a:cxn>
                <a:cxn ang="0">
                  <a:pos x="0" y="184"/>
                </a:cxn>
                <a:cxn ang="0">
                  <a:pos x="0" y="156"/>
                </a:cxn>
                <a:cxn ang="0">
                  <a:pos x="5" y="131"/>
                </a:cxn>
                <a:cxn ang="0">
                  <a:pos x="15" y="106"/>
                </a:cxn>
                <a:cxn ang="0">
                  <a:pos x="30" y="84"/>
                </a:cxn>
                <a:cxn ang="0">
                  <a:pos x="47" y="63"/>
                </a:cxn>
                <a:cxn ang="0">
                  <a:pos x="69" y="45"/>
                </a:cxn>
                <a:cxn ang="0">
                  <a:pos x="94" y="30"/>
                </a:cxn>
                <a:cxn ang="0">
                  <a:pos x="121" y="18"/>
                </a:cxn>
                <a:cxn ang="0">
                  <a:pos x="152" y="9"/>
                </a:cxn>
                <a:cxn ang="0">
                  <a:pos x="184" y="3"/>
                </a:cxn>
                <a:cxn ang="0">
                  <a:pos x="216" y="0"/>
                </a:cxn>
                <a:cxn ang="0">
                  <a:pos x="251" y="2"/>
                </a:cxn>
                <a:cxn ang="0">
                  <a:pos x="283" y="8"/>
                </a:cxn>
                <a:cxn ang="0">
                  <a:pos x="315" y="17"/>
                </a:cxn>
                <a:cxn ang="0">
                  <a:pos x="343" y="29"/>
                </a:cxn>
                <a:cxn ang="0">
                  <a:pos x="370" y="44"/>
                </a:cxn>
                <a:cxn ang="0">
                  <a:pos x="394" y="61"/>
                </a:cxn>
                <a:cxn ang="0">
                  <a:pos x="415" y="82"/>
                </a:cxn>
                <a:cxn ang="0">
                  <a:pos x="430" y="103"/>
                </a:cxn>
                <a:cxn ang="0">
                  <a:pos x="443" y="127"/>
                </a:cxn>
                <a:cxn ang="0">
                  <a:pos x="451" y="151"/>
                </a:cxn>
                <a:cxn ang="0">
                  <a:pos x="455" y="178"/>
                </a:cxn>
                <a:cxn ang="0">
                  <a:pos x="453" y="206"/>
                </a:cxn>
                <a:cxn ang="0">
                  <a:pos x="446" y="231"/>
                </a:cxn>
                <a:cxn ang="0">
                  <a:pos x="435" y="256"/>
                </a:cxn>
                <a:cxn ang="0">
                  <a:pos x="418" y="278"/>
                </a:cxn>
                <a:cxn ang="0">
                  <a:pos x="399" y="298"/>
                </a:cxn>
                <a:cxn ang="0">
                  <a:pos x="375" y="316"/>
                </a:cxn>
                <a:cxn ang="0">
                  <a:pos x="348" y="330"/>
                </a:cxn>
                <a:cxn ang="0">
                  <a:pos x="319" y="341"/>
                </a:cxn>
                <a:cxn ang="0">
                  <a:pos x="286" y="349"/>
                </a:cxn>
                <a:cxn ang="0">
                  <a:pos x="253" y="353"/>
                </a:cxn>
                <a:cxn ang="0">
                  <a:pos x="217" y="353"/>
                </a:cxn>
              </a:cxnLst>
              <a:rect l="0" t="0" r="r" b="b"/>
              <a:pathLst>
                <a:path w="456" h="355">
                  <a:moveTo>
                    <a:pt x="217" y="353"/>
                  </a:moveTo>
                  <a:lnTo>
                    <a:pt x="204" y="352"/>
                  </a:lnTo>
                  <a:lnTo>
                    <a:pt x="193" y="351"/>
                  </a:lnTo>
                  <a:lnTo>
                    <a:pt x="182" y="349"/>
                  </a:lnTo>
                  <a:lnTo>
                    <a:pt x="170" y="346"/>
                  </a:lnTo>
                  <a:lnTo>
                    <a:pt x="159" y="344"/>
                  </a:lnTo>
                  <a:lnTo>
                    <a:pt x="148" y="340"/>
                  </a:lnTo>
                  <a:lnTo>
                    <a:pt x="137" y="337"/>
                  </a:lnTo>
                  <a:lnTo>
                    <a:pt x="126" y="333"/>
                  </a:lnTo>
                  <a:lnTo>
                    <a:pt x="116" y="328"/>
                  </a:lnTo>
                  <a:lnTo>
                    <a:pt x="108" y="324"/>
                  </a:lnTo>
                  <a:lnTo>
                    <a:pt x="98" y="319"/>
                  </a:lnTo>
                  <a:lnTo>
                    <a:pt x="89" y="314"/>
                  </a:lnTo>
                  <a:lnTo>
                    <a:pt x="80" y="308"/>
                  </a:lnTo>
                  <a:lnTo>
                    <a:pt x="71" y="302"/>
                  </a:lnTo>
                  <a:lnTo>
                    <a:pt x="63" y="296"/>
                  </a:lnTo>
                  <a:lnTo>
                    <a:pt x="56" y="289"/>
                  </a:lnTo>
                  <a:lnTo>
                    <a:pt x="49" y="282"/>
                  </a:lnTo>
                  <a:lnTo>
                    <a:pt x="42" y="275"/>
                  </a:lnTo>
                  <a:lnTo>
                    <a:pt x="36" y="267"/>
                  </a:lnTo>
                  <a:lnTo>
                    <a:pt x="30" y="261"/>
                  </a:lnTo>
                  <a:lnTo>
                    <a:pt x="25" y="253"/>
                  </a:lnTo>
                  <a:lnTo>
                    <a:pt x="20" y="245"/>
                  </a:lnTo>
                  <a:lnTo>
                    <a:pt x="16" y="236"/>
                  </a:lnTo>
                  <a:lnTo>
                    <a:pt x="12" y="228"/>
                  </a:lnTo>
                  <a:lnTo>
                    <a:pt x="8" y="219"/>
                  </a:lnTo>
                  <a:lnTo>
                    <a:pt x="5" y="210"/>
                  </a:lnTo>
                  <a:lnTo>
                    <a:pt x="3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0" y="156"/>
                  </a:lnTo>
                  <a:lnTo>
                    <a:pt x="1" y="148"/>
                  </a:lnTo>
                  <a:lnTo>
                    <a:pt x="3" y="140"/>
                  </a:lnTo>
                  <a:lnTo>
                    <a:pt x="5" y="131"/>
                  </a:lnTo>
                  <a:lnTo>
                    <a:pt x="8" y="123"/>
                  </a:lnTo>
                  <a:lnTo>
                    <a:pt x="12" y="114"/>
                  </a:lnTo>
                  <a:lnTo>
                    <a:pt x="15" y="106"/>
                  </a:lnTo>
                  <a:lnTo>
                    <a:pt x="20" y="98"/>
                  </a:lnTo>
                  <a:lnTo>
                    <a:pt x="25" y="91"/>
                  </a:lnTo>
                  <a:lnTo>
                    <a:pt x="30" y="84"/>
                  </a:lnTo>
                  <a:lnTo>
                    <a:pt x="36" y="77"/>
                  </a:lnTo>
                  <a:lnTo>
                    <a:pt x="41" y="70"/>
                  </a:lnTo>
                  <a:lnTo>
                    <a:pt x="47" y="63"/>
                  </a:lnTo>
                  <a:lnTo>
                    <a:pt x="54" y="57"/>
                  </a:lnTo>
                  <a:lnTo>
                    <a:pt x="62" y="51"/>
                  </a:lnTo>
                  <a:lnTo>
                    <a:pt x="69" y="45"/>
                  </a:lnTo>
                  <a:lnTo>
                    <a:pt x="78" y="40"/>
                  </a:lnTo>
                  <a:lnTo>
                    <a:pt x="86" y="35"/>
                  </a:lnTo>
                  <a:lnTo>
                    <a:pt x="94" y="30"/>
                  </a:lnTo>
                  <a:lnTo>
                    <a:pt x="104" y="26"/>
                  </a:lnTo>
                  <a:lnTo>
                    <a:pt x="113" y="22"/>
                  </a:lnTo>
                  <a:lnTo>
                    <a:pt x="121" y="18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9"/>
                  </a:lnTo>
                  <a:lnTo>
                    <a:pt x="162" y="6"/>
                  </a:lnTo>
                  <a:lnTo>
                    <a:pt x="173" y="4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1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1" y="2"/>
                  </a:lnTo>
                  <a:lnTo>
                    <a:pt x="262" y="4"/>
                  </a:lnTo>
                  <a:lnTo>
                    <a:pt x="272" y="5"/>
                  </a:lnTo>
                  <a:lnTo>
                    <a:pt x="283" y="8"/>
                  </a:lnTo>
                  <a:lnTo>
                    <a:pt x="294" y="10"/>
                  </a:lnTo>
                  <a:lnTo>
                    <a:pt x="305" y="13"/>
                  </a:lnTo>
                  <a:lnTo>
                    <a:pt x="315" y="17"/>
                  </a:lnTo>
                  <a:lnTo>
                    <a:pt x="325" y="20"/>
                  </a:lnTo>
                  <a:lnTo>
                    <a:pt x="335" y="25"/>
                  </a:lnTo>
                  <a:lnTo>
                    <a:pt x="343" y="29"/>
                  </a:lnTo>
                  <a:lnTo>
                    <a:pt x="353" y="33"/>
                  </a:lnTo>
                  <a:lnTo>
                    <a:pt x="362" y="38"/>
                  </a:lnTo>
                  <a:lnTo>
                    <a:pt x="370" y="44"/>
                  </a:lnTo>
                  <a:lnTo>
                    <a:pt x="378" y="49"/>
                  </a:lnTo>
                  <a:lnTo>
                    <a:pt x="386" y="55"/>
                  </a:lnTo>
                  <a:lnTo>
                    <a:pt x="394" y="61"/>
                  </a:lnTo>
                  <a:lnTo>
                    <a:pt x="401" y="68"/>
                  </a:lnTo>
                  <a:lnTo>
                    <a:pt x="408" y="74"/>
                  </a:lnTo>
                  <a:lnTo>
                    <a:pt x="415" y="82"/>
                  </a:lnTo>
                  <a:lnTo>
                    <a:pt x="419" y="89"/>
                  </a:lnTo>
                  <a:lnTo>
                    <a:pt x="425" y="95"/>
                  </a:lnTo>
                  <a:lnTo>
                    <a:pt x="430" y="103"/>
                  </a:lnTo>
                  <a:lnTo>
                    <a:pt x="435" y="111"/>
                  </a:lnTo>
                  <a:lnTo>
                    <a:pt x="439" y="119"/>
                  </a:lnTo>
                  <a:lnTo>
                    <a:pt x="443" y="127"/>
                  </a:lnTo>
                  <a:lnTo>
                    <a:pt x="446" y="135"/>
                  </a:lnTo>
                  <a:lnTo>
                    <a:pt x="449" y="144"/>
                  </a:lnTo>
                  <a:lnTo>
                    <a:pt x="451" y="151"/>
                  </a:lnTo>
                  <a:lnTo>
                    <a:pt x="453" y="160"/>
                  </a:lnTo>
                  <a:lnTo>
                    <a:pt x="454" y="169"/>
                  </a:lnTo>
                  <a:lnTo>
                    <a:pt x="455" y="178"/>
                  </a:lnTo>
                  <a:lnTo>
                    <a:pt x="455" y="187"/>
                  </a:lnTo>
                  <a:lnTo>
                    <a:pt x="454" y="196"/>
                  </a:lnTo>
                  <a:lnTo>
                    <a:pt x="453" y="206"/>
                  </a:lnTo>
                  <a:lnTo>
                    <a:pt x="451" y="213"/>
                  </a:lnTo>
                  <a:lnTo>
                    <a:pt x="449" y="222"/>
                  </a:lnTo>
                  <a:lnTo>
                    <a:pt x="446" y="231"/>
                  </a:lnTo>
                  <a:lnTo>
                    <a:pt x="443" y="239"/>
                  </a:lnTo>
                  <a:lnTo>
                    <a:pt x="439" y="248"/>
                  </a:lnTo>
                  <a:lnTo>
                    <a:pt x="435" y="256"/>
                  </a:lnTo>
                  <a:lnTo>
                    <a:pt x="430" y="264"/>
                  </a:lnTo>
                  <a:lnTo>
                    <a:pt x="424" y="270"/>
                  </a:lnTo>
                  <a:lnTo>
                    <a:pt x="418" y="278"/>
                  </a:lnTo>
                  <a:lnTo>
                    <a:pt x="413" y="285"/>
                  </a:lnTo>
                  <a:lnTo>
                    <a:pt x="406" y="291"/>
                  </a:lnTo>
                  <a:lnTo>
                    <a:pt x="399" y="298"/>
                  </a:lnTo>
                  <a:lnTo>
                    <a:pt x="391" y="304"/>
                  </a:lnTo>
                  <a:lnTo>
                    <a:pt x="384" y="310"/>
                  </a:lnTo>
                  <a:lnTo>
                    <a:pt x="375" y="316"/>
                  </a:lnTo>
                  <a:lnTo>
                    <a:pt x="366" y="321"/>
                  </a:lnTo>
                  <a:lnTo>
                    <a:pt x="357" y="325"/>
                  </a:lnTo>
                  <a:lnTo>
                    <a:pt x="348" y="330"/>
                  </a:lnTo>
                  <a:lnTo>
                    <a:pt x="339" y="334"/>
                  </a:lnTo>
                  <a:lnTo>
                    <a:pt x="329" y="338"/>
                  </a:lnTo>
                  <a:lnTo>
                    <a:pt x="319" y="341"/>
                  </a:lnTo>
                  <a:lnTo>
                    <a:pt x="308" y="344"/>
                  </a:lnTo>
                  <a:lnTo>
                    <a:pt x="297" y="347"/>
                  </a:lnTo>
                  <a:lnTo>
                    <a:pt x="286" y="349"/>
                  </a:lnTo>
                  <a:lnTo>
                    <a:pt x="275" y="351"/>
                  </a:lnTo>
                  <a:lnTo>
                    <a:pt x="264" y="352"/>
                  </a:lnTo>
                  <a:lnTo>
                    <a:pt x="253" y="353"/>
                  </a:lnTo>
                  <a:lnTo>
                    <a:pt x="241" y="354"/>
                  </a:lnTo>
                  <a:lnTo>
                    <a:pt x="229" y="354"/>
                  </a:lnTo>
                  <a:lnTo>
                    <a:pt x="217" y="353"/>
                  </a:lnTo>
                </a:path>
              </a:pathLst>
            </a:custGeom>
            <a:solidFill>
              <a:srgbClr val="ECECE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0" name="Freeform 1128"/>
            <p:cNvSpPr>
              <a:spLocks/>
            </p:cNvSpPr>
            <p:nvPr/>
          </p:nvSpPr>
          <p:spPr bwMode="auto">
            <a:xfrm>
              <a:off x="3427" y="3706"/>
              <a:ext cx="453" cy="351"/>
            </a:xfrm>
            <a:custGeom>
              <a:avLst/>
              <a:gdLst/>
              <a:ahLst/>
              <a:cxnLst>
                <a:cxn ang="0">
                  <a:pos x="192" y="347"/>
                </a:cxn>
                <a:cxn ang="0">
                  <a:pos x="158" y="340"/>
                </a:cxn>
                <a:cxn ang="0">
                  <a:pos x="126" y="329"/>
                </a:cxn>
                <a:cxn ang="0">
                  <a:pos x="98" y="316"/>
                </a:cxn>
                <a:cxn ang="0">
                  <a:pos x="72" y="299"/>
                </a:cxn>
                <a:cxn ang="0">
                  <a:pos x="49" y="279"/>
                </a:cxn>
                <a:cxn ang="0">
                  <a:pos x="31" y="258"/>
                </a:cxn>
                <a:cxn ang="0">
                  <a:pos x="16" y="234"/>
                </a:cxn>
                <a:cxn ang="0">
                  <a:pos x="6" y="208"/>
                </a:cxn>
                <a:cxn ang="0">
                  <a:pos x="1" y="182"/>
                </a:cxn>
                <a:cxn ang="0">
                  <a:pos x="1" y="155"/>
                </a:cxn>
                <a:cxn ang="0">
                  <a:pos x="6" y="129"/>
                </a:cxn>
                <a:cxn ang="0">
                  <a:pos x="16" y="105"/>
                </a:cxn>
                <a:cxn ang="0">
                  <a:pos x="31" y="83"/>
                </a:cxn>
                <a:cxn ang="0">
                  <a:pos x="48" y="63"/>
                </a:cxn>
                <a:cxn ang="0">
                  <a:pos x="70" y="44"/>
                </a:cxn>
                <a:cxn ang="0">
                  <a:pos x="95" y="29"/>
                </a:cxn>
                <a:cxn ang="0">
                  <a:pos x="121" y="17"/>
                </a:cxn>
                <a:cxn ang="0">
                  <a:pos x="151" y="8"/>
                </a:cxn>
                <a:cxn ang="0">
                  <a:pos x="183" y="2"/>
                </a:cxn>
                <a:cxn ang="0">
                  <a:pos x="215" y="0"/>
                </a:cxn>
                <a:cxn ang="0">
                  <a:pos x="250" y="2"/>
                </a:cxn>
                <a:cxn ang="0">
                  <a:pos x="282" y="7"/>
                </a:cxn>
                <a:cxn ang="0">
                  <a:pos x="313" y="16"/>
                </a:cxn>
                <a:cxn ang="0">
                  <a:pos x="341" y="28"/>
                </a:cxn>
                <a:cxn ang="0">
                  <a:pos x="368" y="42"/>
                </a:cxn>
                <a:cxn ang="0">
                  <a:pos x="391" y="60"/>
                </a:cxn>
                <a:cxn ang="0">
                  <a:pos x="412" y="80"/>
                </a:cxn>
                <a:cxn ang="0">
                  <a:pos x="427" y="101"/>
                </a:cxn>
                <a:cxn ang="0">
                  <a:pos x="440" y="125"/>
                </a:cxn>
                <a:cxn ang="0">
                  <a:pos x="448" y="150"/>
                </a:cxn>
                <a:cxn ang="0">
                  <a:pos x="452" y="176"/>
                </a:cxn>
                <a:cxn ang="0">
                  <a:pos x="450" y="203"/>
                </a:cxn>
                <a:cxn ang="0">
                  <a:pos x="444" y="229"/>
                </a:cxn>
                <a:cxn ang="0">
                  <a:pos x="432" y="253"/>
                </a:cxn>
                <a:cxn ang="0">
                  <a:pos x="416" y="275"/>
                </a:cxn>
                <a:cxn ang="0">
                  <a:pos x="396" y="295"/>
                </a:cxn>
                <a:cxn ang="0">
                  <a:pos x="373" y="313"/>
                </a:cxn>
                <a:cxn ang="0">
                  <a:pos x="346" y="326"/>
                </a:cxn>
                <a:cxn ang="0">
                  <a:pos x="317" y="338"/>
                </a:cxn>
                <a:cxn ang="0">
                  <a:pos x="285" y="346"/>
                </a:cxn>
                <a:cxn ang="0">
                  <a:pos x="251" y="350"/>
                </a:cxn>
                <a:cxn ang="0">
                  <a:pos x="216" y="350"/>
                </a:cxn>
              </a:cxnLst>
              <a:rect l="0" t="0" r="r" b="b"/>
              <a:pathLst>
                <a:path w="453" h="351">
                  <a:moveTo>
                    <a:pt x="216" y="350"/>
                  </a:moveTo>
                  <a:lnTo>
                    <a:pt x="204" y="348"/>
                  </a:lnTo>
                  <a:lnTo>
                    <a:pt x="192" y="347"/>
                  </a:lnTo>
                  <a:lnTo>
                    <a:pt x="181" y="345"/>
                  </a:lnTo>
                  <a:lnTo>
                    <a:pt x="169" y="343"/>
                  </a:lnTo>
                  <a:lnTo>
                    <a:pt x="158" y="340"/>
                  </a:lnTo>
                  <a:lnTo>
                    <a:pt x="147" y="337"/>
                  </a:lnTo>
                  <a:lnTo>
                    <a:pt x="137" y="333"/>
                  </a:lnTo>
                  <a:lnTo>
                    <a:pt x="126" y="329"/>
                  </a:lnTo>
                  <a:lnTo>
                    <a:pt x="116" y="325"/>
                  </a:lnTo>
                  <a:lnTo>
                    <a:pt x="108" y="321"/>
                  </a:lnTo>
                  <a:lnTo>
                    <a:pt x="98" y="316"/>
                  </a:lnTo>
                  <a:lnTo>
                    <a:pt x="89" y="311"/>
                  </a:lnTo>
                  <a:lnTo>
                    <a:pt x="80" y="305"/>
                  </a:lnTo>
                  <a:lnTo>
                    <a:pt x="72" y="299"/>
                  </a:lnTo>
                  <a:lnTo>
                    <a:pt x="64" y="292"/>
                  </a:lnTo>
                  <a:lnTo>
                    <a:pt x="56" y="286"/>
                  </a:lnTo>
                  <a:lnTo>
                    <a:pt x="49" y="279"/>
                  </a:lnTo>
                  <a:lnTo>
                    <a:pt x="42" y="272"/>
                  </a:lnTo>
                  <a:lnTo>
                    <a:pt x="37" y="264"/>
                  </a:lnTo>
                  <a:lnTo>
                    <a:pt x="31" y="258"/>
                  </a:lnTo>
                  <a:lnTo>
                    <a:pt x="26" y="250"/>
                  </a:lnTo>
                  <a:lnTo>
                    <a:pt x="21" y="242"/>
                  </a:lnTo>
                  <a:lnTo>
                    <a:pt x="16" y="234"/>
                  </a:lnTo>
                  <a:lnTo>
                    <a:pt x="12" y="226"/>
                  </a:lnTo>
                  <a:lnTo>
                    <a:pt x="9" y="217"/>
                  </a:lnTo>
                  <a:lnTo>
                    <a:pt x="6" y="208"/>
                  </a:lnTo>
                  <a:lnTo>
                    <a:pt x="4" y="201"/>
                  </a:lnTo>
                  <a:lnTo>
                    <a:pt x="2" y="192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1" y="155"/>
                  </a:lnTo>
                  <a:lnTo>
                    <a:pt x="2" y="146"/>
                  </a:lnTo>
                  <a:lnTo>
                    <a:pt x="4" y="138"/>
                  </a:lnTo>
                  <a:lnTo>
                    <a:pt x="6" y="129"/>
                  </a:lnTo>
                  <a:lnTo>
                    <a:pt x="9" y="121"/>
                  </a:lnTo>
                  <a:lnTo>
                    <a:pt x="12" y="113"/>
                  </a:lnTo>
                  <a:lnTo>
                    <a:pt x="16" y="105"/>
                  </a:lnTo>
                  <a:lnTo>
                    <a:pt x="21" y="97"/>
                  </a:lnTo>
                  <a:lnTo>
                    <a:pt x="26" y="89"/>
                  </a:lnTo>
                  <a:lnTo>
                    <a:pt x="31" y="83"/>
                  </a:lnTo>
                  <a:lnTo>
                    <a:pt x="36" y="76"/>
                  </a:lnTo>
                  <a:lnTo>
                    <a:pt x="41" y="69"/>
                  </a:lnTo>
                  <a:lnTo>
                    <a:pt x="48" y="63"/>
                  </a:lnTo>
                  <a:lnTo>
                    <a:pt x="55" y="56"/>
                  </a:lnTo>
                  <a:lnTo>
                    <a:pt x="62" y="50"/>
                  </a:lnTo>
                  <a:lnTo>
                    <a:pt x="70" y="44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29"/>
                  </a:lnTo>
                  <a:lnTo>
                    <a:pt x="104" y="25"/>
                  </a:lnTo>
                  <a:lnTo>
                    <a:pt x="113" y="21"/>
                  </a:lnTo>
                  <a:lnTo>
                    <a:pt x="121" y="17"/>
                  </a:lnTo>
                  <a:lnTo>
                    <a:pt x="131" y="14"/>
                  </a:lnTo>
                  <a:lnTo>
                    <a:pt x="141" y="11"/>
                  </a:lnTo>
                  <a:lnTo>
                    <a:pt x="151" y="8"/>
                  </a:lnTo>
                  <a:lnTo>
                    <a:pt x="162" y="6"/>
                  </a:lnTo>
                  <a:lnTo>
                    <a:pt x="172" y="4"/>
                  </a:lnTo>
                  <a:lnTo>
                    <a:pt x="183" y="2"/>
                  </a:lnTo>
                  <a:lnTo>
                    <a:pt x="193" y="1"/>
                  </a:lnTo>
                  <a:lnTo>
                    <a:pt x="204" y="0"/>
                  </a:lnTo>
                  <a:lnTo>
                    <a:pt x="215" y="0"/>
                  </a:lnTo>
                  <a:lnTo>
                    <a:pt x="227" y="0"/>
                  </a:lnTo>
                  <a:lnTo>
                    <a:pt x="238" y="1"/>
                  </a:lnTo>
                  <a:lnTo>
                    <a:pt x="250" y="2"/>
                  </a:lnTo>
                  <a:lnTo>
                    <a:pt x="261" y="3"/>
                  </a:lnTo>
                  <a:lnTo>
                    <a:pt x="271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3" y="13"/>
                  </a:lnTo>
                  <a:lnTo>
                    <a:pt x="313" y="16"/>
                  </a:lnTo>
                  <a:lnTo>
                    <a:pt x="323" y="20"/>
                  </a:lnTo>
                  <a:lnTo>
                    <a:pt x="333" y="24"/>
                  </a:lnTo>
                  <a:lnTo>
                    <a:pt x="341" y="28"/>
                  </a:lnTo>
                  <a:lnTo>
                    <a:pt x="350" y="32"/>
                  </a:lnTo>
                  <a:lnTo>
                    <a:pt x="359" y="37"/>
                  </a:lnTo>
                  <a:lnTo>
                    <a:pt x="368" y="42"/>
                  </a:lnTo>
                  <a:lnTo>
                    <a:pt x="376" y="48"/>
                  </a:lnTo>
                  <a:lnTo>
                    <a:pt x="384" y="54"/>
                  </a:lnTo>
                  <a:lnTo>
                    <a:pt x="391" y="60"/>
                  </a:lnTo>
                  <a:lnTo>
                    <a:pt x="398" y="67"/>
                  </a:lnTo>
                  <a:lnTo>
                    <a:pt x="405" y="73"/>
                  </a:lnTo>
                  <a:lnTo>
                    <a:pt x="412" y="80"/>
                  </a:lnTo>
                  <a:lnTo>
                    <a:pt x="417" y="88"/>
                  </a:lnTo>
                  <a:lnTo>
                    <a:pt x="422" y="94"/>
                  </a:lnTo>
                  <a:lnTo>
                    <a:pt x="427" y="101"/>
                  </a:lnTo>
                  <a:lnTo>
                    <a:pt x="432" y="109"/>
                  </a:lnTo>
                  <a:lnTo>
                    <a:pt x="436" y="117"/>
                  </a:lnTo>
                  <a:lnTo>
                    <a:pt x="440" y="125"/>
                  </a:lnTo>
                  <a:lnTo>
                    <a:pt x="444" y="134"/>
                  </a:lnTo>
                  <a:lnTo>
                    <a:pt x="446" y="142"/>
                  </a:lnTo>
                  <a:lnTo>
                    <a:pt x="448" y="150"/>
                  </a:lnTo>
                  <a:lnTo>
                    <a:pt x="450" y="158"/>
                  </a:lnTo>
                  <a:lnTo>
                    <a:pt x="451" y="167"/>
                  </a:lnTo>
                  <a:lnTo>
                    <a:pt x="452" y="176"/>
                  </a:lnTo>
                  <a:lnTo>
                    <a:pt x="452" y="185"/>
                  </a:lnTo>
                  <a:lnTo>
                    <a:pt x="451" y="194"/>
                  </a:lnTo>
                  <a:lnTo>
                    <a:pt x="450" y="203"/>
                  </a:lnTo>
                  <a:lnTo>
                    <a:pt x="448" y="211"/>
                  </a:lnTo>
                  <a:lnTo>
                    <a:pt x="446" y="220"/>
                  </a:lnTo>
                  <a:lnTo>
                    <a:pt x="444" y="229"/>
                  </a:lnTo>
                  <a:lnTo>
                    <a:pt x="440" y="237"/>
                  </a:lnTo>
                  <a:lnTo>
                    <a:pt x="436" y="245"/>
                  </a:lnTo>
                  <a:lnTo>
                    <a:pt x="432" y="253"/>
                  </a:lnTo>
                  <a:lnTo>
                    <a:pt x="427" y="261"/>
                  </a:lnTo>
                  <a:lnTo>
                    <a:pt x="421" y="267"/>
                  </a:lnTo>
                  <a:lnTo>
                    <a:pt x="416" y="275"/>
                  </a:lnTo>
                  <a:lnTo>
                    <a:pt x="410" y="282"/>
                  </a:lnTo>
                  <a:lnTo>
                    <a:pt x="404" y="289"/>
                  </a:lnTo>
                  <a:lnTo>
                    <a:pt x="396" y="295"/>
                  </a:lnTo>
                  <a:lnTo>
                    <a:pt x="389" y="301"/>
                  </a:lnTo>
                  <a:lnTo>
                    <a:pt x="381" y="307"/>
                  </a:lnTo>
                  <a:lnTo>
                    <a:pt x="373" y="313"/>
                  </a:lnTo>
                  <a:lnTo>
                    <a:pt x="364" y="318"/>
                  </a:lnTo>
                  <a:lnTo>
                    <a:pt x="355" y="322"/>
                  </a:lnTo>
                  <a:lnTo>
                    <a:pt x="346" y="326"/>
                  </a:lnTo>
                  <a:lnTo>
                    <a:pt x="337" y="331"/>
                  </a:lnTo>
                  <a:lnTo>
                    <a:pt x="327" y="334"/>
                  </a:lnTo>
                  <a:lnTo>
                    <a:pt x="317" y="338"/>
                  </a:lnTo>
                  <a:lnTo>
                    <a:pt x="306" y="341"/>
                  </a:lnTo>
                  <a:lnTo>
                    <a:pt x="296" y="344"/>
                  </a:lnTo>
                  <a:lnTo>
                    <a:pt x="285" y="346"/>
                  </a:lnTo>
                  <a:lnTo>
                    <a:pt x="274" y="347"/>
                  </a:lnTo>
                  <a:lnTo>
                    <a:pt x="263" y="349"/>
                  </a:lnTo>
                  <a:lnTo>
                    <a:pt x="251" y="350"/>
                  </a:lnTo>
                  <a:lnTo>
                    <a:pt x="240" y="350"/>
                  </a:lnTo>
                  <a:lnTo>
                    <a:pt x="228" y="350"/>
                  </a:lnTo>
                  <a:lnTo>
                    <a:pt x="216" y="350"/>
                  </a:lnTo>
                </a:path>
              </a:pathLst>
            </a:custGeom>
            <a:solidFill>
              <a:srgbClr val="EBEBE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1" name="Freeform 1129"/>
            <p:cNvSpPr>
              <a:spLocks/>
            </p:cNvSpPr>
            <p:nvPr/>
          </p:nvSpPr>
          <p:spPr bwMode="auto">
            <a:xfrm>
              <a:off x="3429" y="3708"/>
              <a:ext cx="449" cy="347"/>
            </a:xfrm>
            <a:custGeom>
              <a:avLst/>
              <a:gdLst/>
              <a:ahLst/>
              <a:cxnLst>
                <a:cxn ang="0">
                  <a:pos x="190" y="343"/>
                </a:cxn>
                <a:cxn ang="0">
                  <a:pos x="157" y="337"/>
                </a:cxn>
                <a:cxn ang="0">
                  <a:pos x="125" y="326"/>
                </a:cxn>
                <a:cxn ang="0">
                  <a:pos x="97" y="313"/>
                </a:cxn>
                <a:cxn ang="0">
                  <a:pos x="71" y="296"/>
                </a:cxn>
                <a:cxn ang="0">
                  <a:pos x="49" y="276"/>
                </a:cxn>
                <a:cxn ang="0">
                  <a:pos x="31" y="255"/>
                </a:cxn>
                <a:cxn ang="0">
                  <a:pos x="16" y="232"/>
                </a:cxn>
                <a:cxn ang="0">
                  <a:pos x="6" y="206"/>
                </a:cxn>
                <a:cxn ang="0">
                  <a:pos x="1" y="180"/>
                </a:cxn>
                <a:cxn ang="0">
                  <a:pos x="1" y="153"/>
                </a:cxn>
                <a:cxn ang="0">
                  <a:pos x="6" y="128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8" y="62"/>
                </a:cxn>
                <a:cxn ang="0">
                  <a:pos x="69" y="43"/>
                </a:cxn>
                <a:cxn ang="0">
                  <a:pos x="94" y="29"/>
                </a:cxn>
                <a:cxn ang="0">
                  <a:pos x="120" y="17"/>
                </a:cxn>
                <a:cxn ang="0">
                  <a:pos x="150" y="8"/>
                </a:cxn>
                <a:cxn ang="0">
                  <a:pos x="182" y="2"/>
                </a:cxn>
                <a:cxn ang="0">
                  <a:pos x="214" y="0"/>
                </a:cxn>
                <a:cxn ang="0">
                  <a:pos x="248" y="1"/>
                </a:cxn>
                <a:cxn ang="0">
                  <a:pos x="279" y="7"/>
                </a:cxn>
                <a:cxn ang="0">
                  <a:pos x="310" y="15"/>
                </a:cxn>
                <a:cxn ang="0">
                  <a:pos x="338" y="28"/>
                </a:cxn>
                <a:cxn ang="0">
                  <a:pos x="364" y="42"/>
                </a:cxn>
                <a:cxn ang="0">
                  <a:pos x="388" y="59"/>
                </a:cxn>
                <a:cxn ang="0">
                  <a:pos x="408" y="79"/>
                </a:cxn>
                <a:cxn ang="0">
                  <a:pos x="424" y="100"/>
                </a:cxn>
                <a:cxn ang="0">
                  <a:pos x="436" y="124"/>
                </a:cxn>
                <a:cxn ang="0">
                  <a:pos x="444" y="148"/>
                </a:cxn>
                <a:cxn ang="0">
                  <a:pos x="448" y="174"/>
                </a:cxn>
                <a:cxn ang="0">
                  <a:pos x="446" y="201"/>
                </a:cxn>
                <a:cxn ang="0">
                  <a:pos x="440" y="226"/>
                </a:cxn>
                <a:cxn ang="0">
                  <a:pos x="428" y="251"/>
                </a:cxn>
                <a:cxn ang="0">
                  <a:pos x="412" y="272"/>
                </a:cxn>
                <a:cxn ang="0">
                  <a:pos x="393" y="292"/>
                </a:cxn>
                <a:cxn ang="0">
                  <a:pos x="369" y="310"/>
                </a:cxn>
                <a:cxn ang="0">
                  <a:pos x="343" y="323"/>
                </a:cxn>
                <a:cxn ang="0">
                  <a:pos x="314" y="334"/>
                </a:cxn>
                <a:cxn ang="0">
                  <a:pos x="282" y="342"/>
                </a:cxn>
                <a:cxn ang="0">
                  <a:pos x="249" y="346"/>
                </a:cxn>
                <a:cxn ang="0">
                  <a:pos x="214" y="346"/>
                </a:cxn>
              </a:cxnLst>
              <a:rect l="0" t="0" r="r" b="b"/>
              <a:pathLst>
                <a:path w="449" h="347">
                  <a:moveTo>
                    <a:pt x="214" y="346"/>
                  </a:moveTo>
                  <a:lnTo>
                    <a:pt x="202" y="345"/>
                  </a:lnTo>
                  <a:lnTo>
                    <a:pt x="190" y="343"/>
                  </a:lnTo>
                  <a:lnTo>
                    <a:pt x="179" y="342"/>
                  </a:lnTo>
                  <a:lnTo>
                    <a:pt x="168" y="339"/>
                  </a:lnTo>
                  <a:lnTo>
                    <a:pt x="157" y="337"/>
                  </a:lnTo>
                  <a:lnTo>
                    <a:pt x="146" y="333"/>
                  </a:lnTo>
                  <a:lnTo>
                    <a:pt x="136" y="330"/>
                  </a:lnTo>
                  <a:lnTo>
                    <a:pt x="125" y="326"/>
                  </a:lnTo>
                  <a:lnTo>
                    <a:pt x="115" y="321"/>
                  </a:lnTo>
                  <a:lnTo>
                    <a:pt x="107" y="317"/>
                  </a:lnTo>
                  <a:lnTo>
                    <a:pt x="97" y="313"/>
                  </a:lnTo>
                  <a:lnTo>
                    <a:pt x="88" y="308"/>
                  </a:lnTo>
                  <a:lnTo>
                    <a:pt x="80" y="302"/>
                  </a:lnTo>
                  <a:lnTo>
                    <a:pt x="71" y="296"/>
                  </a:lnTo>
                  <a:lnTo>
                    <a:pt x="63" y="289"/>
                  </a:lnTo>
                  <a:lnTo>
                    <a:pt x="56" y="283"/>
                  </a:lnTo>
                  <a:lnTo>
                    <a:pt x="49" y="276"/>
                  </a:lnTo>
                  <a:lnTo>
                    <a:pt x="42" y="269"/>
                  </a:lnTo>
                  <a:lnTo>
                    <a:pt x="37" y="262"/>
                  </a:lnTo>
                  <a:lnTo>
                    <a:pt x="31" y="255"/>
                  </a:lnTo>
                  <a:lnTo>
                    <a:pt x="26" y="248"/>
                  </a:lnTo>
                  <a:lnTo>
                    <a:pt x="21" y="239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9" y="215"/>
                  </a:lnTo>
                  <a:lnTo>
                    <a:pt x="6" y="206"/>
                  </a:lnTo>
                  <a:lnTo>
                    <a:pt x="4" y="198"/>
                  </a:lnTo>
                  <a:lnTo>
                    <a:pt x="2" y="189"/>
                  </a:lnTo>
                  <a:lnTo>
                    <a:pt x="1" y="180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1" y="153"/>
                  </a:lnTo>
                  <a:lnTo>
                    <a:pt x="2" y="144"/>
                  </a:lnTo>
                  <a:lnTo>
                    <a:pt x="4" y="136"/>
                  </a:lnTo>
                  <a:lnTo>
                    <a:pt x="6" y="128"/>
                  </a:lnTo>
                  <a:lnTo>
                    <a:pt x="9" y="120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1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8" y="62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9" y="43"/>
                  </a:lnTo>
                  <a:lnTo>
                    <a:pt x="77" y="38"/>
                  </a:lnTo>
                  <a:lnTo>
                    <a:pt x="85" y="33"/>
                  </a:lnTo>
                  <a:lnTo>
                    <a:pt x="94" y="29"/>
                  </a:lnTo>
                  <a:lnTo>
                    <a:pt x="103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30" y="13"/>
                  </a:lnTo>
                  <a:lnTo>
                    <a:pt x="140" y="10"/>
                  </a:lnTo>
                  <a:lnTo>
                    <a:pt x="150" y="8"/>
                  </a:lnTo>
                  <a:lnTo>
                    <a:pt x="160" y="5"/>
                  </a:lnTo>
                  <a:lnTo>
                    <a:pt x="171" y="3"/>
                  </a:lnTo>
                  <a:lnTo>
                    <a:pt x="182" y="2"/>
                  </a:lnTo>
                  <a:lnTo>
                    <a:pt x="191" y="1"/>
                  </a:lnTo>
                  <a:lnTo>
                    <a:pt x="202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58" y="3"/>
                  </a:lnTo>
                  <a:lnTo>
                    <a:pt x="269" y="5"/>
                  </a:lnTo>
                  <a:lnTo>
                    <a:pt x="279" y="7"/>
                  </a:lnTo>
                  <a:lnTo>
                    <a:pt x="290" y="9"/>
                  </a:lnTo>
                  <a:lnTo>
                    <a:pt x="300" y="12"/>
                  </a:lnTo>
                  <a:lnTo>
                    <a:pt x="310" y="15"/>
                  </a:lnTo>
                  <a:lnTo>
                    <a:pt x="320" y="19"/>
                  </a:lnTo>
                  <a:lnTo>
                    <a:pt x="330" y="23"/>
                  </a:lnTo>
                  <a:lnTo>
                    <a:pt x="338" y="28"/>
                  </a:lnTo>
                  <a:lnTo>
                    <a:pt x="347" y="31"/>
                  </a:lnTo>
                  <a:lnTo>
                    <a:pt x="356" y="37"/>
                  </a:lnTo>
                  <a:lnTo>
                    <a:pt x="364" y="42"/>
                  </a:lnTo>
                  <a:lnTo>
                    <a:pt x="373" y="47"/>
                  </a:lnTo>
                  <a:lnTo>
                    <a:pt x="381" y="53"/>
                  </a:lnTo>
                  <a:lnTo>
                    <a:pt x="388" y="59"/>
                  </a:lnTo>
                  <a:lnTo>
                    <a:pt x="395" y="66"/>
                  </a:lnTo>
                  <a:lnTo>
                    <a:pt x="402" y="72"/>
                  </a:lnTo>
                  <a:lnTo>
                    <a:pt x="408" y="79"/>
                  </a:lnTo>
                  <a:lnTo>
                    <a:pt x="413" y="86"/>
                  </a:lnTo>
                  <a:lnTo>
                    <a:pt x="418" y="93"/>
                  </a:lnTo>
                  <a:lnTo>
                    <a:pt x="424" y="100"/>
                  </a:lnTo>
                  <a:lnTo>
                    <a:pt x="428" y="108"/>
                  </a:lnTo>
                  <a:lnTo>
                    <a:pt x="433" y="116"/>
                  </a:lnTo>
                  <a:lnTo>
                    <a:pt x="436" y="124"/>
                  </a:lnTo>
                  <a:lnTo>
                    <a:pt x="440" y="132"/>
                  </a:lnTo>
                  <a:lnTo>
                    <a:pt x="442" y="140"/>
                  </a:lnTo>
                  <a:lnTo>
                    <a:pt x="444" y="148"/>
                  </a:lnTo>
                  <a:lnTo>
                    <a:pt x="446" y="156"/>
                  </a:lnTo>
                  <a:lnTo>
                    <a:pt x="447" y="165"/>
                  </a:lnTo>
                  <a:lnTo>
                    <a:pt x="448" y="174"/>
                  </a:lnTo>
                  <a:lnTo>
                    <a:pt x="448" y="183"/>
                  </a:lnTo>
                  <a:lnTo>
                    <a:pt x="447" y="192"/>
                  </a:lnTo>
                  <a:lnTo>
                    <a:pt x="446" y="201"/>
                  </a:lnTo>
                  <a:lnTo>
                    <a:pt x="444" y="209"/>
                  </a:lnTo>
                  <a:lnTo>
                    <a:pt x="442" y="218"/>
                  </a:lnTo>
                  <a:lnTo>
                    <a:pt x="440" y="226"/>
                  </a:lnTo>
                  <a:lnTo>
                    <a:pt x="436" y="234"/>
                  </a:lnTo>
                  <a:lnTo>
                    <a:pt x="432" y="243"/>
                  </a:lnTo>
                  <a:lnTo>
                    <a:pt x="428" y="251"/>
                  </a:lnTo>
                  <a:lnTo>
                    <a:pt x="423" y="258"/>
                  </a:lnTo>
                  <a:lnTo>
                    <a:pt x="418" y="265"/>
                  </a:lnTo>
                  <a:lnTo>
                    <a:pt x="412" y="272"/>
                  </a:lnTo>
                  <a:lnTo>
                    <a:pt x="407" y="279"/>
                  </a:lnTo>
                  <a:lnTo>
                    <a:pt x="400" y="286"/>
                  </a:lnTo>
                  <a:lnTo>
                    <a:pt x="393" y="292"/>
                  </a:lnTo>
                  <a:lnTo>
                    <a:pt x="386" y="298"/>
                  </a:lnTo>
                  <a:lnTo>
                    <a:pt x="378" y="304"/>
                  </a:lnTo>
                  <a:lnTo>
                    <a:pt x="369" y="310"/>
                  </a:lnTo>
                  <a:lnTo>
                    <a:pt x="361" y="315"/>
                  </a:lnTo>
                  <a:lnTo>
                    <a:pt x="352" y="318"/>
                  </a:lnTo>
                  <a:lnTo>
                    <a:pt x="343" y="323"/>
                  </a:lnTo>
                  <a:lnTo>
                    <a:pt x="334" y="327"/>
                  </a:lnTo>
                  <a:lnTo>
                    <a:pt x="324" y="331"/>
                  </a:lnTo>
                  <a:lnTo>
                    <a:pt x="314" y="334"/>
                  </a:lnTo>
                  <a:lnTo>
                    <a:pt x="304" y="337"/>
                  </a:lnTo>
                  <a:lnTo>
                    <a:pt x="293" y="340"/>
                  </a:lnTo>
                  <a:lnTo>
                    <a:pt x="282" y="342"/>
                  </a:lnTo>
                  <a:lnTo>
                    <a:pt x="271" y="344"/>
                  </a:lnTo>
                  <a:lnTo>
                    <a:pt x="261" y="345"/>
                  </a:lnTo>
                  <a:lnTo>
                    <a:pt x="249" y="346"/>
                  </a:lnTo>
                  <a:lnTo>
                    <a:pt x="238" y="346"/>
                  </a:lnTo>
                  <a:lnTo>
                    <a:pt x="226" y="346"/>
                  </a:lnTo>
                  <a:lnTo>
                    <a:pt x="214" y="34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2" name="Freeform 1130"/>
            <p:cNvSpPr>
              <a:spLocks/>
            </p:cNvSpPr>
            <p:nvPr/>
          </p:nvSpPr>
          <p:spPr bwMode="auto">
            <a:xfrm>
              <a:off x="3431" y="3709"/>
              <a:ext cx="445" cy="345"/>
            </a:xfrm>
            <a:custGeom>
              <a:avLst/>
              <a:gdLst/>
              <a:ahLst/>
              <a:cxnLst>
                <a:cxn ang="0">
                  <a:pos x="188" y="341"/>
                </a:cxn>
                <a:cxn ang="0">
                  <a:pos x="156" y="334"/>
                </a:cxn>
                <a:cxn ang="0">
                  <a:pos x="124" y="323"/>
                </a:cxn>
                <a:cxn ang="0">
                  <a:pos x="96" y="311"/>
                </a:cxn>
                <a:cxn ang="0">
                  <a:pos x="71" y="294"/>
                </a:cxn>
                <a:cxn ang="0">
                  <a:pos x="48" y="274"/>
                </a:cxn>
                <a:cxn ang="0">
                  <a:pos x="31" y="254"/>
                </a:cxn>
                <a:cxn ang="0">
                  <a:pos x="16" y="230"/>
                </a:cxn>
                <a:cxn ang="0">
                  <a:pos x="6" y="205"/>
                </a:cxn>
                <a:cxn ang="0">
                  <a:pos x="1" y="179"/>
                </a:cxn>
                <a:cxn ang="0">
                  <a:pos x="1" y="152"/>
                </a:cxn>
                <a:cxn ang="0">
                  <a:pos x="6" y="127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7" y="62"/>
                </a:cxn>
                <a:cxn ang="0">
                  <a:pos x="69" y="44"/>
                </a:cxn>
                <a:cxn ang="0">
                  <a:pos x="93" y="29"/>
                </a:cxn>
                <a:cxn ang="0">
                  <a:pos x="119" y="17"/>
                </a:cxn>
                <a:cxn ang="0">
                  <a:pos x="149" y="8"/>
                </a:cxn>
                <a:cxn ang="0">
                  <a:pos x="180" y="2"/>
                </a:cxn>
                <a:cxn ang="0">
                  <a:pos x="212" y="0"/>
                </a:cxn>
                <a:cxn ang="0">
                  <a:pos x="245" y="2"/>
                </a:cxn>
                <a:cxn ang="0">
                  <a:pos x="277" y="7"/>
                </a:cxn>
                <a:cxn ang="0">
                  <a:pos x="307" y="16"/>
                </a:cxn>
                <a:cxn ang="0">
                  <a:pos x="335" y="28"/>
                </a:cxn>
                <a:cxn ang="0">
                  <a:pos x="361" y="42"/>
                </a:cxn>
                <a:cxn ang="0">
                  <a:pos x="385" y="59"/>
                </a:cxn>
                <a:cxn ang="0">
                  <a:pos x="404" y="79"/>
                </a:cxn>
                <a:cxn ang="0">
                  <a:pos x="420" y="100"/>
                </a:cxn>
                <a:cxn ang="0">
                  <a:pos x="432" y="123"/>
                </a:cxn>
                <a:cxn ang="0">
                  <a:pos x="441" y="147"/>
                </a:cxn>
                <a:cxn ang="0">
                  <a:pos x="444" y="173"/>
                </a:cxn>
                <a:cxn ang="0">
                  <a:pos x="442" y="200"/>
                </a:cxn>
                <a:cxn ang="0">
                  <a:pos x="436" y="225"/>
                </a:cxn>
                <a:cxn ang="0">
                  <a:pos x="424" y="249"/>
                </a:cxn>
                <a:cxn ang="0">
                  <a:pos x="408" y="270"/>
                </a:cxn>
                <a:cxn ang="0">
                  <a:pos x="389" y="290"/>
                </a:cxn>
                <a:cxn ang="0">
                  <a:pos x="366" y="307"/>
                </a:cxn>
                <a:cxn ang="0">
                  <a:pos x="340" y="321"/>
                </a:cxn>
                <a:cxn ang="0">
                  <a:pos x="311" y="332"/>
                </a:cxn>
                <a:cxn ang="0">
                  <a:pos x="280" y="340"/>
                </a:cxn>
                <a:cxn ang="0">
                  <a:pos x="247" y="343"/>
                </a:cxn>
                <a:cxn ang="0">
                  <a:pos x="212" y="343"/>
                </a:cxn>
              </a:cxnLst>
              <a:rect l="0" t="0" r="r" b="b"/>
              <a:pathLst>
                <a:path w="445" h="345">
                  <a:moveTo>
                    <a:pt x="212" y="343"/>
                  </a:moveTo>
                  <a:lnTo>
                    <a:pt x="200" y="342"/>
                  </a:lnTo>
                  <a:lnTo>
                    <a:pt x="188" y="341"/>
                  </a:lnTo>
                  <a:lnTo>
                    <a:pt x="178" y="339"/>
                  </a:lnTo>
                  <a:lnTo>
                    <a:pt x="166" y="337"/>
                  </a:lnTo>
                  <a:lnTo>
                    <a:pt x="156" y="334"/>
                  </a:lnTo>
                  <a:lnTo>
                    <a:pt x="145" y="331"/>
                  </a:lnTo>
                  <a:lnTo>
                    <a:pt x="134" y="327"/>
                  </a:lnTo>
                  <a:lnTo>
                    <a:pt x="124" y="323"/>
                  </a:lnTo>
                  <a:lnTo>
                    <a:pt x="114" y="319"/>
                  </a:lnTo>
                  <a:lnTo>
                    <a:pt x="106" y="315"/>
                  </a:lnTo>
                  <a:lnTo>
                    <a:pt x="96" y="311"/>
                  </a:lnTo>
                  <a:lnTo>
                    <a:pt x="87" y="305"/>
                  </a:lnTo>
                  <a:lnTo>
                    <a:pt x="79" y="300"/>
                  </a:lnTo>
                  <a:lnTo>
                    <a:pt x="71" y="294"/>
                  </a:lnTo>
                  <a:lnTo>
                    <a:pt x="63" y="287"/>
                  </a:lnTo>
                  <a:lnTo>
                    <a:pt x="55" y="281"/>
                  </a:lnTo>
                  <a:lnTo>
                    <a:pt x="48" y="274"/>
                  </a:lnTo>
                  <a:lnTo>
                    <a:pt x="42" y="267"/>
                  </a:lnTo>
                  <a:lnTo>
                    <a:pt x="36" y="260"/>
                  </a:lnTo>
                  <a:lnTo>
                    <a:pt x="31" y="254"/>
                  </a:lnTo>
                  <a:lnTo>
                    <a:pt x="25" y="246"/>
                  </a:lnTo>
                  <a:lnTo>
                    <a:pt x="21" y="238"/>
                  </a:lnTo>
                  <a:lnTo>
                    <a:pt x="16" y="230"/>
                  </a:lnTo>
                  <a:lnTo>
                    <a:pt x="12" y="222"/>
                  </a:lnTo>
                  <a:lnTo>
                    <a:pt x="9" y="213"/>
                  </a:lnTo>
                  <a:lnTo>
                    <a:pt x="6" y="205"/>
                  </a:lnTo>
                  <a:lnTo>
                    <a:pt x="4" y="197"/>
                  </a:lnTo>
                  <a:lnTo>
                    <a:pt x="2" y="188"/>
                  </a:lnTo>
                  <a:lnTo>
                    <a:pt x="1" y="179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1" y="152"/>
                  </a:lnTo>
                  <a:lnTo>
                    <a:pt x="2" y="143"/>
                  </a:lnTo>
                  <a:lnTo>
                    <a:pt x="4" y="136"/>
                  </a:lnTo>
                  <a:lnTo>
                    <a:pt x="6" y="127"/>
                  </a:lnTo>
                  <a:lnTo>
                    <a:pt x="9" y="119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0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7" y="62"/>
                  </a:lnTo>
                  <a:lnTo>
                    <a:pt x="54" y="55"/>
                  </a:lnTo>
                  <a:lnTo>
                    <a:pt x="61" y="49"/>
                  </a:lnTo>
                  <a:lnTo>
                    <a:pt x="69" y="44"/>
                  </a:lnTo>
                  <a:lnTo>
                    <a:pt x="77" y="38"/>
                  </a:lnTo>
                  <a:lnTo>
                    <a:pt x="84" y="33"/>
                  </a:lnTo>
                  <a:lnTo>
                    <a:pt x="93" y="29"/>
                  </a:lnTo>
                  <a:lnTo>
                    <a:pt x="102" y="25"/>
                  </a:lnTo>
                  <a:lnTo>
                    <a:pt x="111" y="21"/>
                  </a:lnTo>
                  <a:lnTo>
                    <a:pt x="119" y="17"/>
                  </a:lnTo>
                  <a:lnTo>
                    <a:pt x="129" y="14"/>
                  </a:lnTo>
                  <a:lnTo>
                    <a:pt x="138" y="11"/>
                  </a:lnTo>
                  <a:lnTo>
                    <a:pt x="149" y="8"/>
                  </a:lnTo>
                  <a:lnTo>
                    <a:pt x="159" y="6"/>
                  </a:lnTo>
                  <a:lnTo>
                    <a:pt x="169" y="4"/>
                  </a:lnTo>
                  <a:lnTo>
                    <a:pt x="180" y="2"/>
                  </a:lnTo>
                  <a:lnTo>
                    <a:pt x="190" y="1"/>
                  </a:lnTo>
                  <a:lnTo>
                    <a:pt x="200" y="0"/>
                  </a:lnTo>
                  <a:lnTo>
                    <a:pt x="212" y="0"/>
                  </a:lnTo>
                  <a:lnTo>
                    <a:pt x="223" y="0"/>
                  </a:lnTo>
                  <a:lnTo>
                    <a:pt x="234" y="1"/>
                  </a:lnTo>
                  <a:lnTo>
                    <a:pt x="245" y="2"/>
                  </a:lnTo>
                  <a:lnTo>
                    <a:pt x="256" y="3"/>
                  </a:lnTo>
                  <a:lnTo>
                    <a:pt x="266" y="5"/>
                  </a:lnTo>
                  <a:lnTo>
                    <a:pt x="277" y="7"/>
                  </a:lnTo>
                  <a:lnTo>
                    <a:pt x="287" y="10"/>
                  </a:lnTo>
                  <a:lnTo>
                    <a:pt x="298" y="13"/>
                  </a:lnTo>
                  <a:lnTo>
                    <a:pt x="307" y="16"/>
                  </a:lnTo>
                  <a:lnTo>
                    <a:pt x="317" y="20"/>
                  </a:lnTo>
                  <a:lnTo>
                    <a:pt x="327" y="24"/>
                  </a:lnTo>
                  <a:lnTo>
                    <a:pt x="335" y="28"/>
                  </a:lnTo>
                  <a:lnTo>
                    <a:pt x="344" y="32"/>
                  </a:lnTo>
                  <a:lnTo>
                    <a:pt x="353" y="37"/>
                  </a:lnTo>
                  <a:lnTo>
                    <a:pt x="361" y="42"/>
                  </a:lnTo>
                  <a:lnTo>
                    <a:pt x="369" y="47"/>
                  </a:lnTo>
                  <a:lnTo>
                    <a:pt x="377" y="53"/>
                  </a:lnTo>
                  <a:lnTo>
                    <a:pt x="385" y="59"/>
                  </a:lnTo>
                  <a:lnTo>
                    <a:pt x="391" y="66"/>
                  </a:lnTo>
                  <a:lnTo>
                    <a:pt x="398" y="72"/>
                  </a:lnTo>
                  <a:lnTo>
                    <a:pt x="404" y="79"/>
                  </a:lnTo>
                  <a:lnTo>
                    <a:pt x="409" y="86"/>
                  </a:lnTo>
                  <a:lnTo>
                    <a:pt x="415" y="93"/>
                  </a:lnTo>
                  <a:lnTo>
                    <a:pt x="420" y="100"/>
                  </a:lnTo>
                  <a:lnTo>
                    <a:pt x="424" y="107"/>
                  </a:lnTo>
                  <a:lnTo>
                    <a:pt x="429" y="115"/>
                  </a:lnTo>
                  <a:lnTo>
                    <a:pt x="432" y="123"/>
                  </a:lnTo>
                  <a:lnTo>
                    <a:pt x="436" y="131"/>
                  </a:lnTo>
                  <a:lnTo>
                    <a:pt x="438" y="140"/>
                  </a:lnTo>
                  <a:lnTo>
                    <a:pt x="441" y="147"/>
                  </a:lnTo>
                  <a:lnTo>
                    <a:pt x="442" y="155"/>
                  </a:lnTo>
                  <a:lnTo>
                    <a:pt x="443" y="164"/>
                  </a:lnTo>
                  <a:lnTo>
                    <a:pt x="444" y="173"/>
                  </a:lnTo>
                  <a:lnTo>
                    <a:pt x="444" y="182"/>
                  </a:lnTo>
                  <a:lnTo>
                    <a:pt x="443" y="191"/>
                  </a:lnTo>
                  <a:lnTo>
                    <a:pt x="442" y="200"/>
                  </a:lnTo>
                  <a:lnTo>
                    <a:pt x="441" y="207"/>
                  </a:lnTo>
                  <a:lnTo>
                    <a:pt x="438" y="216"/>
                  </a:lnTo>
                  <a:lnTo>
                    <a:pt x="436" y="225"/>
                  </a:lnTo>
                  <a:lnTo>
                    <a:pt x="432" y="233"/>
                  </a:lnTo>
                  <a:lnTo>
                    <a:pt x="428" y="241"/>
                  </a:lnTo>
                  <a:lnTo>
                    <a:pt x="424" y="249"/>
                  </a:lnTo>
                  <a:lnTo>
                    <a:pt x="419" y="257"/>
                  </a:lnTo>
                  <a:lnTo>
                    <a:pt x="414" y="263"/>
                  </a:lnTo>
                  <a:lnTo>
                    <a:pt x="408" y="270"/>
                  </a:lnTo>
                  <a:lnTo>
                    <a:pt x="403" y="277"/>
                  </a:lnTo>
                  <a:lnTo>
                    <a:pt x="396" y="284"/>
                  </a:lnTo>
                  <a:lnTo>
                    <a:pt x="389" y="290"/>
                  </a:lnTo>
                  <a:lnTo>
                    <a:pt x="382" y="296"/>
                  </a:lnTo>
                  <a:lnTo>
                    <a:pt x="374" y="302"/>
                  </a:lnTo>
                  <a:lnTo>
                    <a:pt x="366" y="307"/>
                  </a:lnTo>
                  <a:lnTo>
                    <a:pt x="358" y="313"/>
                  </a:lnTo>
                  <a:lnTo>
                    <a:pt x="349" y="316"/>
                  </a:lnTo>
                  <a:lnTo>
                    <a:pt x="340" y="321"/>
                  </a:lnTo>
                  <a:lnTo>
                    <a:pt x="331" y="325"/>
                  </a:lnTo>
                  <a:lnTo>
                    <a:pt x="321" y="329"/>
                  </a:lnTo>
                  <a:lnTo>
                    <a:pt x="311" y="332"/>
                  </a:lnTo>
                  <a:lnTo>
                    <a:pt x="301" y="335"/>
                  </a:lnTo>
                  <a:lnTo>
                    <a:pt x="291" y="338"/>
                  </a:lnTo>
                  <a:lnTo>
                    <a:pt x="280" y="340"/>
                  </a:lnTo>
                  <a:lnTo>
                    <a:pt x="269" y="341"/>
                  </a:lnTo>
                  <a:lnTo>
                    <a:pt x="258" y="343"/>
                  </a:lnTo>
                  <a:lnTo>
                    <a:pt x="247" y="343"/>
                  </a:lnTo>
                  <a:lnTo>
                    <a:pt x="236" y="344"/>
                  </a:lnTo>
                  <a:lnTo>
                    <a:pt x="224" y="344"/>
                  </a:lnTo>
                  <a:lnTo>
                    <a:pt x="212" y="343"/>
                  </a:lnTo>
                </a:path>
              </a:pathLst>
            </a:custGeom>
            <a:solidFill>
              <a:srgbClr val="E9E9E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3" name="Freeform 1131"/>
            <p:cNvSpPr>
              <a:spLocks/>
            </p:cNvSpPr>
            <p:nvPr/>
          </p:nvSpPr>
          <p:spPr bwMode="auto">
            <a:xfrm>
              <a:off x="3433" y="3711"/>
              <a:ext cx="441" cy="341"/>
            </a:xfrm>
            <a:custGeom>
              <a:avLst/>
              <a:gdLst/>
              <a:ahLst/>
              <a:cxnLst>
                <a:cxn ang="0">
                  <a:pos x="187" y="338"/>
                </a:cxn>
                <a:cxn ang="0">
                  <a:pos x="154" y="331"/>
                </a:cxn>
                <a:cxn ang="0">
                  <a:pos x="123" y="320"/>
                </a:cxn>
                <a:cxn ang="0">
                  <a:pos x="96" y="307"/>
                </a:cxn>
                <a:cxn ang="0">
                  <a:pos x="70" y="290"/>
                </a:cxn>
                <a:cxn ang="0">
                  <a:pos x="48" y="271"/>
                </a:cxn>
                <a:cxn ang="0">
                  <a:pos x="30" y="251"/>
                </a:cxn>
                <a:cxn ang="0">
                  <a:pos x="16" y="228"/>
                </a:cxn>
                <a:cxn ang="0">
                  <a:pos x="6" y="202"/>
                </a:cxn>
                <a:cxn ang="0">
                  <a:pos x="1" y="177"/>
                </a:cxn>
                <a:cxn ang="0">
                  <a:pos x="1" y="150"/>
                </a:cxn>
                <a:cxn ang="0">
                  <a:pos x="6" y="126"/>
                </a:cxn>
                <a:cxn ang="0">
                  <a:pos x="16" y="102"/>
                </a:cxn>
                <a:cxn ang="0">
                  <a:pos x="30" y="81"/>
                </a:cxn>
                <a:cxn ang="0">
                  <a:pos x="47" y="61"/>
                </a:cxn>
                <a:cxn ang="0">
                  <a:pos x="68" y="43"/>
                </a:cxn>
                <a:cxn ang="0">
                  <a:pos x="92" y="28"/>
                </a:cxn>
                <a:cxn ang="0">
                  <a:pos x="118" y="17"/>
                </a:cxn>
                <a:cxn ang="0">
                  <a:pos x="147" y="8"/>
                </a:cxn>
                <a:cxn ang="0">
                  <a:pos x="178" y="2"/>
                </a:cxn>
                <a:cxn ang="0">
                  <a:pos x="210" y="0"/>
                </a:cxn>
                <a:cxn ang="0">
                  <a:pos x="243" y="1"/>
                </a:cxn>
                <a:cxn ang="0">
                  <a:pos x="274" y="7"/>
                </a:cxn>
                <a:cxn ang="0">
                  <a:pos x="305" y="15"/>
                </a:cxn>
                <a:cxn ang="0">
                  <a:pos x="332" y="27"/>
                </a:cxn>
                <a:cxn ang="0">
                  <a:pos x="358" y="41"/>
                </a:cxn>
                <a:cxn ang="0">
                  <a:pos x="381" y="59"/>
                </a:cxn>
                <a:cxn ang="0">
                  <a:pos x="401" y="78"/>
                </a:cxn>
                <a:cxn ang="0">
                  <a:pos x="416" y="98"/>
                </a:cxn>
                <a:cxn ang="0">
                  <a:pos x="428" y="122"/>
                </a:cxn>
                <a:cxn ang="0">
                  <a:pos x="437" y="145"/>
                </a:cxn>
                <a:cxn ang="0">
                  <a:pos x="440" y="171"/>
                </a:cxn>
                <a:cxn ang="0">
                  <a:pos x="438" y="198"/>
                </a:cxn>
                <a:cxn ang="0">
                  <a:pos x="432" y="222"/>
                </a:cxn>
                <a:cxn ang="0">
                  <a:pos x="420" y="246"/>
                </a:cxn>
                <a:cxn ang="0">
                  <a:pos x="405" y="267"/>
                </a:cxn>
                <a:cxn ang="0">
                  <a:pos x="386" y="287"/>
                </a:cxn>
                <a:cxn ang="0">
                  <a:pos x="363" y="304"/>
                </a:cxn>
                <a:cxn ang="0">
                  <a:pos x="337" y="317"/>
                </a:cxn>
                <a:cxn ang="0">
                  <a:pos x="308" y="328"/>
                </a:cxn>
                <a:cxn ang="0">
                  <a:pos x="277" y="336"/>
                </a:cxn>
                <a:cxn ang="0">
                  <a:pos x="245" y="340"/>
                </a:cxn>
                <a:cxn ang="0">
                  <a:pos x="210" y="340"/>
                </a:cxn>
              </a:cxnLst>
              <a:rect l="0" t="0" r="r" b="b"/>
              <a:pathLst>
                <a:path w="441" h="341">
                  <a:moveTo>
                    <a:pt x="210" y="340"/>
                  </a:moveTo>
                  <a:lnTo>
                    <a:pt x="198" y="339"/>
                  </a:lnTo>
                  <a:lnTo>
                    <a:pt x="187" y="338"/>
                  </a:lnTo>
                  <a:lnTo>
                    <a:pt x="176" y="336"/>
                  </a:lnTo>
                  <a:lnTo>
                    <a:pt x="165" y="333"/>
                  </a:lnTo>
                  <a:lnTo>
                    <a:pt x="154" y="331"/>
                  </a:lnTo>
                  <a:lnTo>
                    <a:pt x="143" y="327"/>
                  </a:lnTo>
                  <a:lnTo>
                    <a:pt x="133" y="324"/>
                  </a:lnTo>
                  <a:lnTo>
                    <a:pt x="123" y="320"/>
                  </a:lnTo>
                  <a:lnTo>
                    <a:pt x="113" y="316"/>
                  </a:lnTo>
                  <a:lnTo>
                    <a:pt x="105" y="312"/>
                  </a:lnTo>
                  <a:lnTo>
                    <a:pt x="96" y="307"/>
                  </a:lnTo>
                  <a:lnTo>
                    <a:pt x="87" y="302"/>
                  </a:lnTo>
                  <a:lnTo>
                    <a:pt x="78" y="296"/>
                  </a:lnTo>
                  <a:lnTo>
                    <a:pt x="70" y="290"/>
                  </a:lnTo>
                  <a:lnTo>
                    <a:pt x="62" y="284"/>
                  </a:lnTo>
                  <a:lnTo>
                    <a:pt x="55" y="278"/>
                  </a:lnTo>
                  <a:lnTo>
                    <a:pt x="48" y="271"/>
                  </a:lnTo>
                  <a:lnTo>
                    <a:pt x="41" y="264"/>
                  </a:lnTo>
                  <a:lnTo>
                    <a:pt x="36" y="257"/>
                  </a:lnTo>
                  <a:lnTo>
                    <a:pt x="30" y="251"/>
                  </a:lnTo>
                  <a:lnTo>
                    <a:pt x="25" y="243"/>
                  </a:lnTo>
                  <a:lnTo>
                    <a:pt x="20" y="235"/>
                  </a:lnTo>
                  <a:lnTo>
                    <a:pt x="16" y="228"/>
                  </a:lnTo>
                  <a:lnTo>
                    <a:pt x="12" y="219"/>
                  </a:lnTo>
                  <a:lnTo>
                    <a:pt x="9" y="211"/>
                  </a:lnTo>
                  <a:lnTo>
                    <a:pt x="6" y="202"/>
                  </a:lnTo>
                  <a:lnTo>
                    <a:pt x="4" y="195"/>
                  </a:lnTo>
                  <a:lnTo>
                    <a:pt x="2" y="186"/>
                  </a:lnTo>
                  <a:lnTo>
                    <a:pt x="1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1" y="150"/>
                  </a:lnTo>
                  <a:lnTo>
                    <a:pt x="2" y="142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9" y="118"/>
                  </a:lnTo>
                  <a:lnTo>
                    <a:pt x="12" y="109"/>
                  </a:lnTo>
                  <a:lnTo>
                    <a:pt x="16" y="102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1"/>
                  </a:lnTo>
                  <a:lnTo>
                    <a:pt x="35" y="74"/>
                  </a:lnTo>
                  <a:lnTo>
                    <a:pt x="40" y="67"/>
                  </a:lnTo>
                  <a:lnTo>
                    <a:pt x="47" y="61"/>
                  </a:lnTo>
                  <a:lnTo>
                    <a:pt x="53" y="54"/>
                  </a:lnTo>
                  <a:lnTo>
                    <a:pt x="61" y="48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3"/>
                  </a:lnTo>
                  <a:lnTo>
                    <a:pt x="92" y="28"/>
                  </a:lnTo>
                  <a:lnTo>
                    <a:pt x="101" y="24"/>
                  </a:lnTo>
                  <a:lnTo>
                    <a:pt x="110" y="20"/>
                  </a:lnTo>
                  <a:lnTo>
                    <a:pt x="118" y="17"/>
                  </a:lnTo>
                  <a:lnTo>
                    <a:pt x="128" y="13"/>
                  </a:lnTo>
                  <a:lnTo>
                    <a:pt x="137" y="10"/>
                  </a:lnTo>
                  <a:lnTo>
                    <a:pt x="147" y="8"/>
                  </a:lnTo>
                  <a:lnTo>
                    <a:pt x="158" y="5"/>
                  </a:lnTo>
                  <a:lnTo>
                    <a:pt x="168" y="3"/>
                  </a:lnTo>
                  <a:lnTo>
                    <a:pt x="178" y="2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54" y="3"/>
                  </a:lnTo>
                  <a:lnTo>
                    <a:pt x="264" y="5"/>
                  </a:lnTo>
                  <a:lnTo>
                    <a:pt x="274" y="7"/>
                  </a:lnTo>
                  <a:lnTo>
                    <a:pt x="285" y="9"/>
                  </a:lnTo>
                  <a:lnTo>
                    <a:pt x="295" y="12"/>
                  </a:lnTo>
                  <a:lnTo>
                    <a:pt x="305" y="15"/>
                  </a:lnTo>
                  <a:lnTo>
                    <a:pt x="314" y="19"/>
                  </a:lnTo>
                  <a:lnTo>
                    <a:pt x="324" y="23"/>
                  </a:lnTo>
                  <a:lnTo>
                    <a:pt x="332" y="27"/>
                  </a:lnTo>
                  <a:lnTo>
                    <a:pt x="341" y="31"/>
                  </a:lnTo>
                  <a:lnTo>
                    <a:pt x="350" y="36"/>
                  </a:lnTo>
                  <a:lnTo>
                    <a:pt x="358" y="41"/>
                  </a:lnTo>
                  <a:lnTo>
                    <a:pt x="366" y="47"/>
                  </a:lnTo>
                  <a:lnTo>
                    <a:pt x="374" y="52"/>
                  </a:lnTo>
                  <a:lnTo>
                    <a:pt x="381" y="59"/>
                  </a:lnTo>
                  <a:lnTo>
                    <a:pt x="388" y="65"/>
                  </a:lnTo>
                  <a:lnTo>
                    <a:pt x="395" y="71"/>
                  </a:lnTo>
                  <a:lnTo>
                    <a:pt x="401" y="78"/>
                  </a:lnTo>
                  <a:lnTo>
                    <a:pt x="406" y="85"/>
                  </a:lnTo>
                  <a:lnTo>
                    <a:pt x="411" y="91"/>
                  </a:lnTo>
                  <a:lnTo>
                    <a:pt x="416" y="98"/>
                  </a:lnTo>
                  <a:lnTo>
                    <a:pt x="421" y="106"/>
                  </a:lnTo>
                  <a:lnTo>
                    <a:pt x="425" y="114"/>
                  </a:lnTo>
                  <a:lnTo>
                    <a:pt x="428" y="122"/>
                  </a:lnTo>
                  <a:lnTo>
                    <a:pt x="432" y="130"/>
                  </a:lnTo>
                  <a:lnTo>
                    <a:pt x="434" y="138"/>
                  </a:lnTo>
                  <a:lnTo>
                    <a:pt x="437" y="145"/>
                  </a:lnTo>
                  <a:lnTo>
                    <a:pt x="438" y="154"/>
                  </a:lnTo>
                  <a:lnTo>
                    <a:pt x="439" y="162"/>
                  </a:lnTo>
                  <a:lnTo>
                    <a:pt x="440" y="171"/>
                  </a:lnTo>
                  <a:lnTo>
                    <a:pt x="440" y="180"/>
                  </a:lnTo>
                  <a:lnTo>
                    <a:pt x="439" y="189"/>
                  </a:lnTo>
                  <a:lnTo>
                    <a:pt x="438" y="198"/>
                  </a:lnTo>
                  <a:lnTo>
                    <a:pt x="437" y="205"/>
                  </a:lnTo>
                  <a:lnTo>
                    <a:pt x="435" y="214"/>
                  </a:lnTo>
                  <a:lnTo>
                    <a:pt x="432" y="222"/>
                  </a:lnTo>
                  <a:lnTo>
                    <a:pt x="428" y="230"/>
                  </a:lnTo>
                  <a:lnTo>
                    <a:pt x="425" y="238"/>
                  </a:lnTo>
                  <a:lnTo>
                    <a:pt x="420" y="246"/>
                  </a:lnTo>
                  <a:lnTo>
                    <a:pt x="415" y="254"/>
                  </a:lnTo>
                  <a:lnTo>
                    <a:pt x="410" y="260"/>
                  </a:lnTo>
                  <a:lnTo>
                    <a:pt x="405" y="267"/>
                  </a:lnTo>
                  <a:lnTo>
                    <a:pt x="399" y="274"/>
                  </a:lnTo>
                  <a:lnTo>
                    <a:pt x="393" y="281"/>
                  </a:lnTo>
                  <a:lnTo>
                    <a:pt x="386" y="287"/>
                  </a:lnTo>
                  <a:lnTo>
                    <a:pt x="379" y="293"/>
                  </a:lnTo>
                  <a:lnTo>
                    <a:pt x="371" y="299"/>
                  </a:lnTo>
                  <a:lnTo>
                    <a:pt x="363" y="304"/>
                  </a:lnTo>
                  <a:lnTo>
                    <a:pt x="355" y="309"/>
                  </a:lnTo>
                  <a:lnTo>
                    <a:pt x="346" y="313"/>
                  </a:lnTo>
                  <a:lnTo>
                    <a:pt x="337" y="317"/>
                  </a:lnTo>
                  <a:lnTo>
                    <a:pt x="328" y="321"/>
                  </a:lnTo>
                  <a:lnTo>
                    <a:pt x="319" y="325"/>
                  </a:lnTo>
                  <a:lnTo>
                    <a:pt x="308" y="328"/>
                  </a:lnTo>
                  <a:lnTo>
                    <a:pt x="299" y="331"/>
                  </a:lnTo>
                  <a:lnTo>
                    <a:pt x="288" y="334"/>
                  </a:lnTo>
                  <a:lnTo>
                    <a:pt x="277" y="336"/>
                  </a:lnTo>
                  <a:lnTo>
                    <a:pt x="266" y="338"/>
                  </a:lnTo>
                  <a:lnTo>
                    <a:pt x="256" y="339"/>
                  </a:lnTo>
                  <a:lnTo>
                    <a:pt x="245" y="340"/>
                  </a:lnTo>
                  <a:lnTo>
                    <a:pt x="233" y="340"/>
                  </a:lnTo>
                  <a:lnTo>
                    <a:pt x="222" y="340"/>
                  </a:lnTo>
                  <a:lnTo>
                    <a:pt x="210" y="340"/>
                  </a:lnTo>
                </a:path>
              </a:pathLst>
            </a:custGeom>
            <a:solidFill>
              <a:srgbClr val="E8E8E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4" name="Freeform 1132"/>
            <p:cNvSpPr>
              <a:spLocks/>
            </p:cNvSpPr>
            <p:nvPr/>
          </p:nvSpPr>
          <p:spPr bwMode="auto">
            <a:xfrm>
              <a:off x="3435" y="3712"/>
              <a:ext cx="437" cy="339"/>
            </a:xfrm>
            <a:custGeom>
              <a:avLst/>
              <a:gdLst/>
              <a:ahLst/>
              <a:cxnLst>
                <a:cxn ang="0">
                  <a:pos x="185" y="335"/>
                </a:cxn>
                <a:cxn ang="0">
                  <a:pos x="153" y="328"/>
                </a:cxn>
                <a:cxn ang="0">
                  <a:pos x="122" y="318"/>
                </a:cxn>
                <a:cxn ang="0">
                  <a:pos x="95" y="305"/>
                </a:cxn>
                <a:cxn ang="0">
                  <a:pos x="69" y="288"/>
                </a:cxn>
                <a:cxn ang="0">
                  <a:pos x="48" y="269"/>
                </a:cxn>
                <a:cxn ang="0">
                  <a:pos x="30" y="249"/>
                </a:cxn>
                <a:cxn ang="0">
                  <a:pos x="16" y="226"/>
                </a:cxn>
                <a:cxn ang="0">
                  <a:pos x="6" y="201"/>
                </a:cxn>
                <a:cxn ang="0">
                  <a:pos x="1" y="176"/>
                </a:cxn>
                <a:cxn ang="0">
                  <a:pos x="1" y="149"/>
                </a:cxn>
                <a:cxn ang="0">
                  <a:pos x="6" y="125"/>
                </a:cxn>
                <a:cxn ang="0">
                  <a:pos x="16" y="101"/>
                </a:cxn>
                <a:cxn ang="0">
                  <a:pos x="30" y="80"/>
                </a:cxn>
                <a:cxn ang="0">
                  <a:pos x="46" y="61"/>
                </a:cxn>
                <a:cxn ang="0">
                  <a:pos x="67" y="43"/>
                </a:cxn>
                <a:cxn ang="0">
                  <a:pos x="91" y="28"/>
                </a:cxn>
                <a:cxn ang="0">
                  <a:pos x="117" y="17"/>
                </a:cxn>
                <a:cxn ang="0">
                  <a:pos x="146" y="8"/>
                </a:cxn>
                <a:cxn ang="0">
                  <a:pos x="177" y="2"/>
                </a:cxn>
                <a:cxn ang="0">
                  <a:pos x="208" y="0"/>
                </a:cxn>
                <a:cxn ang="0">
                  <a:pos x="241" y="2"/>
                </a:cxn>
                <a:cxn ang="0">
                  <a:pos x="272" y="7"/>
                </a:cxn>
                <a:cxn ang="0">
                  <a:pos x="302" y="16"/>
                </a:cxn>
                <a:cxn ang="0">
                  <a:pos x="329" y="28"/>
                </a:cxn>
                <a:cxn ang="0">
                  <a:pos x="355" y="41"/>
                </a:cxn>
                <a:cxn ang="0">
                  <a:pos x="378" y="59"/>
                </a:cxn>
                <a:cxn ang="0">
                  <a:pos x="397" y="78"/>
                </a:cxn>
                <a:cxn ang="0">
                  <a:pos x="412" y="98"/>
                </a:cxn>
                <a:cxn ang="0">
                  <a:pos x="424" y="121"/>
                </a:cxn>
                <a:cxn ang="0">
                  <a:pos x="433" y="145"/>
                </a:cxn>
                <a:cxn ang="0">
                  <a:pos x="436" y="170"/>
                </a:cxn>
                <a:cxn ang="0">
                  <a:pos x="434" y="196"/>
                </a:cxn>
                <a:cxn ang="0">
                  <a:pos x="428" y="221"/>
                </a:cxn>
                <a:cxn ang="0">
                  <a:pos x="416" y="244"/>
                </a:cxn>
                <a:cxn ang="0">
                  <a:pos x="401" y="265"/>
                </a:cxn>
                <a:cxn ang="0">
                  <a:pos x="382" y="285"/>
                </a:cxn>
                <a:cxn ang="0">
                  <a:pos x="359" y="302"/>
                </a:cxn>
                <a:cxn ang="0">
                  <a:pos x="333" y="315"/>
                </a:cxn>
                <a:cxn ang="0">
                  <a:pos x="306" y="326"/>
                </a:cxn>
                <a:cxn ang="0">
                  <a:pos x="275" y="334"/>
                </a:cxn>
                <a:cxn ang="0">
                  <a:pos x="243" y="338"/>
                </a:cxn>
                <a:cxn ang="0">
                  <a:pos x="208" y="337"/>
                </a:cxn>
              </a:cxnLst>
              <a:rect l="0" t="0" r="r" b="b"/>
              <a:pathLst>
                <a:path w="437" h="339">
                  <a:moveTo>
                    <a:pt x="208" y="337"/>
                  </a:moveTo>
                  <a:lnTo>
                    <a:pt x="196" y="337"/>
                  </a:lnTo>
                  <a:lnTo>
                    <a:pt x="185" y="335"/>
                  </a:lnTo>
                  <a:lnTo>
                    <a:pt x="175" y="333"/>
                  </a:lnTo>
                  <a:lnTo>
                    <a:pt x="163" y="331"/>
                  </a:lnTo>
                  <a:lnTo>
                    <a:pt x="153" y="328"/>
                  </a:lnTo>
                  <a:lnTo>
                    <a:pt x="142" y="325"/>
                  </a:lnTo>
                  <a:lnTo>
                    <a:pt x="132" y="321"/>
                  </a:lnTo>
                  <a:lnTo>
                    <a:pt x="122" y="318"/>
                  </a:lnTo>
                  <a:lnTo>
                    <a:pt x="112" y="313"/>
                  </a:lnTo>
                  <a:lnTo>
                    <a:pt x="104" y="310"/>
                  </a:lnTo>
                  <a:lnTo>
                    <a:pt x="95" y="305"/>
                  </a:lnTo>
                  <a:lnTo>
                    <a:pt x="86" y="300"/>
                  </a:lnTo>
                  <a:lnTo>
                    <a:pt x="77" y="294"/>
                  </a:lnTo>
                  <a:lnTo>
                    <a:pt x="69" y="288"/>
                  </a:lnTo>
                  <a:lnTo>
                    <a:pt x="62" y="283"/>
                  </a:lnTo>
                  <a:lnTo>
                    <a:pt x="54" y="276"/>
                  </a:lnTo>
                  <a:lnTo>
                    <a:pt x="48" y="269"/>
                  </a:lnTo>
                  <a:lnTo>
                    <a:pt x="41" y="262"/>
                  </a:lnTo>
                  <a:lnTo>
                    <a:pt x="36" y="255"/>
                  </a:lnTo>
                  <a:lnTo>
                    <a:pt x="30" y="249"/>
                  </a:lnTo>
                  <a:lnTo>
                    <a:pt x="25" y="241"/>
                  </a:lnTo>
                  <a:lnTo>
                    <a:pt x="20" y="234"/>
                  </a:lnTo>
                  <a:lnTo>
                    <a:pt x="16" y="226"/>
                  </a:lnTo>
                  <a:lnTo>
                    <a:pt x="12" y="218"/>
                  </a:lnTo>
                  <a:lnTo>
                    <a:pt x="9" y="209"/>
                  </a:lnTo>
                  <a:lnTo>
                    <a:pt x="6" y="201"/>
                  </a:lnTo>
                  <a:lnTo>
                    <a:pt x="4" y="194"/>
                  </a:lnTo>
                  <a:lnTo>
                    <a:pt x="2" y="185"/>
                  </a:lnTo>
                  <a:lnTo>
                    <a:pt x="1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" y="149"/>
                  </a:lnTo>
                  <a:lnTo>
                    <a:pt x="2" y="141"/>
                  </a:lnTo>
                  <a:lnTo>
                    <a:pt x="4" y="133"/>
                  </a:lnTo>
                  <a:lnTo>
                    <a:pt x="6" y="125"/>
                  </a:lnTo>
                  <a:lnTo>
                    <a:pt x="9" y="117"/>
                  </a:lnTo>
                  <a:lnTo>
                    <a:pt x="12" y="109"/>
                  </a:lnTo>
                  <a:lnTo>
                    <a:pt x="16" y="101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0"/>
                  </a:lnTo>
                  <a:lnTo>
                    <a:pt x="35" y="73"/>
                  </a:lnTo>
                  <a:lnTo>
                    <a:pt x="40" y="67"/>
                  </a:lnTo>
                  <a:lnTo>
                    <a:pt x="46" y="61"/>
                  </a:lnTo>
                  <a:lnTo>
                    <a:pt x="53" y="54"/>
                  </a:lnTo>
                  <a:lnTo>
                    <a:pt x="60" y="49"/>
                  </a:lnTo>
                  <a:lnTo>
                    <a:pt x="67" y="43"/>
                  </a:lnTo>
                  <a:lnTo>
                    <a:pt x="75" y="38"/>
                  </a:lnTo>
                  <a:lnTo>
                    <a:pt x="83" y="33"/>
                  </a:lnTo>
                  <a:lnTo>
                    <a:pt x="91" y="28"/>
                  </a:lnTo>
                  <a:lnTo>
                    <a:pt x="100" y="25"/>
                  </a:lnTo>
                  <a:lnTo>
                    <a:pt x="109" y="21"/>
                  </a:lnTo>
                  <a:lnTo>
                    <a:pt x="117" y="17"/>
                  </a:lnTo>
                  <a:lnTo>
                    <a:pt x="127" y="14"/>
                  </a:lnTo>
                  <a:lnTo>
                    <a:pt x="136" y="11"/>
                  </a:lnTo>
                  <a:lnTo>
                    <a:pt x="146" y="8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6" y="1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0" y="1"/>
                  </a:lnTo>
                  <a:lnTo>
                    <a:pt x="241" y="2"/>
                  </a:lnTo>
                  <a:lnTo>
                    <a:pt x="252" y="3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2" y="10"/>
                  </a:lnTo>
                  <a:lnTo>
                    <a:pt x="292" y="13"/>
                  </a:lnTo>
                  <a:lnTo>
                    <a:pt x="302" y="16"/>
                  </a:lnTo>
                  <a:lnTo>
                    <a:pt x="312" y="19"/>
                  </a:lnTo>
                  <a:lnTo>
                    <a:pt x="321" y="23"/>
                  </a:lnTo>
                  <a:lnTo>
                    <a:pt x="329" y="28"/>
                  </a:lnTo>
                  <a:lnTo>
                    <a:pt x="338" y="31"/>
                  </a:lnTo>
                  <a:lnTo>
                    <a:pt x="347" y="36"/>
                  </a:lnTo>
                  <a:lnTo>
                    <a:pt x="355" y="41"/>
                  </a:lnTo>
                  <a:lnTo>
                    <a:pt x="363" y="47"/>
                  </a:lnTo>
                  <a:lnTo>
                    <a:pt x="370" y="53"/>
                  </a:lnTo>
                  <a:lnTo>
                    <a:pt x="378" y="59"/>
                  </a:lnTo>
                  <a:lnTo>
                    <a:pt x="384" y="65"/>
                  </a:lnTo>
                  <a:lnTo>
                    <a:pt x="391" y="71"/>
                  </a:lnTo>
                  <a:lnTo>
                    <a:pt x="397" y="78"/>
                  </a:lnTo>
                  <a:lnTo>
                    <a:pt x="402" y="85"/>
                  </a:lnTo>
                  <a:lnTo>
                    <a:pt x="407" y="91"/>
                  </a:lnTo>
                  <a:lnTo>
                    <a:pt x="412" y="98"/>
                  </a:lnTo>
                  <a:lnTo>
                    <a:pt x="417" y="106"/>
                  </a:lnTo>
                  <a:lnTo>
                    <a:pt x="421" y="113"/>
                  </a:lnTo>
                  <a:lnTo>
                    <a:pt x="424" y="121"/>
                  </a:lnTo>
                  <a:lnTo>
                    <a:pt x="428" y="129"/>
                  </a:lnTo>
                  <a:lnTo>
                    <a:pt x="430" y="137"/>
                  </a:lnTo>
                  <a:lnTo>
                    <a:pt x="433" y="145"/>
                  </a:lnTo>
                  <a:lnTo>
                    <a:pt x="434" y="153"/>
                  </a:lnTo>
                  <a:lnTo>
                    <a:pt x="435" y="161"/>
                  </a:lnTo>
                  <a:lnTo>
                    <a:pt x="436" y="170"/>
                  </a:lnTo>
                  <a:lnTo>
                    <a:pt x="436" y="178"/>
                  </a:lnTo>
                  <a:lnTo>
                    <a:pt x="436" y="188"/>
                  </a:lnTo>
                  <a:lnTo>
                    <a:pt x="434" y="196"/>
                  </a:lnTo>
                  <a:lnTo>
                    <a:pt x="433" y="204"/>
                  </a:lnTo>
                  <a:lnTo>
                    <a:pt x="431" y="212"/>
                  </a:lnTo>
                  <a:lnTo>
                    <a:pt x="428" y="221"/>
                  </a:lnTo>
                  <a:lnTo>
                    <a:pt x="424" y="229"/>
                  </a:lnTo>
                  <a:lnTo>
                    <a:pt x="421" y="237"/>
                  </a:lnTo>
                  <a:lnTo>
                    <a:pt x="416" y="244"/>
                  </a:lnTo>
                  <a:lnTo>
                    <a:pt x="412" y="252"/>
                  </a:lnTo>
                  <a:lnTo>
                    <a:pt x="407" y="258"/>
                  </a:lnTo>
                  <a:lnTo>
                    <a:pt x="401" y="265"/>
                  </a:lnTo>
                  <a:lnTo>
                    <a:pt x="396" y="272"/>
                  </a:lnTo>
                  <a:lnTo>
                    <a:pt x="389" y="279"/>
                  </a:lnTo>
                  <a:lnTo>
                    <a:pt x="382" y="285"/>
                  </a:lnTo>
                  <a:lnTo>
                    <a:pt x="375" y="291"/>
                  </a:lnTo>
                  <a:lnTo>
                    <a:pt x="368" y="296"/>
                  </a:lnTo>
                  <a:lnTo>
                    <a:pt x="359" y="302"/>
                  </a:lnTo>
                  <a:lnTo>
                    <a:pt x="351" y="307"/>
                  </a:lnTo>
                  <a:lnTo>
                    <a:pt x="343" y="310"/>
                  </a:lnTo>
                  <a:lnTo>
                    <a:pt x="333" y="315"/>
                  </a:lnTo>
                  <a:lnTo>
                    <a:pt x="325" y="319"/>
                  </a:lnTo>
                  <a:lnTo>
                    <a:pt x="316" y="323"/>
                  </a:lnTo>
                  <a:lnTo>
                    <a:pt x="306" y="326"/>
                  </a:lnTo>
                  <a:lnTo>
                    <a:pt x="296" y="329"/>
                  </a:lnTo>
                  <a:lnTo>
                    <a:pt x="285" y="332"/>
                  </a:lnTo>
                  <a:lnTo>
                    <a:pt x="275" y="334"/>
                  </a:lnTo>
                  <a:lnTo>
                    <a:pt x="264" y="335"/>
                  </a:lnTo>
                  <a:lnTo>
                    <a:pt x="254" y="337"/>
                  </a:lnTo>
                  <a:lnTo>
                    <a:pt x="243" y="338"/>
                  </a:lnTo>
                  <a:lnTo>
                    <a:pt x="231" y="338"/>
                  </a:lnTo>
                  <a:lnTo>
                    <a:pt x="220" y="338"/>
                  </a:lnTo>
                  <a:lnTo>
                    <a:pt x="208" y="337"/>
                  </a:lnTo>
                </a:path>
              </a:pathLst>
            </a:custGeom>
            <a:solidFill>
              <a:srgbClr val="E7E7E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5" name="Freeform 1133"/>
            <p:cNvSpPr>
              <a:spLocks/>
            </p:cNvSpPr>
            <p:nvPr/>
          </p:nvSpPr>
          <p:spPr bwMode="auto">
            <a:xfrm>
              <a:off x="3437" y="3714"/>
              <a:ext cx="433" cy="335"/>
            </a:xfrm>
            <a:custGeom>
              <a:avLst/>
              <a:gdLst/>
              <a:ahLst/>
              <a:cxnLst>
                <a:cxn ang="0">
                  <a:pos x="183" y="331"/>
                </a:cxn>
                <a:cxn ang="0">
                  <a:pos x="151" y="325"/>
                </a:cxn>
                <a:cxn ang="0">
                  <a:pos x="121" y="314"/>
                </a:cxn>
                <a:cxn ang="0">
                  <a:pos x="94" y="302"/>
                </a:cxn>
                <a:cxn ang="0">
                  <a:pos x="69" y="285"/>
                </a:cxn>
                <a:cxn ang="0">
                  <a:pos x="47" y="266"/>
                </a:cxn>
                <a:cxn ang="0">
                  <a:pos x="30" y="246"/>
                </a:cxn>
                <a:cxn ang="0">
                  <a:pos x="16" y="223"/>
                </a:cxn>
                <a:cxn ang="0">
                  <a:pos x="6" y="199"/>
                </a:cxn>
                <a:cxn ang="0">
                  <a:pos x="1" y="174"/>
                </a:cxn>
                <a:cxn ang="0">
                  <a:pos x="1" y="148"/>
                </a:cxn>
                <a:cxn ang="0">
                  <a:pos x="6" y="123"/>
                </a:cxn>
                <a:cxn ang="0">
                  <a:pos x="16" y="100"/>
                </a:cxn>
                <a:cxn ang="0">
                  <a:pos x="29" y="79"/>
                </a:cxn>
                <a:cxn ang="0">
                  <a:pos x="46" y="60"/>
                </a:cxn>
                <a:cxn ang="0">
                  <a:pos x="67" y="42"/>
                </a:cxn>
                <a:cxn ang="0">
                  <a:pos x="91" y="28"/>
                </a:cxn>
                <a:cxn ang="0">
                  <a:pos x="116" y="16"/>
                </a:cxn>
                <a:cxn ang="0">
                  <a:pos x="145" y="7"/>
                </a:cxn>
                <a:cxn ang="0">
                  <a:pos x="175" y="2"/>
                </a:cxn>
                <a:cxn ang="0">
                  <a:pos x="206" y="0"/>
                </a:cxn>
                <a:cxn ang="0">
                  <a:pos x="239" y="2"/>
                </a:cxn>
                <a:cxn ang="0">
                  <a:pos x="269" y="7"/>
                </a:cxn>
                <a:cxn ang="0">
                  <a:pos x="299" y="15"/>
                </a:cxn>
                <a:cxn ang="0">
                  <a:pos x="326" y="27"/>
                </a:cxn>
                <a:cxn ang="0">
                  <a:pos x="352" y="40"/>
                </a:cxn>
                <a:cxn ang="0">
                  <a:pos x="374" y="58"/>
                </a:cxn>
                <a:cxn ang="0">
                  <a:pos x="393" y="77"/>
                </a:cxn>
                <a:cxn ang="0">
                  <a:pos x="408" y="97"/>
                </a:cxn>
                <a:cxn ang="0">
                  <a:pos x="421" y="119"/>
                </a:cxn>
                <a:cxn ang="0">
                  <a:pos x="429" y="143"/>
                </a:cxn>
                <a:cxn ang="0">
                  <a:pos x="432" y="168"/>
                </a:cxn>
                <a:cxn ang="0">
                  <a:pos x="430" y="194"/>
                </a:cxn>
                <a:cxn ang="0">
                  <a:pos x="424" y="218"/>
                </a:cxn>
                <a:cxn ang="0">
                  <a:pos x="412" y="242"/>
                </a:cxn>
                <a:cxn ang="0">
                  <a:pos x="397" y="262"/>
                </a:cxn>
                <a:cxn ang="0">
                  <a:pos x="379" y="282"/>
                </a:cxn>
                <a:cxn ang="0">
                  <a:pos x="356" y="299"/>
                </a:cxn>
                <a:cxn ang="0">
                  <a:pos x="330" y="311"/>
                </a:cxn>
                <a:cxn ang="0">
                  <a:pos x="303" y="322"/>
                </a:cxn>
                <a:cxn ang="0">
                  <a:pos x="272" y="330"/>
                </a:cxn>
                <a:cxn ang="0">
                  <a:pos x="241" y="334"/>
                </a:cxn>
                <a:cxn ang="0">
                  <a:pos x="206" y="334"/>
                </a:cxn>
              </a:cxnLst>
              <a:rect l="0" t="0" r="r" b="b"/>
              <a:pathLst>
                <a:path w="433" h="335">
                  <a:moveTo>
                    <a:pt x="206" y="334"/>
                  </a:moveTo>
                  <a:lnTo>
                    <a:pt x="195" y="333"/>
                  </a:lnTo>
                  <a:lnTo>
                    <a:pt x="183" y="331"/>
                  </a:lnTo>
                  <a:lnTo>
                    <a:pt x="173" y="330"/>
                  </a:lnTo>
                  <a:lnTo>
                    <a:pt x="162" y="327"/>
                  </a:lnTo>
                  <a:lnTo>
                    <a:pt x="151" y="325"/>
                  </a:lnTo>
                  <a:lnTo>
                    <a:pt x="141" y="322"/>
                  </a:lnTo>
                  <a:lnTo>
                    <a:pt x="131" y="318"/>
                  </a:lnTo>
                  <a:lnTo>
                    <a:pt x="121" y="314"/>
                  </a:lnTo>
                  <a:lnTo>
                    <a:pt x="111" y="310"/>
                  </a:lnTo>
                  <a:lnTo>
                    <a:pt x="103" y="306"/>
                  </a:lnTo>
                  <a:lnTo>
                    <a:pt x="94" y="302"/>
                  </a:lnTo>
                  <a:lnTo>
                    <a:pt x="85" y="297"/>
                  </a:lnTo>
                  <a:lnTo>
                    <a:pt x="77" y="291"/>
                  </a:lnTo>
                  <a:lnTo>
                    <a:pt x="69" y="285"/>
                  </a:lnTo>
                  <a:lnTo>
                    <a:pt x="61" y="279"/>
                  </a:lnTo>
                  <a:lnTo>
                    <a:pt x="54" y="273"/>
                  </a:lnTo>
                  <a:lnTo>
                    <a:pt x="47" y="266"/>
                  </a:lnTo>
                  <a:lnTo>
                    <a:pt x="41" y="259"/>
                  </a:lnTo>
                  <a:lnTo>
                    <a:pt x="36" y="253"/>
                  </a:lnTo>
                  <a:lnTo>
                    <a:pt x="30" y="246"/>
                  </a:lnTo>
                  <a:lnTo>
                    <a:pt x="25" y="239"/>
                  </a:lnTo>
                  <a:lnTo>
                    <a:pt x="20" y="231"/>
                  </a:lnTo>
                  <a:lnTo>
                    <a:pt x="16" y="223"/>
                  </a:lnTo>
                  <a:lnTo>
                    <a:pt x="12" y="215"/>
                  </a:lnTo>
                  <a:lnTo>
                    <a:pt x="9" y="207"/>
                  </a:lnTo>
                  <a:lnTo>
                    <a:pt x="6" y="199"/>
                  </a:lnTo>
                  <a:lnTo>
                    <a:pt x="4" y="191"/>
                  </a:lnTo>
                  <a:lnTo>
                    <a:pt x="2" y="183"/>
                  </a:lnTo>
                  <a:lnTo>
                    <a:pt x="1" y="174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1" y="148"/>
                  </a:lnTo>
                  <a:lnTo>
                    <a:pt x="2" y="139"/>
                  </a:lnTo>
                  <a:lnTo>
                    <a:pt x="4" y="132"/>
                  </a:lnTo>
                  <a:lnTo>
                    <a:pt x="6" y="123"/>
                  </a:lnTo>
                  <a:lnTo>
                    <a:pt x="9" y="116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0" y="92"/>
                  </a:lnTo>
                  <a:lnTo>
                    <a:pt x="24" y="85"/>
                  </a:lnTo>
                  <a:lnTo>
                    <a:pt x="29" y="79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2" y="54"/>
                  </a:lnTo>
                  <a:lnTo>
                    <a:pt x="59" y="48"/>
                  </a:lnTo>
                  <a:lnTo>
                    <a:pt x="67" y="42"/>
                  </a:lnTo>
                  <a:lnTo>
                    <a:pt x="74" y="37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4"/>
                  </a:lnTo>
                  <a:lnTo>
                    <a:pt x="108" y="20"/>
                  </a:lnTo>
                  <a:lnTo>
                    <a:pt x="116" y="16"/>
                  </a:lnTo>
                  <a:lnTo>
                    <a:pt x="125" y="13"/>
                  </a:lnTo>
                  <a:lnTo>
                    <a:pt x="135" y="10"/>
                  </a:lnTo>
                  <a:lnTo>
                    <a:pt x="145" y="7"/>
                  </a:lnTo>
                  <a:lnTo>
                    <a:pt x="155" y="5"/>
                  </a:lnTo>
                  <a:lnTo>
                    <a:pt x="165" y="4"/>
                  </a:lnTo>
                  <a:lnTo>
                    <a:pt x="175" y="2"/>
                  </a:lnTo>
                  <a:lnTo>
                    <a:pt x="185" y="1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2"/>
                  </a:lnTo>
                  <a:lnTo>
                    <a:pt x="249" y="3"/>
                  </a:lnTo>
                  <a:lnTo>
                    <a:pt x="259" y="5"/>
                  </a:lnTo>
                  <a:lnTo>
                    <a:pt x="269" y="7"/>
                  </a:lnTo>
                  <a:lnTo>
                    <a:pt x="279" y="9"/>
                  </a:lnTo>
                  <a:lnTo>
                    <a:pt x="290" y="12"/>
                  </a:lnTo>
                  <a:lnTo>
                    <a:pt x="299" y="15"/>
                  </a:lnTo>
                  <a:lnTo>
                    <a:pt x="309" y="19"/>
                  </a:lnTo>
                  <a:lnTo>
                    <a:pt x="318" y="23"/>
                  </a:lnTo>
                  <a:lnTo>
                    <a:pt x="326" y="27"/>
                  </a:lnTo>
                  <a:lnTo>
                    <a:pt x="335" y="31"/>
                  </a:lnTo>
                  <a:lnTo>
                    <a:pt x="343" y="35"/>
                  </a:lnTo>
                  <a:lnTo>
                    <a:pt x="352" y="40"/>
                  </a:lnTo>
                  <a:lnTo>
                    <a:pt x="359" y="46"/>
                  </a:lnTo>
                  <a:lnTo>
                    <a:pt x="367" y="52"/>
                  </a:lnTo>
                  <a:lnTo>
                    <a:pt x="374" y="58"/>
                  </a:lnTo>
                  <a:lnTo>
                    <a:pt x="381" y="64"/>
                  </a:lnTo>
                  <a:lnTo>
                    <a:pt x="387" y="70"/>
                  </a:lnTo>
                  <a:lnTo>
                    <a:pt x="393" y="77"/>
                  </a:lnTo>
                  <a:lnTo>
                    <a:pt x="398" y="84"/>
                  </a:lnTo>
                  <a:lnTo>
                    <a:pt x="404" y="89"/>
                  </a:lnTo>
                  <a:lnTo>
                    <a:pt x="408" y="97"/>
                  </a:lnTo>
                  <a:lnTo>
                    <a:pt x="413" y="104"/>
                  </a:lnTo>
                  <a:lnTo>
                    <a:pt x="417" y="112"/>
                  </a:lnTo>
                  <a:lnTo>
                    <a:pt x="421" y="119"/>
                  </a:lnTo>
                  <a:lnTo>
                    <a:pt x="424" y="127"/>
                  </a:lnTo>
                  <a:lnTo>
                    <a:pt x="426" y="136"/>
                  </a:lnTo>
                  <a:lnTo>
                    <a:pt x="429" y="143"/>
                  </a:lnTo>
                  <a:lnTo>
                    <a:pt x="430" y="151"/>
                  </a:lnTo>
                  <a:lnTo>
                    <a:pt x="431" y="159"/>
                  </a:lnTo>
                  <a:lnTo>
                    <a:pt x="432" y="168"/>
                  </a:lnTo>
                  <a:lnTo>
                    <a:pt x="432" y="176"/>
                  </a:lnTo>
                  <a:lnTo>
                    <a:pt x="431" y="185"/>
                  </a:lnTo>
                  <a:lnTo>
                    <a:pt x="430" y="194"/>
                  </a:lnTo>
                  <a:lnTo>
                    <a:pt x="429" y="201"/>
                  </a:lnTo>
                  <a:lnTo>
                    <a:pt x="427" y="210"/>
                  </a:lnTo>
                  <a:lnTo>
                    <a:pt x="424" y="218"/>
                  </a:lnTo>
                  <a:lnTo>
                    <a:pt x="421" y="226"/>
                  </a:lnTo>
                  <a:lnTo>
                    <a:pt x="417" y="234"/>
                  </a:lnTo>
                  <a:lnTo>
                    <a:pt x="412" y="242"/>
                  </a:lnTo>
                  <a:lnTo>
                    <a:pt x="408" y="249"/>
                  </a:lnTo>
                  <a:lnTo>
                    <a:pt x="403" y="255"/>
                  </a:lnTo>
                  <a:lnTo>
                    <a:pt x="397" y="262"/>
                  </a:lnTo>
                  <a:lnTo>
                    <a:pt x="392" y="269"/>
                  </a:lnTo>
                  <a:lnTo>
                    <a:pt x="386" y="276"/>
                  </a:lnTo>
                  <a:lnTo>
                    <a:pt x="379" y="282"/>
                  </a:lnTo>
                  <a:lnTo>
                    <a:pt x="372" y="288"/>
                  </a:lnTo>
                  <a:lnTo>
                    <a:pt x="364" y="293"/>
                  </a:lnTo>
                  <a:lnTo>
                    <a:pt x="356" y="299"/>
                  </a:lnTo>
                  <a:lnTo>
                    <a:pt x="348" y="304"/>
                  </a:lnTo>
                  <a:lnTo>
                    <a:pt x="339" y="307"/>
                  </a:lnTo>
                  <a:lnTo>
                    <a:pt x="330" y="311"/>
                  </a:lnTo>
                  <a:lnTo>
                    <a:pt x="322" y="315"/>
                  </a:lnTo>
                  <a:lnTo>
                    <a:pt x="313" y="319"/>
                  </a:lnTo>
                  <a:lnTo>
                    <a:pt x="303" y="322"/>
                  </a:lnTo>
                  <a:lnTo>
                    <a:pt x="293" y="325"/>
                  </a:lnTo>
                  <a:lnTo>
                    <a:pt x="283" y="328"/>
                  </a:lnTo>
                  <a:lnTo>
                    <a:pt x="272" y="330"/>
                  </a:lnTo>
                  <a:lnTo>
                    <a:pt x="262" y="332"/>
                  </a:lnTo>
                  <a:lnTo>
                    <a:pt x="252" y="333"/>
                  </a:lnTo>
                  <a:lnTo>
                    <a:pt x="241" y="334"/>
                  </a:lnTo>
                  <a:lnTo>
                    <a:pt x="229" y="334"/>
                  </a:lnTo>
                  <a:lnTo>
                    <a:pt x="218" y="334"/>
                  </a:lnTo>
                  <a:lnTo>
                    <a:pt x="206" y="334"/>
                  </a:lnTo>
                </a:path>
              </a:pathLst>
            </a:custGeom>
            <a:solidFill>
              <a:srgbClr val="E6E6E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6" name="Freeform 1134"/>
            <p:cNvSpPr>
              <a:spLocks/>
            </p:cNvSpPr>
            <p:nvPr/>
          </p:nvSpPr>
          <p:spPr bwMode="auto">
            <a:xfrm>
              <a:off x="3440" y="3715"/>
              <a:ext cx="428" cy="333"/>
            </a:xfrm>
            <a:custGeom>
              <a:avLst/>
              <a:gdLst/>
              <a:ahLst/>
              <a:cxnLst>
                <a:cxn ang="0">
                  <a:pos x="181" y="329"/>
                </a:cxn>
                <a:cxn ang="0">
                  <a:pos x="149" y="322"/>
                </a:cxn>
                <a:cxn ang="0">
                  <a:pos x="119" y="312"/>
                </a:cxn>
                <a:cxn ang="0">
                  <a:pos x="92" y="300"/>
                </a:cxn>
                <a:cxn ang="0">
                  <a:pos x="67" y="283"/>
                </a:cxn>
                <a:cxn ang="0">
                  <a:pos x="45" y="264"/>
                </a:cxn>
                <a:cxn ang="0">
                  <a:pos x="29" y="245"/>
                </a:cxn>
                <a:cxn ang="0">
                  <a:pos x="15" y="222"/>
                </a:cxn>
                <a:cxn ang="0">
                  <a:pos x="5" y="197"/>
                </a:cxn>
                <a:cxn ang="0">
                  <a:pos x="0" y="173"/>
                </a:cxn>
                <a:cxn ang="0">
                  <a:pos x="0" y="147"/>
                </a:cxn>
                <a:cxn ang="0">
                  <a:pos x="5" y="123"/>
                </a:cxn>
                <a:cxn ang="0">
                  <a:pos x="15" y="99"/>
                </a:cxn>
                <a:cxn ang="0">
                  <a:pos x="28" y="79"/>
                </a:cxn>
                <a:cxn ang="0">
                  <a:pos x="44" y="60"/>
                </a:cxn>
                <a:cxn ang="0">
                  <a:pos x="65" y="42"/>
                </a:cxn>
                <a:cxn ang="0">
                  <a:pos x="89" y="28"/>
                </a:cxn>
                <a:cxn ang="0">
                  <a:pos x="114" y="17"/>
                </a:cxn>
                <a:cxn ang="0">
                  <a:pos x="142" y="8"/>
                </a:cxn>
                <a:cxn ang="0">
                  <a:pos x="172" y="3"/>
                </a:cxn>
                <a:cxn ang="0">
                  <a:pos x="203" y="0"/>
                </a:cxn>
                <a:cxn ang="0">
                  <a:pos x="236" y="2"/>
                </a:cxn>
                <a:cxn ang="0">
                  <a:pos x="266" y="7"/>
                </a:cxn>
                <a:cxn ang="0">
                  <a:pos x="295" y="16"/>
                </a:cxn>
                <a:cxn ang="0">
                  <a:pos x="322" y="27"/>
                </a:cxn>
                <a:cxn ang="0">
                  <a:pos x="347" y="41"/>
                </a:cxn>
                <a:cxn ang="0">
                  <a:pos x="370" y="58"/>
                </a:cxn>
                <a:cxn ang="0">
                  <a:pos x="389" y="77"/>
                </a:cxn>
                <a:cxn ang="0">
                  <a:pos x="404" y="96"/>
                </a:cxn>
                <a:cxn ang="0">
                  <a:pos x="416" y="119"/>
                </a:cxn>
                <a:cxn ang="0">
                  <a:pos x="424" y="142"/>
                </a:cxn>
                <a:cxn ang="0">
                  <a:pos x="427" y="167"/>
                </a:cxn>
                <a:cxn ang="0">
                  <a:pos x="425" y="193"/>
                </a:cxn>
                <a:cxn ang="0">
                  <a:pos x="419" y="217"/>
                </a:cxn>
                <a:cxn ang="0">
                  <a:pos x="408" y="240"/>
                </a:cxn>
                <a:cxn ang="0">
                  <a:pos x="393" y="260"/>
                </a:cxn>
                <a:cxn ang="0">
                  <a:pos x="375" y="280"/>
                </a:cxn>
                <a:cxn ang="0">
                  <a:pos x="352" y="296"/>
                </a:cxn>
                <a:cxn ang="0">
                  <a:pos x="326" y="309"/>
                </a:cxn>
                <a:cxn ang="0">
                  <a:pos x="299" y="320"/>
                </a:cxn>
                <a:cxn ang="0">
                  <a:pos x="269" y="328"/>
                </a:cxn>
                <a:cxn ang="0">
                  <a:pos x="237" y="331"/>
                </a:cxn>
                <a:cxn ang="0">
                  <a:pos x="203" y="331"/>
                </a:cxn>
              </a:cxnLst>
              <a:rect l="0" t="0" r="r" b="b"/>
              <a:pathLst>
                <a:path w="428" h="333">
                  <a:moveTo>
                    <a:pt x="203" y="331"/>
                  </a:moveTo>
                  <a:lnTo>
                    <a:pt x="192" y="330"/>
                  </a:lnTo>
                  <a:lnTo>
                    <a:pt x="181" y="329"/>
                  </a:lnTo>
                  <a:lnTo>
                    <a:pt x="170" y="327"/>
                  </a:lnTo>
                  <a:lnTo>
                    <a:pt x="160" y="325"/>
                  </a:lnTo>
                  <a:lnTo>
                    <a:pt x="149" y="322"/>
                  </a:lnTo>
                  <a:lnTo>
                    <a:pt x="139" y="319"/>
                  </a:lnTo>
                  <a:lnTo>
                    <a:pt x="128" y="316"/>
                  </a:lnTo>
                  <a:lnTo>
                    <a:pt x="119" y="312"/>
                  </a:lnTo>
                  <a:lnTo>
                    <a:pt x="109" y="308"/>
                  </a:lnTo>
                  <a:lnTo>
                    <a:pt x="101" y="304"/>
                  </a:lnTo>
                  <a:lnTo>
                    <a:pt x="92" y="300"/>
                  </a:lnTo>
                  <a:lnTo>
                    <a:pt x="83" y="294"/>
                  </a:lnTo>
                  <a:lnTo>
                    <a:pt x="75" y="289"/>
                  </a:lnTo>
                  <a:lnTo>
                    <a:pt x="67" y="283"/>
                  </a:lnTo>
                  <a:lnTo>
                    <a:pt x="60" y="277"/>
                  </a:lnTo>
                  <a:lnTo>
                    <a:pt x="52" y="271"/>
                  </a:lnTo>
                  <a:lnTo>
                    <a:pt x="45" y="264"/>
                  </a:lnTo>
                  <a:lnTo>
                    <a:pt x="39" y="258"/>
                  </a:lnTo>
                  <a:lnTo>
                    <a:pt x="34" y="251"/>
                  </a:lnTo>
                  <a:lnTo>
                    <a:pt x="29" y="245"/>
                  </a:lnTo>
                  <a:lnTo>
                    <a:pt x="23" y="237"/>
                  </a:lnTo>
                  <a:lnTo>
                    <a:pt x="19" y="229"/>
                  </a:lnTo>
                  <a:lnTo>
                    <a:pt x="15" y="222"/>
                  </a:lnTo>
                  <a:lnTo>
                    <a:pt x="11" y="214"/>
                  </a:lnTo>
                  <a:lnTo>
                    <a:pt x="8" y="206"/>
                  </a:lnTo>
                  <a:lnTo>
                    <a:pt x="5" y="197"/>
                  </a:lnTo>
                  <a:lnTo>
                    <a:pt x="3" y="190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6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3" y="131"/>
                  </a:lnTo>
                  <a:lnTo>
                    <a:pt x="5" y="123"/>
                  </a:lnTo>
                  <a:lnTo>
                    <a:pt x="8" y="115"/>
                  </a:lnTo>
                  <a:lnTo>
                    <a:pt x="11" y="107"/>
                  </a:lnTo>
                  <a:lnTo>
                    <a:pt x="15" y="99"/>
                  </a:lnTo>
                  <a:lnTo>
                    <a:pt x="19" y="92"/>
                  </a:lnTo>
                  <a:lnTo>
                    <a:pt x="23" y="85"/>
                  </a:lnTo>
                  <a:lnTo>
                    <a:pt x="28" y="79"/>
                  </a:lnTo>
                  <a:lnTo>
                    <a:pt x="34" y="72"/>
                  </a:lnTo>
                  <a:lnTo>
                    <a:pt x="38" y="66"/>
                  </a:lnTo>
                  <a:lnTo>
                    <a:pt x="44" y="60"/>
                  </a:lnTo>
                  <a:lnTo>
                    <a:pt x="51" y="54"/>
                  </a:lnTo>
                  <a:lnTo>
                    <a:pt x="58" y="48"/>
                  </a:lnTo>
                  <a:lnTo>
                    <a:pt x="65" y="42"/>
                  </a:lnTo>
                  <a:lnTo>
                    <a:pt x="73" y="37"/>
                  </a:lnTo>
                  <a:lnTo>
                    <a:pt x="81" y="32"/>
                  </a:lnTo>
                  <a:lnTo>
                    <a:pt x="89" y="28"/>
                  </a:lnTo>
                  <a:lnTo>
                    <a:pt x="97" y="25"/>
                  </a:lnTo>
                  <a:lnTo>
                    <a:pt x="106" y="21"/>
                  </a:lnTo>
                  <a:lnTo>
                    <a:pt x="114" y="17"/>
                  </a:lnTo>
                  <a:lnTo>
                    <a:pt x="123" y="14"/>
                  </a:lnTo>
                  <a:lnTo>
                    <a:pt x="133" y="11"/>
                  </a:lnTo>
                  <a:lnTo>
                    <a:pt x="142" y="8"/>
                  </a:lnTo>
                  <a:lnTo>
                    <a:pt x="152" y="6"/>
                  </a:lnTo>
                  <a:lnTo>
                    <a:pt x="162" y="4"/>
                  </a:lnTo>
                  <a:lnTo>
                    <a:pt x="172" y="3"/>
                  </a:lnTo>
                  <a:lnTo>
                    <a:pt x="182" y="2"/>
                  </a:lnTo>
                  <a:lnTo>
                    <a:pt x="192" y="1"/>
                  </a:lnTo>
                  <a:lnTo>
                    <a:pt x="203" y="0"/>
                  </a:lnTo>
                  <a:lnTo>
                    <a:pt x="214" y="1"/>
                  </a:lnTo>
                  <a:lnTo>
                    <a:pt x="225" y="1"/>
                  </a:lnTo>
                  <a:lnTo>
                    <a:pt x="236" y="2"/>
                  </a:lnTo>
                  <a:lnTo>
                    <a:pt x="246" y="3"/>
                  </a:lnTo>
                  <a:lnTo>
                    <a:pt x="256" y="5"/>
                  </a:lnTo>
                  <a:lnTo>
                    <a:pt x="266" y="7"/>
                  </a:lnTo>
                  <a:lnTo>
                    <a:pt x="276" y="10"/>
                  </a:lnTo>
                  <a:lnTo>
                    <a:pt x="286" y="12"/>
                  </a:lnTo>
                  <a:lnTo>
                    <a:pt x="295" y="16"/>
                  </a:lnTo>
                  <a:lnTo>
                    <a:pt x="305" y="19"/>
                  </a:lnTo>
                  <a:lnTo>
                    <a:pt x="314" y="23"/>
                  </a:lnTo>
                  <a:lnTo>
                    <a:pt x="322" y="27"/>
                  </a:lnTo>
                  <a:lnTo>
                    <a:pt x="331" y="31"/>
                  </a:lnTo>
                  <a:lnTo>
                    <a:pt x="339" y="35"/>
                  </a:lnTo>
                  <a:lnTo>
                    <a:pt x="347" y="41"/>
                  </a:lnTo>
                  <a:lnTo>
                    <a:pt x="355" y="46"/>
                  </a:lnTo>
                  <a:lnTo>
                    <a:pt x="362" y="52"/>
                  </a:lnTo>
                  <a:lnTo>
                    <a:pt x="370" y="58"/>
                  </a:lnTo>
                  <a:lnTo>
                    <a:pt x="376" y="63"/>
                  </a:lnTo>
                  <a:lnTo>
                    <a:pt x="383" y="70"/>
                  </a:lnTo>
                  <a:lnTo>
                    <a:pt x="389" y="77"/>
                  </a:lnTo>
                  <a:lnTo>
                    <a:pt x="394" y="83"/>
                  </a:lnTo>
                  <a:lnTo>
                    <a:pt x="399" y="89"/>
                  </a:lnTo>
                  <a:lnTo>
                    <a:pt x="404" y="96"/>
                  </a:lnTo>
                  <a:lnTo>
                    <a:pt x="408" y="104"/>
                  </a:lnTo>
                  <a:lnTo>
                    <a:pt x="412" y="111"/>
                  </a:lnTo>
                  <a:lnTo>
                    <a:pt x="416" y="119"/>
                  </a:lnTo>
                  <a:lnTo>
                    <a:pt x="419" y="127"/>
                  </a:lnTo>
                  <a:lnTo>
                    <a:pt x="421" y="135"/>
                  </a:lnTo>
                  <a:lnTo>
                    <a:pt x="424" y="142"/>
                  </a:lnTo>
                  <a:lnTo>
                    <a:pt x="425" y="150"/>
                  </a:lnTo>
                  <a:lnTo>
                    <a:pt x="426" y="158"/>
                  </a:lnTo>
                  <a:lnTo>
                    <a:pt x="427" y="167"/>
                  </a:lnTo>
                  <a:lnTo>
                    <a:pt x="427" y="175"/>
                  </a:lnTo>
                  <a:lnTo>
                    <a:pt x="426" y="184"/>
                  </a:lnTo>
                  <a:lnTo>
                    <a:pt x="425" y="193"/>
                  </a:lnTo>
                  <a:lnTo>
                    <a:pt x="424" y="200"/>
                  </a:lnTo>
                  <a:lnTo>
                    <a:pt x="422" y="209"/>
                  </a:lnTo>
                  <a:lnTo>
                    <a:pt x="419" y="217"/>
                  </a:lnTo>
                  <a:lnTo>
                    <a:pt x="416" y="225"/>
                  </a:lnTo>
                  <a:lnTo>
                    <a:pt x="412" y="232"/>
                  </a:lnTo>
                  <a:lnTo>
                    <a:pt x="408" y="240"/>
                  </a:lnTo>
                  <a:lnTo>
                    <a:pt x="403" y="247"/>
                  </a:lnTo>
                  <a:lnTo>
                    <a:pt x="398" y="253"/>
                  </a:lnTo>
                  <a:lnTo>
                    <a:pt x="393" y="260"/>
                  </a:lnTo>
                  <a:lnTo>
                    <a:pt x="387" y="267"/>
                  </a:lnTo>
                  <a:lnTo>
                    <a:pt x="381" y="274"/>
                  </a:lnTo>
                  <a:lnTo>
                    <a:pt x="375" y="280"/>
                  </a:lnTo>
                  <a:lnTo>
                    <a:pt x="367" y="285"/>
                  </a:lnTo>
                  <a:lnTo>
                    <a:pt x="360" y="291"/>
                  </a:lnTo>
                  <a:lnTo>
                    <a:pt x="352" y="296"/>
                  </a:lnTo>
                  <a:lnTo>
                    <a:pt x="344" y="301"/>
                  </a:lnTo>
                  <a:lnTo>
                    <a:pt x="335" y="305"/>
                  </a:lnTo>
                  <a:lnTo>
                    <a:pt x="326" y="309"/>
                  </a:lnTo>
                  <a:lnTo>
                    <a:pt x="318" y="313"/>
                  </a:lnTo>
                  <a:lnTo>
                    <a:pt x="309" y="317"/>
                  </a:lnTo>
                  <a:lnTo>
                    <a:pt x="299" y="320"/>
                  </a:lnTo>
                  <a:lnTo>
                    <a:pt x="289" y="323"/>
                  </a:lnTo>
                  <a:lnTo>
                    <a:pt x="279" y="325"/>
                  </a:lnTo>
                  <a:lnTo>
                    <a:pt x="269" y="328"/>
                  </a:lnTo>
                  <a:lnTo>
                    <a:pt x="258" y="329"/>
                  </a:lnTo>
                  <a:lnTo>
                    <a:pt x="248" y="331"/>
                  </a:lnTo>
                  <a:lnTo>
                    <a:pt x="237" y="331"/>
                  </a:lnTo>
                  <a:lnTo>
                    <a:pt x="226" y="332"/>
                  </a:lnTo>
                  <a:lnTo>
                    <a:pt x="215" y="332"/>
                  </a:lnTo>
                  <a:lnTo>
                    <a:pt x="203" y="331"/>
                  </a:lnTo>
                </a:path>
              </a:pathLst>
            </a:custGeom>
            <a:solidFill>
              <a:srgbClr val="E5E5E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7" name="Freeform 1135"/>
            <p:cNvSpPr>
              <a:spLocks/>
            </p:cNvSpPr>
            <p:nvPr/>
          </p:nvSpPr>
          <p:spPr bwMode="auto">
            <a:xfrm>
              <a:off x="3442" y="3717"/>
              <a:ext cx="424" cy="329"/>
            </a:xfrm>
            <a:custGeom>
              <a:avLst/>
              <a:gdLst/>
              <a:ahLst/>
              <a:cxnLst>
                <a:cxn ang="0">
                  <a:pos x="179" y="325"/>
                </a:cxn>
                <a:cxn ang="0">
                  <a:pos x="148" y="319"/>
                </a:cxn>
                <a:cxn ang="0">
                  <a:pos x="118" y="308"/>
                </a:cxn>
                <a:cxn ang="0">
                  <a:pos x="91" y="296"/>
                </a:cxn>
                <a:cxn ang="0">
                  <a:pos x="67" y="280"/>
                </a:cxn>
                <a:cxn ang="0">
                  <a:pos x="45" y="262"/>
                </a:cxn>
                <a:cxn ang="0">
                  <a:pos x="28" y="242"/>
                </a:cxn>
                <a:cxn ang="0">
                  <a:pos x="14" y="219"/>
                </a:cxn>
                <a:cxn ang="0">
                  <a:pos x="5" y="195"/>
                </a:cxn>
                <a:cxn ang="0">
                  <a:pos x="0" y="171"/>
                </a:cxn>
                <a:cxn ang="0">
                  <a:pos x="0" y="145"/>
                </a:cxn>
                <a:cxn ang="0">
                  <a:pos x="5" y="121"/>
                </a:cxn>
                <a:cxn ang="0">
                  <a:pos x="14" y="98"/>
                </a:cxn>
                <a:cxn ang="0">
                  <a:pos x="28" y="78"/>
                </a:cxn>
                <a:cxn ang="0">
                  <a:pos x="44" y="59"/>
                </a:cxn>
                <a:cxn ang="0">
                  <a:pos x="65" y="41"/>
                </a:cxn>
                <a:cxn ang="0">
                  <a:pos x="88" y="27"/>
                </a:cxn>
                <a:cxn ang="0">
                  <a:pos x="113" y="16"/>
                </a:cxn>
                <a:cxn ang="0">
                  <a:pos x="141" y="7"/>
                </a:cxn>
                <a:cxn ang="0">
                  <a:pos x="171" y="2"/>
                </a:cxn>
                <a:cxn ang="0">
                  <a:pos x="201" y="0"/>
                </a:cxn>
                <a:cxn ang="0">
                  <a:pos x="233" y="2"/>
                </a:cxn>
                <a:cxn ang="0">
                  <a:pos x="263" y="7"/>
                </a:cxn>
                <a:cxn ang="0">
                  <a:pos x="292" y="15"/>
                </a:cxn>
                <a:cxn ang="0">
                  <a:pos x="319" y="27"/>
                </a:cxn>
                <a:cxn ang="0">
                  <a:pos x="344" y="40"/>
                </a:cxn>
                <a:cxn ang="0">
                  <a:pos x="366" y="57"/>
                </a:cxn>
                <a:cxn ang="0">
                  <a:pos x="385" y="75"/>
                </a:cxn>
                <a:cxn ang="0">
                  <a:pos x="400" y="95"/>
                </a:cxn>
                <a:cxn ang="0">
                  <a:pos x="412" y="117"/>
                </a:cxn>
                <a:cxn ang="0">
                  <a:pos x="420" y="140"/>
                </a:cxn>
                <a:cxn ang="0">
                  <a:pos x="423" y="165"/>
                </a:cxn>
                <a:cxn ang="0">
                  <a:pos x="421" y="191"/>
                </a:cxn>
                <a:cxn ang="0">
                  <a:pos x="415" y="214"/>
                </a:cxn>
                <a:cxn ang="0">
                  <a:pos x="404" y="237"/>
                </a:cxn>
                <a:cxn ang="0">
                  <a:pos x="389" y="257"/>
                </a:cxn>
                <a:cxn ang="0">
                  <a:pos x="371" y="277"/>
                </a:cxn>
                <a:cxn ang="0">
                  <a:pos x="348" y="293"/>
                </a:cxn>
                <a:cxn ang="0">
                  <a:pos x="323" y="306"/>
                </a:cxn>
                <a:cxn ang="0">
                  <a:pos x="296" y="317"/>
                </a:cxn>
                <a:cxn ang="0">
                  <a:pos x="266" y="324"/>
                </a:cxn>
                <a:cxn ang="0">
                  <a:pos x="235" y="328"/>
                </a:cxn>
                <a:cxn ang="0">
                  <a:pos x="201" y="328"/>
                </a:cxn>
              </a:cxnLst>
              <a:rect l="0" t="0" r="r" b="b"/>
              <a:pathLst>
                <a:path w="424" h="329">
                  <a:moveTo>
                    <a:pt x="201" y="328"/>
                  </a:moveTo>
                  <a:lnTo>
                    <a:pt x="190" y="327"/>
                  </a:lnTo>
                  <a:lnTo>
                    <a:pt x="179" y="325"/>
                  </a:lnTo>
                  <a:lnTo>
                    <a:pt x="169" y="324"/>
                  </a:lnTo>
                  <a:lnTo>
                    <a:pt x="158" y="321"/>
                  </a:lnTo>
                  <a:lnTo>
                    <a:pt x="148" y="319"/>
                  </a:lnTo>
                  <a:lnTo>
                    <a:pt x="137" y="316"/>
                  </a:lnTo>
                  <a:lnTo>
                    <a:pt x="127" y="312"/>
                  </a:lnTo>
                  <a:lnTo>
                    <a:pt x="118" y="308"/>
                  </a:lnTo>
                  <a:lnTo>
                    <a:pt x="108" y="305"/>
                  </a:lnTo>
                  <a:lnTo>
                    <a:pt x="100" y="301"/>
                  </a:lnTo>
                  <a:lnTo>
                    <a:pt x="91" y="296"/>
                  </a:lnTo>
                  <a:lnTo>
                    <a:pt x="83" y="291"/>
                  </a:lnTo>
                  <a:lnTo>
                    <a:pt x="74" y="286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2" y="268"/>
                  </a:lnTo>
                  <a:lnTo>
                    <a:pt x="45" y="262"/>
                  </a:lnTo>
                  <a:lnTo>
                    <a:pt x="39" y="255"/>
                  </a:lnTo>
                  <a:lnTo>
                    <a:pt x="34" y="248"/>
                  </a:lnTo>
                  <a:lnTo>
                    <a:pt x="28" y="242"/>
                  </a:lnTo>
                  <a:lnTo>
                    <a:pt x="23" y="234"/>
                  </a:lnTo>
                  <a:lnTo>
                    <a:pt x="19" y="227"/>
                  </a:lnTo>
                  <a:lnTo>
                    <a:pt x="14" y="219"/>
                  </a:lnTo>
                  <a:lnTo>
                    <a:pt x="11" y="211"/>
                  </a:lnTo>
                  <a:lnTo>
                    <a:pt x="8" y="203"/>
                  </a:lnTo>
                  <a:lnTo>
                    <a:pt x="5" y="195"/>
                  </a:lnTo>
                  <a:lnTo>
                    <a:pt x="3" y="188"/>
                  </a:lnTo>
                  <a:lnTo>
                    <a:pt x="1" y="179"/>
                  </a:lnTo>
                  <a:lnTo>
                    <a:pt x="0" y="171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1" y="137"/>
                  </a:lnTo>
                  <a:lnTo>
                    <a:pt x="3" y="129"/>
                  </a:lnTo>
                  <a:lnTo>
                    <a:pt x="5" y="121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3" y="84"/>
                  </a:lnTo>
                  <a:lnTo>
                    <a:pt x="28" y="78"/>
                  </a:lnTo>
                  <a:lnTo>
                    <a:pt x="33" y="71"/>
                  </a:lnTo>
                  <a:lnTo>
                    <a:pt x="38" y="65"/>
                  </a:lnTo>
                  <a:lnTo>
                    <a:pt x="44" y="59"/>
                  </a:lnTo>
                  <a:lnTo>
                    <a:pt x="51" y="53"/>
                  </a:lnTo>
                  <a:lnTo>
                    <a:pt x="57" y="47"/>
                  </a:lnTo>
                  <a:lnTo>
                    <a:pt x="65" y="41"/>
                  </a:lnTo>
                  <a:lnTo>
                    <a:pt x="72" y="36"/>
                  </a:lnTo>
                  <a:lnTo>
                    <a:pt x="80" y="31"/>
                  </a:lnTo>
                  <a:lnTo>
                    <a:pt x="88" y="27"/>
                  </a:lnTo>
                  <a:lnTo>
                    <a:pt x="97" y="24"/>
                  </a:lnTo>
                  <a:lnTo>
                    <a:pt x="105" y="20"/>
                  </a:lnTo>
                  <a:lnTo>
                    <a:pt x="113" y="16"/>
                  </a:lnTo>
                  <a:lnTo>
                    <a:pt x="122" y="13"/>
                  </a:lnTo>
                  <a:lnTo>
                    <a:pt x="131" y="10"/>
                  </a:lnTo>
                  <a:lnTo>
                    <a:pt x="141" y="7"/>
                  </a:lnTo>
                  <a:lnTo>
                    <a:pt x="151" y="5"/>
                  </a:lnTo>
                  <a:lnTo>
                    <a:pt x="161" y="4"/>
                  </a:lnTo>
                  <a:lnTo>
                    <a:pt x="171" y="2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1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3" y="2"/>
                  </a:lnTo>
                  <a:lnTo>
                    <a:pt x="244" y="3"/>
                  </a:lnTo>
                  <a:lnTo>
                    <a:pt x="253" y="4"/>
                  </a:lnTo>
                  <a:lnTo>
                    <a:pt x="263" y="7"/>
                  </a:lnTo>
                  <a:lnTo>
                    <a:pt x="273" y="9"/>
                  </a:lnTo>
                  <a:lnTo>
                    <a:pt x="283" y="12"/>
                  </a:lnTo>
                  <a:lnTo>
                    <a:pt x="292" y="15"/>
                  </a:lnTo>
                  <a:lnTo>
                    <a:pt x="302" y="19"/>
                  </a:lnTo>
                  <a:lnTo>
                    <a:pt x="311" y="23"/>
                  </a:lnTo>
                  <a:lnTo>
                    <a:pt x="319" y="27"/>
                  </a:lnTo>
                  <a:lnTo>
                    <a:pt x="327" y="30"/>
                  </a:lnTo>
                  <a:lnTo>
                    <a:pt x="336" y="35"/>
                  </a:lnTo>
                  <a:lnTo>
                    <a:pt x="344" y="40"/>
                  </a:lnTo>
                  <a:lnTo>
                    <a:pt x="351" y="45"/>
                  </a:lnTo>
                  <a:lnTo>
                    <a:pt x="359" y="51"/>
                  </a:lnTo>
                  <a:lnTo>
                    <a:pt x="366" y="57"/>
                  </a:lnTo>
                  <a:lnTo>
                    <a:pt x="373" y="62"/>
                  </a:lnTo>
                  <a:lnTo>
                    <a:pt x="379" y="69"/>
                  </a:lnTo>
                  <a:lnTo>
                    <a:pt x="385" y="75"/>
                  </a:lnTo>
                  <a:lnTo>
                    <a:pt x="390" y="82"/>
                  </a:lnTo>
                  <a:lnTo>
                    <a:pt x="395" y="88"/>
                  </a:lnTo>
                  <a:lnTo>
                    <a:pt x="400" y="95"/>
                  </a:lnTo>
                  <a:lnTo>
                    <a:pt x="404" y="102"/>
                  </a:lnTo>
                  <a:lnTo>
                    <a:pt x="408" y="110"/>
                  </a:lnTo>
                  <a:lnTo>
                    <a:pt x="412" y="117"/>
                  </a:lnTo>
                  <a:lnTo>
                    <a:pt x="415" y="125"/>
                  </a:lnTo>
                  <a:lnTo>
                    <a:pt x="417" y="133"/>
                  </a:lnTo>
                  <a:lnTo>
                    <a:pt x="420" y="140"/>
                  </a:lnTo>
                  <a:lnTo>
                    <a:pt x="421" y="148"/>
                  </a:lnTo>
                  <a:lnTo>
                    <a:pt x="422" y="157"/>
                  </a:lnTo>
                  <a:lnTo>
                    <a:pt x="423" y="165"/>
                  </a:lnTo>
                  <a:lnTo>
                    <a:pt x="423" y="173"/>
                  </a:lnTo>
                  <a:lnTo>
                    <a:pt x="422" y="182"/>
                  </a:lnTo>
                  <a:lnTo>
                    <a:pt x="421" y="191"/>
                  </a:lnTo>
                  <a:lnTo>
                    <a:pt x="420" y="198"/>
                  </a:lnTo>
                  <a:lnTo>
                    <a:pt x="418" y="206"/>
                  </a:lnTo>
                  <a:lnTo>
                    <a:pt x="415" y="214"/>
                  </a:lnTo>
                  <a:lnTo>
                    <a:pt x="412" y="222"/>
                  </a:lnTo>
                  <a:lnTo>
                    <a:pt x="408" y="230"/>
                  </a:lnTo>
                  <a:lnTo>
                    <a:pt x="404" y="237"/>
                  </a:lnTo>
                  <a:lnTo>
                    <a:pt x="399" y="245"/>
                  </a:lnTo>
                  <a:lnTo>
                    <a:pt x="394" y="251"/>
                  </a:lnTo>
                  <a:lnTo>
                    <a:pt x="389" y="257"/>
                  </a:lnTo>
                  <a:lnTo>
                    <a:pt x="384" y="264"/>
                  </a:lnTo>
                  <a:lnTo>
                    <a:pt x="377" y="271"/>
                  </a:lnTo>
                  <a:lnTo>
                    <a:pt x="371" y="277"/>
                  </a:lnTo>
                  <a:lnTo>
                    <a:pt x="364" y="282"/>
                  </a:lnTo>
                  <a:lnTo>
                    <a:pt x="356" y="288"/>
                  </a:lnTo>
                  <a:lnTo>
                    <a:pt x="348" y="293"/>
                  </a:lnTo>
                  <a:lnTo>
                    <a:pt x="341" y="298"/>
                  </a:lnTo>
                  <a:lnTo>
                    <a:pt x="332" y="302"/>
                  </a:lnTo>
                  <a:lnTo>
                    <a:pt x="323" y="306"/>
                  </a:lnTo>
                  <a:lnTo>
                    <a:pt x="315" y="310"/>
                  </a:lnTo>
                  <a:lnTo>
                    <a:pt x="306" y="313"/>
                  </a:lnTo>
                  <a:lnTo>
                    <a:pt x="296" y="317"/>
                  </a:lnTo>
                  <a:lnTo>
                    <a:pt x="287" y="319"/>
                  </a:lnTo>
                  <a:lnTo>
                    <a:pt x="276" y="322"/>
                  </a:lnTo>
                  <a:lnTo>
                    <a:pt x="266" y="324"/>
                  </a:lnTo>
                  <a:lnTo>
                    <a:pt x="256" y="326"/>
                  </a:lnTo>
                  <a:lnTo>
                    <a:pt x="246" y="327"/>
                  </a:lnTo>
                  <a:lnTo>
                    <a:pt x="235" y="328"/>
                  </a:lnTo>
                  <a:lnTo>
                    <a:pt x="224" y="328"/>
                  </a:lnTo>
                  <a:lnTo>
                    <a:pt x="213" y="328"/>
                  </a:lnTo>
                  <a:lnTo>
                    <a:pt x="201" y="328"/>
                  </a:lnTo>
                </a:path>
              </a:pathLst>
            </a:custGeom>
            <a:solidFill>
              <a:srgbClr val="E4E4E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8" name="Freeform 1136"/>
            <p:cNvSpPr>
              <a:spLocks/>
            </p:cNvSpPr>
            <p:nvPr/>
          </p:nvSpPr>
          <p:spPr bwMode="auto">
            <a:xfrm>
              <a:off x="3444" y="3719"/>
              <a:ext cx="420" cy="326"/>
            </a:xfrm>
            <a:custGeom>
              <a:avLst/>
              <a:gdLst/>
              <a:ahLst/>
              <a:cxnLst>
                <a:cxn ang="0">
                  <a:pos x="177" y="322"/>
                </a:cxn>
                <a:cxn ang="0">
                  <a:pos x="146" y="315"/>
                </a:cxn>
                <a:cxn ang="0">
                  <a:pos x="117" y="305"/>
                </a:cxn>
                <a:cxn ang="0">
                  <a:pos x="90" y="293"/>
                </a:cxn>
                <a:cxn ang="0">
                  <a:pos x="66" y="277"/>
                </a:cxn>
                <a:cxn ang="0">
                  <a:pos x="45" y="259"/>
                </a:cxn>
                <a:cxn ang="0">
                  <a:pos x="28" y="239"/>
                </a:cxn>
                <a:cxn ang="0">
                  <a:pos x="14" y="217"/>
                </a:cxn>
                <a:cxn ang="0">
                  <a:pos x="5" y="193"/>
                </a:cxn>
                <a:cxn ang="0">
                  <a:pos x="0" y="169"/>
                </a:cxn>
                <a:cxn ang="0">
                  <a:pos x="0" y="143"/>
                </a:cxn>
                <a:cxn ang="0">
                  <a:pos x="5" y="120"/>
                </a:cxn>
                <a:cxn ang="0">
                  <a:pos x="14" y="97"/>
                </a:cxn>
                <a:cxn ang="0">
                  <a:pos x="28" y="77"/>
                </a:cxn>
                <a:cxn ang="0">
                  <a:pos x="44" y="57"/>
                </a:cxn>
                <a:cxn ang="0">
                  <a:pos x="64" y="41"/>
                </a:cxn>
                <a:cxn ang="0">
                  <a:pos x="87" y="27"/>
                </a:cxn>
                <a:cxn ang="0">
                  <a:pos x="112" y="16"/>
                </a:cxn>
                <a:cxn ang="0">
                  <a:pos x="140" y="7"/>
                </a:cxn>
                <a:cxn ang="0">
                  <a:pos x="169" y="2"/>
                </a:cxn>
                <a:cxn ang="0">
                  <a:pos x="199" y="0"/>
                </a:cxn>
                <a:cxn ang="0">
                  <a:pos x="231" y="1"/>
                </a:cxn>
                <a:cxn ang="0">
                  <a:pos x="261" y="6"/>
                </a:cxn>
                <a:cxn ang="0">
                  <a:pos x="290" y="15"/>
                </a:cxn>
                <a:cxn ang="0">
                  <a:pos x="316" y="26"/>
                </a:cxn>
                <a:cxn ang="0">
                  <a:pos x="341" y="39"/>
                </a:cxn>
                <a:cxn ang="0">
                  <a:pos x="363" y="56"/>
                </a:cxn>
                <a:cxn ang="0">
                  <a:pos x="381" y="74"/>
                </a:cxn>
                <a:cxn ang="0">
                  <a:pos x="396" y="94"/>
                </a:cxn>
                <a:cxn ang="0">
                  <a:pos x="408" y="116"/>
                </a:cxn>
                <a:cxn ang="0">
                  <a:pos x="415" y="138"/>
                </a:cxn>
                <a:cxn ang="0">
                  <a:pos x="419" y="163"/>
                </a:cxn>
                <a:cxn ang="0">
                  <a:pos x="417" y="188"/>
                </a:cxn>
                <a:cxn ang="0">
                  <a:pos x="411" y="212"/>
                </a:cxn>
                <a:cxn ang="0">
                  <a:pos x="400" y="235"/>
                </a:cxn>
                <a:cxn ang="0">
                  <a:pos x="385" y="255"/>
                </a:cxn>
                <a:cxn ang="0">
                  <a:pos x="367" y="274"/>
                </a:cxn>
                <a:cxn ang="0">
                  <a:pos x="345" y="290"/>
                </a:cxn>
                <a:cxn ang="0">
                  <a:pos x="320" y="303"/>
                </a:cxn>
                <a:cxn ang="0">
                  <a:pos x="293" y="313"/>
                </a:cxn>
                <a:cxn ang="0">
                  <a:pos x="263" y="320"/>
                </a:cxn>
                <a:cxn ang="0">
                  <a:pos x="233" y="324"/>
                </a:cxn>
                <a:cxn ang="0">
                  <a:pos x="200" y="324"/>
                </a:cxn>
              </a:cxnLst>
              <a:rect l="0" t="0" r="r" b="b"/>
              <a:pathLst>
                <a:path w="420" h="326">
                  <a:moveTo>
                    <a:pt x="200" y="324"/>
                  </a:moveTo>
                  <a:lnTo>
                    <a:pt x="188" y="323"/>
                  </a:lnTo>
                  <a:lnTo>
                    <a:pt x="177" y="322"/>
                  </a:lnTo>
                  <a:lnTo>
                    <a:pt x="167" y="320"/>
                  </a:lnTo>
                  <a:lnTo>
                    <a:pt x="157" y="318"/>
                  </a:lnTo>
                  <a:lnTo>
                    <a:pt x="146" y="315"/>
                  </a:lnTo>
                  <a:lnTo>
                    <a:pt x="136" y="312"/>
                  </a:lnTo>
                  <a:lnTo>
                    <a:pt x="126" y="309"/>
                  </a:lnTo>
                  <a:lnTo>
                    <a:pt x="117" y="305"/>
                  </a:lnTo>
                  <a:lnTo>
                    <a:pt x="107" y="301"/>
                  </a:lnTo>
                  <a:lnTo>
                    <a:pt x="99" y="298"/>
                  </a:lnTo>
                  <a:lnTo>
                    <a:pt x="90" y="293"/>
                  </a:lnTo>
                  <a:lnTo>
                    <a:pt x="82" y="288"/>
                  </a:lnTo>
                  <a:lnTo>
                    <a:pt x="74" y="283"/>
                  </a:lnTo>
                  <a:lnTo>
                    <a:pt x="66" y="277"/>
                  </a:lnTo>
                  <a:lnTo>
                    <a:pt x="59" y="271"/>
                  </a:lnTo>
                  <a:lnTo>
                    <a:pt x="51" y="265"/>
                  </a:lnTo>
                  <a:lnTo>
                    <a:pt x="45" y="259"/>
                  </a:lnTo>
                  <a:lnTo>
                    <a:pt x="39" y="252"/>
                  </a:lnTo>
                  <a:lnTo>
                    <a:pt x="34" y="245"/>
                  </a:lnTo>
                  <a:lnTo>
                    <a:pt x="28" y="239"/>
                  </a:lnTo>
                  <a:lnTo>
                    <a:pt x="23" y="232"/>
                  </a:lnTo>
                  <a:lnTo>
                    <a:pt x="18" y="224"/>
                  </a:lnTo>
                  <a:lnTo>
                    <a:pt x="14" y="217"/>
                  </a:lnTo>
                  <a:lnTo>
                    <a:pt x="11" y="209"/>
                  </a:lnTo>
                  <a:lnTo>
                    <a:pt x="8" y="201"/>
                  </a:lnTo>
                  <a:lnTo>
                    <a:pt x="5" y="193"/>
                  </a:lnTo>
                  <a:lnTo>
                    <a:pt x="3" y="186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5" y="120"/>
                  </a:lnTo>
                  <a:lnTo>
                    <a:pt x="8" y="112"/>
                  </a:lnTo>
                  <a:lnTo>
                    <a:pt x="11" y="104"/>
                  </a:lnTo>
                  <a:lnTo>
                    <a:pt x="14" y="97"/>
                  </a:lnTo>
                  <a:lnTo>
                    <a:pt x="18" y="89"/>
                  </a:lnTo>
                  <a:lnTo>
                    <a:pt x="23" y="83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8" y="64"/>
                  </a:lnTo>
                  <a:lnTo>
                    <a:pt x="44" y="57"/>
                  </a:lnTo>
                  <a:lnTo>
                    <a:pt x="50" y="52"/>
                  </a:lnTo>
                  <a:lnTo>
                    <a:pt x="57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9" y="31"/>
                  </a:lnTo>
                  <a:lnTo>
                    <a:pt x="87" y="27"/>
                  </a:lnTo>
                  <a:lnTo>
                    <a:pt x="95" y="23"/>
                  </a:lnTo>
                  <a:lnTo>
                    <a:pt x="104" y="19"/>
                  </a:lnTo>
                  <a:lnTo>
                    <a:pt x="112" y="16"/>
                  </a:lnTo>
                  <a:lnTo>
                    <a:pt x="121" y="12"/>
                  </a:lnTo>
                  <a:lnTo>
                    <a:pt x="130" y="10"/>
                  </a:lnTo>
                  <a:lnTo>
                    <a:pt x="140" y="7"/>
                  </a:lnTo>
                  <a:lnTo>
                    <a:pt x="149" y="5"/>
                  </a:lnTo>
                  <a:lnTo>
                    <a:pt x="159" y="3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0" y="0"/>
                  </a:lnTo>
                  <a:lnTo>
                    <a:pt x="231" y="1"/>
                  </a:lnTo>
                  <a:lnTo>
                    <a:pt x="241" y="2"/>
                  </a:lnTo>
                  <a:lnTo>
                    <a:pt x="251" y="4"/>
                  </a:lnTo>
                  <a:lnTo>
                    <a:pt x="261" y="6"/>
                  </a:lnTo>
                  <a:lnTo>
                    <a:pt x="271" y="9"/>
                  </a:lnTo>
                  <a:lnTo>
                    <a:pt x="280" y="11"/>
                  </a:lnTo>
                  <a:lnTo>
                    <a:pt x="290" y="15"/>
                  </a:lnTo>
                  <a:lnTo>
                    <a:pt x="299" y="18"/>
                  </a:lnTo>
                  <a:lnTo>
                    <a:pt x="308" y="22"/>
                  </a:lnTo>
                  <a:lnTo>
                    <a:pt x="316" y="26"/>
                  </a:lnTo>
                  <a:lnTo>
                    <a:pt x="324" y="29"/>
                  </a:lnTo>
                  <a:lnTo>
                    <a:pt x="333" y="34"/>
                  </a:lnTo>
                  <a:lnTo>
                    <a:pt x="341" y="39"/>
                  </a:lnTo>
                  <a:lnTo>
                    <a:pt x="348" y="44"/>
                  </a:lnTo>
                  <a:lnTo>
                    <a:pt x="356" y="50"/>
                  </a:lnTo>
                  <a:lnTo>
                    <a:pt x="363" y="56"/>
                  </a:lnTo>
                  <a:lnTo>
                    <a:pt x="369" y="61"/>
                  </a:lnTo>
                  <a:lnTo>
                    <a:pt x="375" y="68"/>
                  </a:lnTo>
                  <a:lnTo>
                    <a:pt x="381" y="74"/>
                  </a:lnTo>
                  <a:lnTo>
                    <a:pt x="386" y="81"/>
                  </a:lnTo>
                  <a:lnTo>
                    <a:pt x="391" y="87"/>
                  </a:lnTo>
                  <a:lnTo>
                    <a:pt x="396" y="94"/>
                  </a:lnTo>
                  <a:lnTo>
                    <a:pt x="400" y="101"/>
                  </a:lnTo>
                  <a:lnTo>
                    <a:pt x="404" y="109"/>
                  </a:lnTo>
                  <a:lnTo>
                    <a:pt x="408" y="116"/>
                  </a:lnTo>
                  <a:lnTo>
                    <a:pt x="411" y="124"/>
                  </a:lnTo>
                  <a:lnTo>
                    <a:pt x="413" y="132"/>
                  </a:lnTo>
                  <a:lnTo>
                    <a:pt x="415" y="138"/>
                  </a:lnTo>
                  <a:lnTo>
                    <a:pt x="417" y="146"/>
                  </a:lnTo>
                  <a:lnTo>
                    <a:pt x="418" y="155"/>
                  </a:lnTo>
                  <a:lnTo>
                    <a:pt x="419" y="163"/>
                  </a:lnTo>
                  <a:lnTo>
                    <a:pt x="419" y="171"/>
                  </a:lnTo>
                  <a:lnTo>
                    <a:pt x="418" y="180"/>
                  </a:lnTo>
                  <a:lnTo>
                    <a:pt x="417" y="188"/>
                  </a:lnTo>
                  <a:lnTo>
                    <a:pt x="416" y="195"/>
                  </a:lnTo>
                  <a:lnTo>
                    <a:pt x="414" y="204"/>
                  </a:lnTo>
                  <a:lnTo>
                    <a:pt x="411" y="212"/>
                  </a:lnTo>
                  <a:lnTo>
                    <a:pt x="408" y="220"/>
                  </a:lnTo>
                  <a:lnTo>
                    <a:pt x="404" y="227"/>
                  </a:lnTo>
                  <a:lnTo>
                    <a:pt x="400" y="235"/>
                  </a:lnTo>
                  <a:lnTo>
                    <a:pt x="396" y="242"/>
                  </a:lnTo>
                  <a:lnTo>
                    <a:pt x="391" y="248"/>
                  </a:lnTo>
                  <a:lnTo>
                    <a:pt x="385" y="255"/>
                  </a:lnTo>
                  <a:lnTo>
                    <a:pt x="380" y="261"/>
                  </a:lnTo>
                  <a:lnTo>
                    <a:pt x="374" y="268"/>
                  </a:lnTo>
                  <a:lnTo>
                    <a:pt x="367" y="274"/>
                  </a:lnTo>
                  <a:lnTo>
                    <a:pt x="360" y="279"/>
                  </a:lnTo>
                  <a:lnTo>
                    <a:pt x="353" y="285"/>
                  </a:lnTo>
                  <a:lnTo>
                    <a:pt x="345" y="290"/>
                  </a:lnTo>
                  <a:lnTo>
                    <a:pt x="337" y="295"/>
                  </a:lnTo>
                  <a:lnTo>
                    <a:pt x="329" y="298"/>
                  </a:lnTo>
                  <a:lnTo>
                    <a:pt x="320" y="303"/>
                  </a:lnTo>
                  <a:lnTo>
                    <a:pt x="312" y="306"/>
                  </a:lnTo>
                  <a:lnTo>
                    <a:pt x="303" y="310"/>
                  </a:lnTo>
                  <a:lnTo>
                    <a:pt x="293" y="313"/>
                  </a:lnTo>
                  <a:lnTo>
                    <a:pt x="284" y="316"/>
                  </a:lnTo>
                  <a:lnTo>
                    <a:pt x="274" y="318"/>
                  </a:lnTo>
                  <a:lnTo>
                    <a:pt x="263" y="320"/>
                  </a:lnTo>
                  <a:lnTo>
                    <a:pt x="253" y="322"/>
                  </a:lnTo>
                  <a:lnTo>
                    <a:pt x="244" y="323"/>
                  </a:lnTo>
                  <a:lnTo>
                    <a:pt x="233" y="324"/>
                  </a:lnTo>
                  <a:lnTo>
                    <a:pt x="222" y="325"/>
                  </a:lnTo>
                  <a:lnTo>
                    <a:pt x="211" y="325"/>
                  </a:lnTo>
                  <a:lnTo>
                    <a:pt x="200" y="324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39" name="Freeform 1137"/>
            <p:cNvSpPr>
              <a:spLocks/>
            </p:cNvSpPr>
            <p:nvPr/>
          </p:nvSpPr>
          <p:spPr bwMode="auto">
            <a:xfrm>
              <a:off x="3446" y="3720"/>
              <a:ext cx="416" cy="323"/>
            </a:xfrm>
            <a:custGeom>
              <a:avLst/>
              <a:gdLst/>
              <a:ahLst/>
              <a:cxnLst>
                <a:cxn ang="0">
                  <a:pos x="176" y="319"/>
                </a:cxn>
                <a:cxn ang="0">
                  <a:pos x="145" y="313"/>
                </a:cxn>
                <a:cxn ang="0">
                  <a:pos x="115" y="303"/>
                </a:cxn>
                <a:cxn ang="0">
                  <a:pos x="90" y="291"/>
                </a:cxn>
                <a:cxn ang="0">
                  <a:pos x="65" y="275"/>
                </a:cxn>
                <a:cxn ang="0">
                  <a:pos x="44" y="257"/>
                </a:cxn>
                <a:cxn ang="0">
                  <a:pos x="28" y="237"/>
                </a:cxn>
                <a:cxn ang="0">
                  <a:pos x="14" y="215"/>
                </a:cxn>
                <a:cxn ang="0">
                  <a:pos x="5" y="192"/>
                </a:cxn>
                <a:cxn ang="0">
                  <a:pos x="0" y="168"/>
                </a:cxn>
                <a:cxn ang="0">
                  <a:pos x="0" y="142"/>
                </a:cxn>
                <a:cxn ang="0">
                  <a:pos x="5" y="119"/>
                </a:cxn>
                <a:cxn ang="0">
                  <a:pos x="14" y="96"/>
                </a:cxn>
                <a:cxn ang="0">
                  <a:pos x="28" y="77"/>
                </a:cxn>
                <a:cxn ang="0">
                  <a:pos x="43" y="57"/>
                </a:cxn>
                <a:cxn ang="0">
                  <a:pos x="64" y="41"/>
                </a:cxn>
                <a:cxn ang="0">
                  <a:pos x="86" y="27"/>
                </a:cxn>
                <a:cxn ang="0">
                  <a:pos x="111" y="16"/>
                </a:cxn>
                <a:cxn ang="0">
                  <a:pos x="138" y="8"/>
                </a:cxn>
                <a:cxn ang="0">
                  <a:pos x="168" y="2"/>
                </a:cxn>
                <a:cxn ang="0">
                  <a:pos x="197" y="0"/>
                </a:cxn>
                <a:cxn ang="0">
                  <a:pos x="229" y="2"/>
                </a:cxn>
                <a:cxn ang="0">
                  <a:pos x="258" y="7"/>
                </a:cxn>
                <a:cxn ang="0">
                  <a:pos x="287" y="15"/>
                </a:cxn>
                <a:cxn ang="0">
                  <a:pos x="313" y="26"/>
                </a:cxn>
                <a:cxn ang="0">
                  <a:pos x="337" y="39"/>
                </a:cxn>
                <a:cxn ang="0">
                  <a:pos x="359" y="56"/>
                </a:cxn>
                <a:cxn ang="0">
                  <a:pos x="378" y="74"/>
                </a:cxn>
                <a:cxn ang="0">
                  <a:pos x="392" y="93"/>
                </a:cxn>
                <a:cxn ang="0">
                  <a:pos x="404" y="115"/>
                </a:cxn>
                <a:cxn ang="0">
                  <a:pos x="411" y="137"/>
                </a:cxn>
                <a:cxn ang="0">
                  <a:pos x="415" y="162"/>
                </a:cxn>
                <a:cxn ang="0">
                  <a:pos x="413" y="187"/>
                </a:cxn>
                <a:cxn ang="0">
                  <a:pos x="407" y="210"/>
                </a:cxn>
                <a:cxn ang="0">
                  <a:pos x="396" y="233"/>
                </a:cxn>
                <a:cxn ang="0">
                  <a:pos x="381" y="253"/>
                </a:cxn>
                <a:cxn ang="0">
                  <a:pos x="364" y="272"/>
                </a:cxn>
                <a:cxn ang="0">
                  <a:pos x="342" y="288"/>
                </a:cxn>
                <a:cxn ang="0">
                  <a:pos x="317" y="300"/>
                </a:cxn>
                <a:cxn ang="0">
                  <a:pos x="291" y="311"/>
                </a:cxn>
                <a:cxn ang="0">
                  <a:pos x="261" y="318"/>
                </a:cxn>
                <a:cxn ang="0">
                  <a:pos x="231" y="322"/>
                </a:cxn>
                <a:cxn ang="0">
                  <a:pos x="198" y="322"/>
                </a:cxn>
              </a:cxnLst>
              <a:rect l="0" t="0" r="r" b="b"/>
              <a:pathLst>
                <a:path w="416" h="323">
                  <a:moveTo>
                    <a:pt x="198" y="322"/>
                  </a:moveTo>
                  <a:lnTo>
                    <a:pt x="186" y="321"/>
                  </a:lnTo>
                  <a:lnTo>
                    <a:pt x="176" y="319"/>
                  </a:lnTo>
                  <a:lnTo>
                    <a:pt x="166" y="317"/>
                  </a:lnTo>
                  <a:lnTo>
                    <a:pt x="155" y="315"/>
                  </a:lnTo>
                  <a:lnTo>
                    <a:pt x="145" y="313"/>
                  </a:lnTo>
                  <a:lnTo>
                    <a:pt x="135" y="310"/>
                  </a:lnTo>
                  <a:lnTo>
                    <a:pt x="125" y="306"/>
                  </a:lnTo>
                  <a:lnTo>
                    <a:pt x="115" y="303"/>
                  </a:lnTo>
                  <a:lnTo>
                    <a:pt x="106" y="299"/>
                  </a:lnTo>
                  <a:lnTo>
                    <a:pt x="98" y="295"/>
                  </a:lnTo>
                  <a:lnTo>
                    <a:pt x="90" y="291"/>
                  </a:lnTo>
                  <a:lnTo>
                    <a:pt x="81" y="286"/>
                  </a:lnTo>
                  <a:lnTo>
                    <a:pt x="73" y="280"/>
                  </a:lnTo>
                  <a:lnTo>
                    <a:pt x="65" y="275"/>
                  </a:lnTo>
                  <a:lnTo>
                    <a:pt x="58" y="269"/>
                  </a:lnTo>
                  <a:lnTo>
                    <a:pt x="51" y="263"/>
                  </a:lnTo>
                  <a:lnTo>
                    <a:pt x="44" y="257"/>
                  </a:lnTo>
                  <a:lnTo>
                    <a:pt x="38" y="250"/>
                  </a:lnTo>
                  <a:lnTo>
                    <a:pt x="33" y="243"/>
                  </a:lnTo>
                  <a:lnTo>
                    <a:pt x="28" y="237"/>
                  </a:lnTo>
                  <a:lnTo>
                    <a:pt x="23" y="230"/>
                  </a:lnTo>
                  <a:lnTo>
                    <a:pt x="18" y="223"/>
                  </a:lnTo>
                  <a:lnTo>
                    <a:pt x="14" y="215"/>
                  </a:lnTo>
                  <a:lnTo>
                    <a:pt x="11" y="207"/>
                  </a:lnTo>
                  <a:lnTo>
                    <a:pt x="8" y="200"/>
                  </a:lnTo>
                  <a:lnTo>
                    <a:pt x="5" y="192"/>
                  </a:lnTo>
                  <a:lnTo>
                    <a:pt x="3" y="185"/>
                  </a:lnTo>
                  <a:lnTo>
                    <a:pt x="1" y="176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5" y="119"/>
                  </a:lnTo>
                  <a:lnTo>
                    <a:pt x="8" y="111"/>
                  </a:lnTo>
                  <a:lnTo>
                    <a:pt x="11" y="104"/>
                  </a:lnTo>
                  <a:lnTo>
                    <a:pt x="14" y="96"/>
                  </a:lnTo>
                  <a:lnTo>
                    <a:pt x="18" y="89"/>
                  </a:lnTo>
                  <a:lnTo>
                    <a:pt x="23" y="82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7" y="64"/>
                  </a:lnTo>
                  <a:lnTo>
                    <a:pt x="43" y="57"/>
                  </a:lnTo>
                  <a:lnTo>
                    <a:pt x="50" y="52"/>
                  </a:lnTo>
                  <a:lnTo>
                    <a:pt x="56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8" y="31"/>
                  </a:lnTo>
                  <a:lnTo>
                    <a:pt x="86" y="27"/>
                  </a:lnTo>
                  <a:lnTo>
                    <a:pt x="94" y="24"/>
                  </a:lnTo>
                  <a:lnTo>
                    <a:pt x="103" y="20"/>
                  </a:lnTo>
                  <a:lnTo>
                    <a:pt x="111" y="16"/>
                  </a:lnTo>
                  <a:lnTo>
                    <a:pt x="120" y="13"/>
                  </a:lnTo>
                  <a:lnTo>
                    <a:pt x="129" y="10"/>
                  </a:lnTo>
                  <a:lnTo>
                    <a:pt x="138" y="8"/>
                  </a:lnTo>
                  <a:lnTo>
                    <a:pt x="148" y="5"/>
                  </a:lnTo>
                  <a:lnTo>
                    <a:pt x="158" y="3"/>
                  </a:lnTo>
                  <a:lnTo>
                    <a:pt x="168" y="2"/>
                  </a:lnTo>
                  <a:lnTo>
                    <a:pt x="177" y="1"/>
                  </a:lnTo>
                  <a:lnTo>
                    <a:pt x="187" y="1"/>
                  </a:lnTo>
                  <a:lnTo>
                    <a:pt x="197" y="0"/>
                  </a:lnTo>
                  <a:lnTo>
                    <a:pt x="208" y="0"/>
                  </a:lnTo>
                  <a:lnTo>
                    <a:pt x="218" y="1"/>
                  </a:lnTo>
                  <a:lnTo>
                    <a:pt x="229" y="2"/>
                  </a:lnTo>
                  <a:lnTo>
                    <a:pt x="239" y="3"/>
                  </a:lnTo>
                  <a:lnTo>
                    <a:pt x="248" y="5"/>
                  </a:lnTo>
                  <a:lnTo>
                    <a:pt x="258" y="7"/>
                  </a:lnTo>
                  <a:lnTo>
                    <a:pt x="268" y="9"/>
                  </a:lnTo>
                  <a:lnTo>
                    <a:pt x="278" y="12"/>
                  </a:lnTo>
                  <a:lnTo>
                    <a:pt x="287" y="15"/>
                  </a:lnTo>
                  <a:lnTo>
                    <a:pt x="296" y="19"/>
                  </a:lnTo>
                  <a:lnTo>
                    <a:pt x="305" y="22"/>
                  </a:lnTo>
                  <a:lnTo>
                    <a:pt x="313" y="26"/>
                  </a:lnTo>
                  <a:lnTo>
                    <a:pt x="321" y="30"/>
                  </a:lnTo>
                  <a:lnTo>
                    <a:pt x="329" y="34"/>
                  </a:lnTo>
                  <a:lnTo>
                    <a:pt x="337" y="39"/>
                  </a:lnTo>
                  <a:lnTo>
                    <a:pt x="345" y="44"/>
                  </a:lnTo>
                  <a:lnTo>
                    <a:pt x="352" y="50"/>
                  </a:lnTo>
                  <a:lnTo>
                    <a:pt x="359" y="56"/>
                  </a:lnTo>
                  <a:lnTo>
                    <a:pt x="366" y="61"/>
                  </a:lnTo>
                  <a:lnTo>
                    <a:pt x="372" y="68"/>
                  </a:lnTo>
                  <a:lnTo>
                    <a:pt x="378" y="74"/>
                  </a:lnTo>
                  <a:lnTo>
                    <a:pt x="382" y="81"/>
                  </a:lnTo>
                  <a:lnTo>
                    <a:pt x="388" y="86"/>
                  </a:lnTo>
                  <a:lnTo>
                    <a:pt x="392" y="93"/>
                  </a:lnTo>
                  <a:lnTo>
                    <a:pt x="397" y="101"/>
                  </a:lnTo>
                  <a:lnTo>
                    <a:pt x="400" y="108"/>
                  </a:lnTo>
                  <a:lnTo>
                    <a:pt x="404" y="115"/>
                  </a:lnTo>
                  <a:lnTo>
                    <a:pt x="407" y="123"/>
                  </a:lnTo>
                  <a:lnTo>
                    <a:pt x="409" y="131"/>
                  </a:lnTo>
                  <a:lnTo>
                    <a:pt x="411" y="137"/>
                  </a:lnTo>
                  <a:lnTo>
                    <a:pt x="413" y="146"/>
                  </a:lnTo>
                  <a:lnTo>
                    <a:pt x="414" y="154"/>
                  </a:lnTo>
                  <a:lnTo>
                    <a:pt x="415" y="162"/>
                  </a:lnTo>
                  <a:lnTo>
                    <a:pt x="415" y="170"/>
                  </a:lnTo>
                  <a:lnTo>
                    <a:pt x="414" y="179"/>
                  </a:lnTo>
                  <a:lnTo>
                    <a:pt x="413" y="187"/>
                  </a:lnTo>
                  <a:lnTo>
                    <a:pt x="412" y="194"/>
                  </a:lnTo>
                  <a:lnTo>
                    <a:pt x="410" y="202"/>
                  </a:lnTo>
                  <a:lnTo>
                    <a:pt x="407" y="210"/>
                  </a:lnTo>
                  <a:lnTo>
                    <a:pt x="404" y="218"/>
                  </a:lnTo>
                  <a:lnTo>
                    <a:pt x="400" y="225"/>
                  </a:lnTo>
                  <a:lnTo>
                    <a:pt x="396" y="233"/>
                  </a:lnTo>
                  <a:lnTo>
                    <a:pt x="392" y="240"/>
                  </a:lnTo>
                  <a:lnTo>
                    <a:pt x="387" y="246"/>
                  </a:lnTo>
                  <a:lnTo>
                    <a:pt x="381" y="253"/>
                  </a:lnTo>
                  <a:lnTo>
                    <a:pt x="376" y="259"/>
                  </a:lnTo>
                  <a:lnTo>
                    <a:pt x="371" y="265"/>
                  </a:lnTo>
                  <a:lnTo>
                    <a:pt x="364" y="272"/>
                  </a:lnTo>
                  <a:lnTo>
                    <a:pt x="357" y="277"/>
                  </a:lnTo>
                  <a:lnTo>
                    <a:pt x="350" y="282"/>
                  </a:lnTo>
                  <a:lnTo>
                    <a:pt x="342" y="288"/>
                  </a:lnTo>
                  <a:lnTo>
                    <a:pt x="334" y="292"/>
                  </a:lnTo>
                  <a:lnTo>
                    <a:pt x="326" y="296"/>
                  </a:lnTo>
                  <a:lnTo>
                    <a:pt x="317" y="300"/>
                  </a:lnTo>
                  <a:lnTo>
                    <a:pt x="309" y="304"/>
                  </a:lnTo>
                  <a:lnTo>
                    <a:pt x="300" y="307"/>
                  </a:lnTo>
                  <a:lnTo>
                    <a:pt x="291" y="311"/>
                  </a:lnTo>
                  <a:lnTo>
                    <a:pt x="281" y="313"/>
                  </a:lnTo>
                  <a:lnTo>
                    <a:pt x="271" y="316"/>
                  </a:lnTo>
                  <a:lnTo>
                    <a:pt x="261" y="318"/>
                  </a:lnTo>
                  <a:lnTo>
                    <a:pt x="251" y="320"/>
                  </a:lnTo>
                  <a:lnTo>
                    <a:pt x="241" y="321"/>
                  </a:lnTo>
                  <a:lnTo>
                    <a:pt x="231" y="322"/>
                  </a:lnTo>
                  <a:lnTo>
                    <a:pt x="220" y="322"/>
                  </a:lnTo>
                  <a:lnTo>
                    <a:pt x="209" y="322"/>
                  </a:lnTo>
                  <a:lnTo>
                    <a:pt x="198" y="322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0" name="Freeform 1138"/>
            <p:cNvSpPr>
              <a:spLocks/>
            </p:cNvSpPr>
            <p:nvPr/>
          </p:nvSpPr>
          <p:spPr bwMode="auto">
            <a:xfrm>
              <a:off x="3448" y="3722"/>
              <a:ext cx="412" cy="319"/>
            </a:xfrm>
            <a:custGeom>
              <a:avLst/>
              <a:gdLst/>
              <a:ahLst/>
              <a:cxnLst>
                <a:cxn ang="0">
                  <a:pos x="174" y="316"/>
                </a:cxn>
                <a:cxn ang="0">
                  <a:pos x="144" y="309"/>
                </a:cxn>
                <a:cxn ang="0">
                  <a:pos x="114" y="300"/>
                </a:cxn>
                <a:cxn ang="0">
                  <a:pos x="89" y="287"/>
                </a:cxn>
                <a:cxn ang="0">
                  <a:pos x="64" y="272"/>
                </a:cxn>
                <a:cxn ang="0">
                  <a:pos x="44" y="254"/>
                </a:cxn>
                <a:cxn ang="0">
                  <a:pos x="28" y="235"/>
                </a:cxn>
                <a:cxn ang="0">
                  <a:pos x="14" y="213"/>
                </a:cxn>
                <a:cxn ang="0">
                  <a:pos x="5" y="189"/>
                </a:cxn>
                <a:cxn ang="0">
                  <a:pos x="0" y="166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3" y="56"/>
                </a:cxn>
                <a:cxn ang="0">
                  <a:pos x="63" y="40"/>
                </a:cxn>
                <a:cxn ang="0">
                  <a:pos x="86" y="27"/>
                </a:cxn>
                <a:cxn ang="0">
                  <a:pos x="110" y="16"/>
                </a:cxn>
                <a:cxn ang="0">
                  <a:pos x="137" y="7"/>
                </a:cxn>
                <a:cxn ang="0">
                  <a:pos x="166" y="2"/>
                </a:cxn>
                <a:cxn ang="0">
                  <a:pos x="195" y="0"/>
                </a:cxn>
                <a:cxn ang="0">
                  <a:pos x="227" y="1"/>
                </a:cxn>
                <a:cxn ang="0">
                  <a:pos x="256" y="6"/>
                </a:cxn>
                <a:cxn ang="0">
                  <a:pos x="284" y="14"/>
                </a:cxn>
                <a:cxn ang="0">
                  <a:pos x="310" y="26"/>
                </a:cxn>
                <a:cxn ang="0">
                  <a:pos x="334" y="38"/>
                </a:cxn>
                <a:cxn ang="0">
                  <a:pos x="356" y="54"/>
                </a:cxn>
                <a:cxn ang="0">
                  <a:pos x="374" y="73"/>
                </a:cxn>
                <a:cxn ang="0">
                  <a:pos x="388" y="92"/>
                </a:cxn>
                <a:cxn ang="0">
                  <a:pos x="400" y="114"/>
                </a:cxn>
                <a:cxn ang="0">
                  <a:pos x="407" y="136"/>
                </a:cxn>
                <a:cxn ang="0">
                  <a:pos x="411" y="160"/>
                </a:cxn>
                <a:cxn ang="0">
                  <a:pos x="409" y="185"/>
                </a:cxn>
                <a:cxn ang="0">
                  <a:pos x="403" y="208"/>
                </a:cxn>
                <a:cxn ang="0">
                  <a:pos x="392" y="230"/>
                </a:cxn>
                <a:cxn ang="0">
                  <a:pos x="378" y="250"/>
                </a:cxn>
                <a:cxn ang="0">
                  <a:pos x="360" y="268"/>
                </a:cxn>
                <a:cxn ang="0">
                  <a:pos x="339" y="284"/>
                </a:cxn>
                <a:cxn ang="0">
                  <a:pos x="314" y="297"/>
                </a:cxn>
                <a:cxn ang="0">
                  <a:pos x="288" y="307"/>
                </a:cxn>
                <a:cxn ang="0">
                  <a:pos x="258" y="314"/>
                </a:cxn>
                <a:cxn ang="0">
                  <a:pos x="228" y="318"/>
                </a:cxn>
                <a:cxn ang="0">
                  <a:pos x="196" y="318"/>
                </a:cxn>
              </a:cxnLst>
              <a:rect l="0" t="0" r="r" b="b"/>
              <a:pathLst>
                <a:path w="412" h="319">
                  <a:moveTo>
                    <a:pt x="196" y="318"/>
                  </a:moveTo>
                  <a:lnTo>
                    <a:pt x="185" y="317"/>
                  </a:lnTo>
                  <a:lnTo>
                    <a:pt x="174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4" y="309"/>
                  </a:lnTo>
                  <a:lnTo>
                    <a:pt x="133" y="306"/>
                  </a:lnTo>
                  <a:lnTo>
                    <a:pt x="124" y="303"/>
                  </a:lnTo>
                  <a:lnTo>
                    <a:pt x="114" y="300"/>
                  </a:lnTo>
                  <a:lnTo>
                    <a:pt x="105" y="295"/>
                  </a:lnTo>
                  <a:lnTo>
                    <a:pt x="97" y="292"/>
                  </a:lnTo>
                  <a:lnTo>
                    <a:pt x="89" y="287"/>
                  </a:lnTo>
                  <a:lnTo>
                    <a:pt x="80" y="282"/>
                  </a:lnTo>
                  <a:lnTo>
                    <a:pt x="72" y="277"/>
                  </a:lnTo>
                  <a:lnTo>
                    <a:pt x="64" y="272"/>
                  </a:lnTo>
                  <a:lnTo>
                    <a:pt x="57" y="266"/>
                  </a:lnTo>
                  <a:lnTo>
                    <a:pt x="50" y="260"/>
                  </a:lnTo>
                  <a:lnTo>
                    <a:pt x="44" y="254"/>
                  </a:lnTo>
                  <a:lnTo>
                    <a:pt x="38" y="247"/>
                  </a:lnTo>
                  <a:lnTo>
                    <a:pt x="33" y="241"/>
                  </a:lnTo>
                  <a:lnTo>
                    <a:pt x="28" y="235"/>
                  </a:lnTo>
                  <a:lnTo>
                    <a:pt x="23" y="227"/>
                  </a:lnTo>
                  <a:lnTo>
                    <a:pt x="18" y="220"/>
                  </a:lnTo>
                  <a:lnTo>
                    <a:pt x="14" y="213"/>
                  </a:lnTo>
                  <a:lnTo>
                    <a:pt x="10" y="205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3" y="182"/>
                  </a:lnTo>
                  <a:lnTo>
                    <a:pt x="1" y="174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0" y="140"/>
                  </a:lnTo>
                  <a:lnTo>
                    <a:pt x="1" y="133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8" y="110"/>
                  </a:lnTo>
                  <a:lnTo>
                    <a:pt x="11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3" y="69"/>
                  </a:lnTo>
                  <a:lnTo>
                    <a:pt x="37" y="63"/>
                  </a:lnTo>
                  <a:lnTo>
                    <a:pt x="43" y="56"/>
                  </a:lnTo>
                  <a:lnTo>
                    <a:pt x="49" y="51"/>
                  </a:lnTo>
                  <a:lnTo>
                    <a:pt x="56" y="45"/>
                  </a:lnTo>
                  <a:lnTo>
                    <a:pt x="63" y="40"/>
                  </a:lnTo>
                  <a:lnTo>
                    <a:pt x="70" y="35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4" y="23"/>
                  </a:lnTo>
                  <a:lnTo>
                    <a:pt x="102" y="19"/>
                  </a:lnTo>
                  <a:lnTo>
                    <a:pt x="110" y="16"/>
                  </a:lnTo>
                  <a:lnTo>
                    <a:pt x="118" y="12"/>
                  </a:lnTo>
                  <a:lnTo>
                    <a:pt x="128" y="10"/>
                  </a:lnTo>
                  <a:lnTo>
                    <a:pt x="137" y="7"/>
                  </a:lnTo>
                  <a:lnTo>
                    <a:pt x="146" y="5"/>
                  </a:lnTo>
                  <a:lnTo>
                    <a:pt x="156" y="3"/>
                  </a:lnTo>
                  <a:lnTo>
                    <a:pt x="166" y="2"/>
                  </a:lnTo>
                  <a:lnTo>
                    <a:pt x="175" y="1"/>
                  </a:lnTo>
                  <a:lnTo>
                    <a:pt x="185" y="0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6" y="0"/>
                  </a:lnTo>
                  <a:lnTo>
                    <a:pt x="227" y="1"/>
                  </a:lnTo>
                  <a:lnTo>
                    <a:pt x="237" y="2"/>
                  </a:lnTo>
                  <a:lnTo>
                    <a:pt x="246" y="4"/>
                  </a:lnTo>
                  <a:lnTo>
                    <a:pt x="256" y="6"/>
                  </a:lnTo>
                  <a:lnTo>
                    <a:pt x="265" y="9"/>
                  </a:lnTo>
                  <a:lnTo>
                    <a:pt x="275" y="11"/>
                  </a:lnTo>
                  <a:lnTo>
                    <a:pt x="284" y="14"/>
                  </a:lnTo>
                  <a:lnTo>
                    <a:pt x="293" y="18"/>
                  </a:lnTo>
                  <a:lnTo>
                    <a:pt x="302" y="22"/>
                  </a:lnTo>
                  <a:lnTo>
                    <a:pt x="310" y="26"/>
                  </a:lnTo>
                  <a:lnTo>
                    <a:pt x="318" y="29"/>
                  </a:lnTo>
                  <a:lnTo>
                    <a:pt x="326" y="33"/>
                  </a:lnTo>
                  <a:lnTo>
                    <a:pt x="334" y="38"/>
                  </a:lnTo>
                  <a:lnTo>
                    <a:pt x="341" y="44"/>
                  </a:lnTo>
                  <a:lnTo>
                    <a:pt x="349" y="49"/>
                  </a:lnTo>
                  <a:lnTo>
                    <a:pt x="356" y="54"/>
                  </a:lnTo>
                  <a:lnTo>
                    <a:pt x="362" y="60"/>
                  </a:lnTo>
                  <a:lnTo>
                    <a:pt x="369" y="67"/>
                  </a:lnTo>
                  <a:lnTo>
                    <a:pt x="374" y="73"/>
                  </a:lnTo>
                  <a:lnTo>
                    <a:pt x="379" y="80"/>
                  </a:lnTo>
                  <a:lnTo>
                    <a:pt x="384" y="85"/>
                  </a:lnTo>
                  <a:lnTo>
                    <a:pt x="388" y="92"/>
                  </a:lnTo>
                  <a:lnTo>
                    <a:pt x="393" y="99"/>
                  </a:lnTo>
                  <a:lnTo>
                    <a:pt x="396" y="107"/>
                  </a:lnTo>
                  <a:lnTo>
                    <a:pt x="400" y="114"/>
                  </a:lnTo>
                  <a:lnTo>
                    <a:pt x="403" y="121"/>
                  </a:lnTo>
                  <a:lnTo>
                    <a:pt x="405" y="129"/>
                  </a:lnTo>
                  <a:lnTo>
                    <a:pt x="407" y="136"/>
                  </a:lnTo>
                  <a:lnTo>
                    <a:pt x="409" y="144"/>
                  </a:lnTo>
                  <a:lnTo>
                    <a:pt x="410" y="152"/>
                  </a:lnTo>
                  <a:lnTo>
                    <a:pt x="411" y="160"/>
                  </a:lnTo>
                  <a:lnTo>
                    <a:pt x="411" y="168"/>
                  </a:lnTo>
                  <a:lnTo>
                    <a:pt x="410" y="176"/>
                  </a:lnTo>
                  <a:lnTo>
                    <a:pt x="409" y="185"/>
                  </a:lnTo>
                  <a:lnTo>
                    <a:pt x="408" y="192"/>
                  </a:lnTo>
                  <a:lnTo>
                    <a:pt x="406" y="200"/>
                  </a:lnTo>
                  <a:lnTo>
                    <a:pt x="403" y="208"/>
                  </a:lnTo>
                  <a:lnTo>
                    <a:pt x="400" y="216"/>
                  </a:lnTo>
                  <a:lnTo>
                    <a:pt x="396" y="223"/>
                  </a:lnTo>
                  <a:lnTo>
                    <a:pt x="392" y="230"/>
                  </a:lnTo>
                  <a:lnTo>
                    <a:pt x="388" y="237"/>
                  </a:lnTo>
                  <a:lnTo>
                    <a:pt x="383" y="243"/>
                  </a:lnTo>
                  <a:lnTo>
                    <a:pt x="378" y="250"/>
                  </a:lnTo>
                  <a:lnTo>
                    <a:pt x="373" y="256"/>
                  </a:lnTo>
                  <a:lnTo>
                    <a:pt x="367" y="262"/>
                  </a:lnTo>
                  <a:lnTo>
                    <a:pt x="360" y="268"/>
                  </a:lnTo>
                  <a:lnTo>
                    <a:pt x="353" y="274"/>
                  </a:lnTo>
                  <a:lnTo>
                    <a:pt x="346" y="279"/>
                  </a:lnTo>
                  <a:lnTo>
                    <a:pt x="339" y="284"/>
                  </a:lnTo>
                  <a:lnTo>
                    <a:pt x="331" y="289"/>
                  </a:lnTo>
                  <a:lnTo>
                    <a:pt x="323" y="293"/>
                  </a:lnTo>
                  <a:lnTo>
                    <a:pt x="314" y="297"/>
                  </a:lnTo>
                  <a:lnTo>
                    <a:pt x="306" y="300"/>
                  </a:lnTo>
                  <a:lnTo>
                    <a:pt x="297" y="304"/>
                  </a:lnTo>
                  <a:lnTo>
                    <a:pt x="288" y="307"/>
                  </a:lnTo>
                  <a:lnTo>
                    <a:pt x="278" y="310"/>
                  </a:lnTo>
                  <a:lnTo>
                    <a:pt x="269" y="312"/>
                  </a:lnTo>
                  <a:lnTo>
                    <a:pt x="258" y="314"/>
                  </a:lnTo>
                  <a:lnTo>
                    <a:pt x="248" y="316"/>
                  </a:lnTo>
                  <a:lnTo>
                    <a:pt x="239" y="317"/>
                  </a:lnTo>
                  <a:lnTo>
                    <a:pt x="228" y="318"/>
                  </a:lnTo>
                  <a:lnTo>
                    <a:pt x="218" y="318"/>
                  </a:lnTo>
                  <a:lnTo>
                    <a:pt x="207" y="318"/>
                  </a:lnTo>
                  <a:lnTo>
                    <a:pt x="196" y="318"/>
                  </a:lnTo>
                </a:path>
              </a:pathLst>
            </a:custGeom>
            <a:solidFill>
              <a:srgbClr val="E2E2E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1" name="Freeform 1139"/>
            <p:cNvSpPr>
              <a:spLocks/>
            </p:cNvSpPr>
            <p:nvPr/>
          </p:nvSpPr>
          <p:spPr bwMode="auto">
            <a:xfrm>
              <a:off x="3450" y="3723"/>
              <a:ext cx="408" cy="317"/>
            </a:xfrm>
            <a:custGeom>
              <a:avLst/>
              <a:gdLst/>
              <a:ahLst/>
              <a:cxnLst>
                <a:cxn ang="0">
                  <a:pos x="172" y="313"/>
                </a:cxn>
                <a:cxn ang="0">
                  <a:pos x="142" y="307"/>
                </a:cxn>
                <a:cxn ang="0">
                  <a:pos x="113" y="297"/>
                </a:cxn>
                <a:cxn ang="0">
                  <a:pos x="88" y="285"/>
                </a:cxn>
                <a:cxn ang="0">
                  <a:pos x="64" y="270"/>
                </a:cxn>
                <a:cxn ang="0">
                  <a:pos x="43" y="252"/>
                </a:cxn>
                <a:cxn ang="0">
                  <a:pos x="27" y="233"/>
                </a:cxn>
                <a:cxn ang="0">
                  <a:pos x="14" y="211"/>
                </a:cxn>
                <a:cxn ang="0">
                  <a:pos x="5" y="188"/>
                </a:cxn>
                <a:cxn ang="0">
                  <a:pos x="0" y="165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2" y="56"/>
                </a:cxn>
                <a:cxn ang="0">
                  <a:pos x="62" y="40"/>
                </a:cxn>
                <a:cxn ang="0">
                  <a:pos x="85" y="26"/>
                </a:cxn>
                <a:cxn ang="0">
                  <a:pos x="109" y="16"/>
                </a:cxn>
                <a:cxn ang="0">
                  <a:pos x="136" y="8"/>
                </a:cxn>
                <a:cxn ang="0">
                  <a:pos x="164" y="2"/>
                </a:cxn>
                <a:cxn ang="0">
                  <a:pos x="194" y="0"/>
                </a:cxn>
                <a:cxn ang="0">
                  <a:pos x="224" y="2"/>
                </a:cxn>
                <a:cxn ang="0">
                  <a:pos x="253" y="7"/>
                </a:cxn>
                <a:cxn ang="0">
                  <a:pos x="282" y="15"/>
                </a:cxn>
                <a:cxn ang="0">
                  <a:pos x="307" y="26"/>
                </a:cxn>
                <a:cxn ang="0">
                  <a:pos x="331" y="39"/>
                </a:cxn>
                <a:cxn ang="0">
                  <a:pos x="352" y="55"/>
                </a:cxn>
                <a:cxn ang="0">
                  <a:pos x="370" y="73"/>
                </a:cxn>
                <a:cxn ang="0">
                  <a:pos x="385" y="92"/>
                </a:cxn>
                <a:cxn ang="0">
                  <a:pos x="396" y="113"/>
                </a:cxn>
                <a:cxn ang="0">
                  <a:pos x="403" y="135"/>
                </a:cxn>
                <a:cxn ang="0">
                  <a:pos x="407" y="159"/>
                </a:cxn>
                <a:cxn ang="0">
                  <a:pos x="405" y="184"/>
                </a:cxn>
                <a:cxn ang="0">
                  <a:pos x="399" y="206"/>
                </a:cxn>
                <a:cxn ang="0">
                  <a:pos x="389" y="229"/>
                </a:cxn>
                <a:cxn ang="0">
                  <a:pos x="374" y="248"/>
                </a:cxn>
                <a:cxn ang="0">
                  <a:pos x="357" y="266"/>
                </a:cxn>
                <a:cxn ang="0">
                  <a:pos x="335" y="282"/>
                </a:cxn>
                <a:cxn ang="0">
                  <a:pos x="311" y="294"/>
                </a:cxn>
                <a:cxn ang="0">
                  <a:pos x="285" y="305"/>
                </a:cxn>
                <a:cxn ang="0">
                  <a:pos x="256" y="312"/>
                </a:cxn>
                <a:cxn ang="0">
                  <a:pos x="226" y="315"/>
                </a:cxn>
                <a:cxn ang="0">
                  <a:pos x="194" y="315"/>
                </a:cxn>
              </a:cxnLst>
              <a:rect l="0" t="0" r="r" b="b"/>
              <a:pathLst>
                <a:path w="408" h="317">
                  <a:moveTo>
                    <a:pt x="194" y="315"/>
                  </a:moveTo>
                  <a:lnTo>
                    <a:pt x="183" y="314"/>
                  </a:lnTo>
                  <a:lnTo>
                    <a:pt x="172" y="313"/>
                  </a:lnTo>
                  <a:lnTo>
                    <a:pt x="163" y="311"/>
                  </a:lnTo>
                  <a:lnTo>
                    <a:pt x="152" y="309"/>
                  </a:lnTo>
                  <a:lnTo>
                    <a:pt x="142" y="307"/>
                  </a:lnTo>
                  <a:lnTo>
                    <a:pt x="132" y="304"/>
                  </a:lnTo>
                  <a:lnTo>
                    <a:pt x="122" y="300"/>
                  </a:lnTo>
                  <a:lnTo>
                    <a:pt x="113" y="297"/>
                  </a:lnTo>
                  <a:lnTo>
                    <a:pt x="104" y="293"/>
                  </a:lnTo>
                  <a:lnTo>
                    <a:pt x="96" y="290"/>
                  </a:lnTo>
                  <a:lnTo>
                    <a:pt x="88" y="285"/>
                  </a:lnTo>
                  <a:lnTo>
                    <a:pt x="80" y="280"/>
                  </a:lnTo>
                  <a:lnTo>
                    <a:pt x="72" y="275"/>
                  </a:lnTo>
                  <a:lnTo>
                    <a:pt x="64" y="270"/>
                  </a:lnTo>
                  <a:lnTo>
                    <a:pt x="57" y="264"/>
                  </a:lnTo>
                  <a:lnTo>
                    <a:pt x="50" y="258"/>
                  </a:lnTo>
                  <a:lnTo>
                    <a:pt x="43" y="252"/>
                  </a:lnTo>
                  <a:lnTo>
                    <a:pt x="37" y="245"/>
                  </a:lnTo>
                  <a:lnTo>
                    <a:pt x="33" y="239"/>
                  </a:lnTo>
                  <a:lnTo>
                    <a:pt x="27" y="233"/>
                  </a:lnTo>
                  <a:lnTo>
                    <a:pt x="23" y="226"/>
                  </a:lnTo>
                  <a:lnTo>
                    <a:pt x="18" y="218"/>
                  </a:lnTo>
                  <a:lnTo>
                    <a:pt x="14" y="211"/>
                  </a:lnTo>
                  <a:lnTo>
                    <a:pt x="10" y="204"/>
                  </a:lnTo>
                  <a:lnTo>
                    <a:pt x="7" y="196"/>
                  </a:lnTo>
                  <a:lnTo>
                    <a:pt x="5" y="188"/>
                  </a:lnTo>
                  <a:lnTo>
                    <a:pt x="3" y="181"/>
                  </a:lnTo>
                  <a:lnTo>
                    <a:pt x="1" y="173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1" y="132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7" y="109"/>
                  </a:lnTo>
                  <a:lnTo>
                    <a:pt x="10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2" y="69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51"/>
                  </a:lnTo>
                  <a:lnTo>
                    <a:pt x="55" y="46"/>
                  </a:lnTo>
                  <a:lnTo>
                    <a:pt x="62" y="40"/>
                  </a:lnTo>
                  <a:lnTo>
                    <a:pt x="69" y="35"/>
                  </a:lnTo>
                  <a:lnTo>
                    <a:pt x="77" y="31"/>
                  </a:lnTo>
                  <a:lnTo>
                    <a:pt x="85" y="26"/>
                  </a:lnTo>
                  <a:lnTo>
                    <a:pt x="93" y="23"/>
                  </a:lnTo>
                  <a:lnTo>
                    <a:pt x="101" y="20"/>
                  </a:lnTo>
                  <a:lnTo>
                    <a:pt x="109" y="16"/>
                  </a:lnTo>
                  <a:lnTo>
                    <a:pt x="117" y="13"/>
                  </a:lnTo>
                  <a:lnTo>
                    <a:pt x="126" y="10"/>
                  </a:lnTo>
                  <a:lnTo>
                    <a:pt x="136" y="8"/>
                  </a:lnTo>
                  <a:lnTo>
                    <a:pt x="145" y="5"/>
                  </a:lnTo>
                  <a:lnTo>
                    <a:pt x="155" y="4"/>
                  </a:lnTo>
                  <a:lnTo>
                    <a:pt x="164" y="2"/>
                  </a:lnTo>
                  <a:lnTo>
                    <a:pt x="173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14" y="1"/>
                  </a:lnTo>
                  <a:lnTo>
                    <a:pt x="224" y="2"/>
                  </a:lnTo>
                  <a:lnTo>
                    <a:pt x="234" y="3"/>
                  </a:lnTo>
                  <a:lnTo>
                    <a:pt x="243" y="5"/>
                  </a:lnTo>
                  <a:lnTo>
                    <a:pt x="253" y="7"/>
                  </a:lnTo>
                  <a:lnTo>
                    <a:pt x="263" y="9"/>
                  </a:lnTo>
                  <a:lnTo>
                    <a:pt x="272" y="12"/>
                  </a:lnTo>
                  <a:lnTo>
                    <a:pt x="282" y="15"/>
                  </a:lnTo>
                  <a:lnTo>
                    <a:pt x="290" y="18"/>
                  </a:lnTo>
                  <a:lnTo>
                    <a:pt x="299" y="22"/>
                  </a:lnTo>
                  <a:lnTo>
                    <a:pt x="307" y="26"/>
                  </a:lnTo>
                  <a:lnTo>
                    <a:pt x="315" y="29"/>
                  </a:lnTo>
                  <a:lnTo>
                    <a:pt x="323" y="34"/>
                  </a:lnTo>
                  <a:lnTo>
                    <a:pt x="331" y="39"/>
                  </a:lnTo>
                  <a:lnTo>
                    <a:pt x="338" y="44"/>
                  </a:lnTo>
                  <a:lnTo>
                    <a:pt x="345" y="49"/>
                  </a:lnTo>
                  <a:lnTo>
                    <a:pt x="352" y="55"/>
                  </a:lnTo>
                  <a:lnTo>
                    <a:pt x="359" y="60"/>
                  </a:lnTo>
                  <a:lnTo>
                    <a:pt x="365" y="67"/>
                  </a:lnTo>
                  <a:lnTo>
                    <a:pt x="370" y="73"/>
                  </a:lnTo>
                  <a:lnTo>
                    <a:pt x="375" y="79"/>
                  </a:lnTo>
                  <a:lnTo>
                    <a:pt x="380" y="85"/>
                  </a:lnTo>
                  <a:lnTo>
                    <a:pt x="385" y="92"/>
                  </a:lnTo>
                  <a:lnTo>
                    <a:pt x="389" y="99"/>
                  </a:lnTo>
                  <a:lnTo>
                    <a:pt x="393" y="106"/>
                  </a:lnTo>
                  <a:lnTo>
                    <a:pt x="396" y="113"/>
                  </a:lnTo>
                  <a:lnTo>
                    <a:pt x="399" y="121"/>
                  </a:lnTo>
                  <a:lnTo>
                    <a:pt x="401" y="128"/>
                  </a:lnTo>
                  <a:lnTo>
                    <a:pt x="403" y="135"/>
                  </a:lnTo>
                  <a:lnTo>
                    <a:pt x="405" y="143"/>
                  </a:lnTo>
                  <a:lnTo>
                    <a:pt x="406" y="151"/>
                  </a:lnTo>
                  <a:lnTo>
                    <a:pt x="407" y="159"/>
                  </a:lnTo>
                  <a:lnTo>
                    <a:pt x="407" y="167"/>
                  </a:lnTo>
                  <a:lnTo>
                    <a:pt x="406" y="175"/>
                  </a:lnTo>
                  <a:lnTo>
                    <a:pt x="405" y="184"/>
                  </a:lnTo>
                  <a:lnTo>
                    <a:pt x="404" y="190"/>
                  </a:lnTo>
                  <a:lnTo>
                    <a:pt x="402" y="198"/>
                  </a:lnTo>
                  <a:lnTo>
                    <a:pt x="399" y="206"/>
                  </a:lnTo>
                  <a:lnTo>
                    <a:pt x="396" y="214"/>
                  </a:lnTo>
                  <a:lnTo>
                    <a:pt x="393" y="221"/>
                  </a:lnTo>
                  <a:lnTo>
                    <a:pt x="389" y="229"/>
                  </a:lnTo>
                  <a:lnTo>
                    <a:pt x="384" y="236"/>
                  </a:lnTo>
                  <a:lnTo>
                    <a:pt x="379" y="241"/>
                  </a:lnTo>
                  <a:lnTo>
                    <a:pt x="374" y="248"/>
                  </a:lnTo>
                  <a:lnTo>
                    <a:pt x="369" y="254"/>
                  </a:lnTo>
                  <a:lnTo>
                    <a:pt x="363" y="260"/>
                  </a:lnTo>
                  <a:lnTo>
                    <a:pt x="357" y="266"/>
                  </a:lnTo>
                  <a:lnTo>
                    <a:pt x="350" y="272"/>
                  </a:lnTo>
                  <a:lnTo>
                    <a:pt x="343" y="277"/>
                  </a:lnTo>
                  <a:lnTo>
                    <a:pt x="335" y="282"/>
                  </a:lnTo>
                  <a:lnTo>
                    <a:pt x="328" y="287"/>
                  </a:lnTo>
                  <a:lnTo>
                    <a:pt x="319" y="290"/>
                  </a:lnTo>
                  <a:lnTo>
                    <a:pt x="311" y="294"/>
                  </a:lnTo>
                  <a:lnTo>
                    <a:pt x="303" y="298"/>
                  </a:lnTo>
                  <a:lnTo>
                    <a:pt x="294" y="301"/>
                  </a:lnTo>
                  <a:lnTo>
                    <a:pt x="285" y="305"/>
                  </a:lnTo>
                  <a:lnTo>
                    <a:pt x="276" y="307"/>
                  </a:lnTo>
                  <a:lnTo>
                    <a:pt x="266" y="310"/>
                  </a:lnTo>
                  <a:lnTo>
                    <a:pt x="256" y="312"/>
                  </a:lnTo>
                  <a:lnTo>
                    <a:pt x="246" y="313"/>
                  </a:lnTo>
                  <a:lnTo>
                    <a:pt x="237" y="315"/>
                  </a:lnTo>
                  <a:lnTo>
                    <a:pt x="226" y="315"/>
                  </a:lnTo>
                  <a:lnTo>
                    <a:pt x="215" y="316"/>
                  </a:lnTo>
                  <a:lnTo>
                    <a:pt x="205" y="316"/>
                  </a:lnTo>
                  <a:lnTo>
                    <a:pt x="194" y="315"/>
                  </a:lnTo>
                </a:path>
              </a:pathLst>
            </a:custGeom>
            <a:solidFill>
              <a:srgbClr val="E1E1E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2" name="Freeform 1140"/>
            <p:cNvSpPr>
              <a:spLocks/>
            </p:cNvSpPr>
            <p:nvPr/>
          </p:nvSpPr>
          <p:spPr bwMode="auto">
            <a:xfrm>
              <a:off x="3452" y="3725"/>
              <a:ext cx="404" cy="313"/>
            </a:xfrm>
            <a:custGeom>
              <a:avLst/>
              <a:gdLst/>
              <a:ahLst/>
              <a:cxnLst>
                <a:cxn ang="0">
                  <a:pos x="170" y="310"/>
                </a:cxn>
                <a:cxn ang="0">
                  <a:pos x="141" y="303"/>
                </a:cxn>
                <a:cxn ang="0">
                  <a:pos x="112" y="294"/>
                </a:cxn>
                <a:cxn ang="0">
                  <a:pos x="87" y="282"/>
                </a:cxn>
                <a:cxn ang="0">
                  <a:pos x="63" y="267"/>
                </a:cxn>
                <a:cxn ang="0">
                  <a:pos x="43" y="249"/>
                </a:cxn>
                <a:cxn ang="0">
                  <a:pos x="27" y="230"/>
                </a:cxn>
                <a:cxn ang="0">
                  <a:pos x="14" y="209"/>
                </a:cxn>
                <a:cxn ang="0">
                  <a:pos x="5" y="186"/>
                </a:cxn>
                <a:cxn ang="0">
                  <a:pos x="0" y="163"/>
                </a:cxn>
                <a:cxn ang="0">
                  <a:pos x="0" y="138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5"/>
                </a:cxn>
                <a:cxn ang="0">
                  <a:pos x="61" y="39"/>
                </a:cxn>
                <a:cxn ang="0">
                  <a:pos x="84" y="26"/>
                </a:cxn>
                <a:cxn ang="0">
                  <a:pos x="108" y="15"/>
                </a:cxn>
                <a:cxn ang="0">
                  <a:pos x="134" y="7"/>
                </a:cxn>
                <a:cxn ang="0">
                  <a:pos x="163" y="2"/>
                </a:cxn>
                <a:cxn ang="0">
                  <a:pos x="192" y="0"/>
                </a:cxn>
                <a:cxn ang="0">
                  <a:pos x="222" y="1"/>
                </a:cxn>
                <a:cxn ang="0">
                  <a:pos x="251" y="6"/>
                </a:cxn>
                <a:cxn ang="0">
                  <a:pos x="279" y="14"/>
                </a:cxn>
                <a:cxn ang="0">
                  <a:pos x="304" y="25"/>
                </a:cxn>
                <a:cxn ang="0">
                  <a:pos x="328" y="38"/>
                </a:cxn>
                <a:cxn ang="0">
                  <a:pos x="349" y="54"/>
                </a:cxn>
                <a:cxn ang="0">
                  <a:pos x="367" y="72"/>
                </a:cxn>
                <a:cxn ang="0">
                  <a:pos x="381" y="90"/>
                </a:cxn>
                <a:cxn ang="0">
                  <a:pos x="392" y="112"/>
                </a:cxn>
                <a:cxn ang="0">
                  <a:pos x="399" y="133"/>
                </a:cxn>
                <a:cxn ang="0">
                  <a:pos x="403" y="157"/>
                </a:cxn>
                <a:cxn ang="0">
                  <a:pos x="401" y="181"/>
                </a:cxn>
                <a:cxn ang="0">
                  <a:pos x="395" y="204"/>
                </a:cxn>
                <a:cxn ang="0">
                  <a:pos x="385" y="226"/>
                </a:cxn>
                <a:cxn ang="0">
                  <a:pos x="370" y="245"/>
                </a:cxn>
                <a:cxn ang="0">
                  <a:pos x="353" y="263"/>
                </a:cxn>
                <a:cxn ang="0">
                  <a:pos x="332" y="279"/>
                </a:cxn>
                <a:cxn ang="0">
                  <a:pos x="308" y="291"/>
                </a:cxn>
                <a:cxn ang="0">
                  <a:pos x="282" y="301"/>
                </a:cxn>
                <a:cxn ang="0">
                  <a:pos x="253" y="308"/>
                </a:cxn>
                <a:cxn ang="0">
                  <a:pos x="224" y="312"/>
                </a:cxn>
                <a:cxn ang="0">
                  <a:pos x="192" y="312"/>
                </a:cxn>
              </a:cxnLst>
              <a:rect l="0" t="0" r="r" b="b"/>
              <a:pathLst>
                <a:path w="404" h="313">
                  <a:moveTo>
                    <a:pt x="192" y="312"/>
                  </a:moveTo>
                  <a:lnTo>
                    <a:pt x="181" y="311"/>
                  </a:lnTo>
                  <a:lnTo>
                    <a:pt x="170" y="310"/>
                  </a:lnTo>
                  <a:lnTo>
                    <a:pt x="161" y="308"/>
                  </a:lnTo>
                  <a:lnTo>
                    <a:pt x="151" y="306"/>
                  </a:lnTo>
                  <a:lnTo>
                    <a:pt x="141" y="303"/>
                  </a:lnTo>
                  <a:lnTo>
                    <a:pt x="131" y="300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90"/>
                  </a:lnTo>
                  <a:lnTo>
                    <a:pt x="95" y="286"/>
                  </a:lnTo>
                  <a:lnTo>
                    <a:pt x="87" y="282"/>
                  </a:lnTo>
                  <a:lnTo>
                    <a:pt x="79" y="277"/>
                  </a:lnTo>
                  <a:lnTo>
                    <a:pt x="71" y="272"/>
                  </a:lnTo>
                  <a:lnTo>
                    <a:pt x="63" y="267"/>
                  </a:lnTo>
                  <a:lnTo>
                    <a:pt x="56" y="261"/>
                  </a:lnTo>
                  <a:lnTo>
                    <a:pt x="50" y="255"/>
                  </a:lnTo>
                  <a:lnTo>
                    <a:pt x="43" y="249"/>
                  </a:lnTo>
                  <a:lnTo>
                    <a:pt x="37" y="242"/>
                  </a:lnTo>
                  <a:lnTo>
                    <a:pt x="32" y="236"/>
                  </a:lnTo>
                  <a:lnTo>
                    <a:pt x="27" y="230"/>
                  </a:lnTo>
                  <a:lnTo>
                    <a:pt x="22" y="223"/>
                  </a:lnTo>
                  <a:lnTo>
                    <a:pt x="18" y="216"/>
                  </a:lnTo>
                  <a:lnTo>
                    <a:pt x="14" y="209"/>
                  </a:lnTo>
                  <a:lnTo>
                    <a:pt x="10" y="201"/>
                  </a:lnTo>
                  <a:lnTo>
                    <a:pt x="7" y="193"/>
                  </a:lnTo>
                  <a:lnTo>
                    <a:pt x="5" y="186"/>
                  </a:lnTo>
                  <a:lnTo>
                    <a:pt x="3" y="179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3" y="123"/>
                  </a:lnTo>
                  <a:lnTo>
                    <a:pt x="5" y="115"/>
                  </a:lnTo>
                  <a:lnTo>
                    <a:pt x="7" y="108"/>
                  </a:lnTo>
                  <a:lnTo>
                    <a:pt x="10" y="101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42" y="55"/>
                  </a:lnTo>
                  <a:lnTo>
                    <a:pt x="48" y="50"/>
                  </a:lnTo>
                  <a:lnTo>
                    <a:pt x="55" y="45"/>
                  </a:lnTo>
                  <a:lnTo>
                    <a:pt x="61" y="39"/>
                  </a:lnTo>
                  <a:lnTo>
                    <a:pt x="69" y="34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2" y="23"/>
                  </a:lnTo>
                  <a:lnTo>
                    <a:pt x="100" y="19"/>
                  </a:lnTo>
                  <a:lnTo>
                    <a:pt x="108" y="15"/>
                  </a:lnTo>
                  <a:lnTo>
                    <a:pt x="116" y="12"/>
                  </a:lnTo>
                  <a:lnTo>
                    <a:pt x="125" y="10"/>
                  </a:lnTo>
                  <a:lnTo>
                    <a:pt x="134" y="7"/>
                  </a:lnTo>
                  <a:lnTo>
                    <a:pt x="143" y="5"/>
                  </a:lnTo>
                  <a:lnTo>
                    <a:pt x="153" y="3"/>
                  </a:lnTo>
                  <a:lnTo>
                    <a:pt x="163" y="2"/>
                  </a:lnTo>
                  <a:lnTo>
                    <a:pt x="171" y="1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2" y="3"/>
                  </a:lnTo>
                  <a:lnTo>
                    <a:pt x="241" y="4"/>
                  </a:lnTo>
                  <a:lnTo>
                    <a:pt x="251" y="6"/>
                  </a:lnTo>
                  <a:lnTo>
                    <a:pt x="260" y="9"/>
                  </a:lnTo>
                  <a:lnTo>
                    <a:pt x="270" y="11"/>
                  </a:lnTo>
                  <a:lnTo>
                    <a:pt x="279" y="14"/>
                  </a:lnTo>
                  <a:lnTo>
                    <a:pt x="288" y="18"/>
                  </a:lnTo>
                  <a:lnTo>
                    <a:pt x="296" y="21"/>
                  </a:lnTo>
                  <a:lnTo>
                    <a:pt x="304" y="25"/>
                  </a:lnTo>
                  <a:lnTo>
                    <a:pt x="312" y="28"/>
                  </a:lnTo>
                  <a:lnTo>
                    <a:pt x="320" y="33"/>
                  </a:lnTo>
                  <a:lnTo>
                    <a:pt x="328" y="38"/>
                  </a:lnTo>
                  <a:lnTo>
                    <a:pt x="335" y="43"/>
                  </a:lnTo>
                  <a:lnTo>
                    <a:pt x="342" y="48"/>
                  </a:lnTo>
                  <a:lnTo>
                    <a:pt x="349" y="54"/>
                  </a:lnTo>
                  <a:lnTo>
                    <a:pt x="355" y="59"/>
                  </a:lnTo>
                  <a:lnTo>
                    <a:pt x="361" y="65"/>
                  </a:lnTo>
                  <a:lnTo>
                    <a:pt x="367" y="72"/>
                  </a:lnTo>
                  <a:lnTo>
                    <a:pt x="371" y="78"/>
                  </a:lnTo>
                  <a:lnTo>
                    <a:pt x="376" y="84"/>
                  </a:lnTo>
                  <a:lnTo>
                    <a:pt x="381" y="90"/>
                  </a:lnTo>
                  <a:lnTo>
                    <a:pt x="385" y="97"/>
                  </a:lnTo>
                  <a:lnTo>
                    <a:pt x="389" y="105"/>
                  </a:lnTo>
                  <a:lnTo>
                    <a:pt x="392" y="112"/>
                  </a:lnTo>
                  <a:lnTo>
                    <a:pt x="395" y="119"/>
                  </a:lnTo>
                  <a:lnTo>
                    <a:pt x="397" y="127"/>
                  </a:lnTo>
                  <a:lnTo>
                    <a:pt x="399" y="133"/>
                  </a:lnTo>
                  <a:lnTo>
                    <a:pt x="401" y="141"/>
                  </a:lnTo>
                  <a:lnTo>
                    <a:pt x="402" y="149"/>
                  </a:lnTo>
                  <a:lnTo>
                    <a:pt x="403" y="157"/>
                  </a:lnTo>
                  <a:lnTo>
                    <a:pt x="403" y="165"/>
                  </a:lnTo>
                  <a:lnTo>
                    <a:pt x="402" y="173"/>
                  </a:lnTo>
                  <a:lnTo>
                    <a:pt x="401" y="181"/>
                  </a:lnTo>
                  <a:lnTo>
                    <a:pt x="400" y="188"/>
                  </a:lnTo>
                  <a:lnTo>
                    <a:pt x="398" y="196"/>
                  </a:lnTo>
                  <a:lnTo>
                    <a:pt x="395" y="204"/>
                  </a:lnTo>
                  <a:lnTo>
                    <a:pt x="392" y="211"/>
                  </a:lnTo>
                  <a:lnTo>
                    <a:pt x="389" y="219"/>
                  </a:lnTo>
                  <a:lnTo>
                    <a:pt x="385" y="226"/>
                  </a:lnTo>
                  <a:lnTo>
                    <a:pt x="380" y="233"/>
                  </a:lnTo>
                  <a:lnTo>
                    <a:pt x="375" y="239"/>
                  </a:lnTo>
                  <a:lnTo>
                    <a:pt x="370" y="245"/>
                  </a:lnTo>
                  <a:lnTo>
                    <a:pt x="365" y="251"/>
                  </a:lnTo>
                  <a:lnTo>
                    <a:pt x="360" y="257"/>
                  </a:lnTo>
                  <a:lnTo>
                    <a:pt x="353" y="263"/>
                  </a:lnTo>
                  <a:lnTo>
                    <a:pt x="346" y="269"/>
                  </a:lnTo>
                  <a:lnTo>
                    <a:pt x="339" y="274"/>
                  </a:lnTo>
                  <a:lnTo>
                    <a:pt x="332" y="279"/>
                  </a:lnTo>
                  <a:lnTo>
                    <a:pt x="324" y="284"/>
                  </a:lnTo>
                  <a:lnTo>
                    <a:pt x="316" y="287"/>
                  </a:lnTo>
                  <a:lnTo>
                    <a:pt x="308" y="291"/>
                  </a:lnTo>
                  <a:lnTo>
                    <a:pt x="300" y="295"/>
                  </a:lnTo>
                  <a:lnTo>
                    <a:pt x="291" y="298"/>
                  </a:lnTo>
                  <a:lnTo>
                    <a:pt x="282" y="301"/>
                  </a:lnTo>
                  <a:lnTo>
                    <a:pt x="273" y="304"/>
                  </a:lnTo>
                  <a:lnTo>
                    <a:pt x="263" y="306"/>
                  </a:lnTo>
                  <a:lnTo>
                    <a:pt x="253" y="308"/>
                  </a:lnTo>
                  <a:lnTo>
                    <a:pt x="244" y="310"/>
                  </a:lnTo>
                  <a:lnTo>
                    <a:pt x="234" y="311"/>
                  </a:lnTo>
                  <a:lnTo>
                    <a:pt x="224" y="312"/>
                  </a:lnTo>
                  <a:lnTo>
                    <a:pt x="213" y="312"/>
                  </a:lnTo>
                  <a:lnTo>
                    <a:pt x="203" y="312"/>
                  </a:lnTo>
                  <a:lnTo>
                    <a:pt x="192" y="312"/>
                  </a:lnTo>
                </a:path>
              </a:pathLst>
            </a:custGeom>
            <a:solidFill>
              <a:srgbClr val="E0E0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3" name="Freeform 1141"/>
            <p:cNvSpPr>
              <a:spLocks/>
            </p:cNvSpPr>
            <p:nvPr/>
          </p:nvSpPr>
          <p:spPr bwMode="auto">
            <a:xfrm>
              <a:off x="3454" y="3726"/>
              <a:ext cx="400" cy="311"/>
            </a:xfrm>
            <a:custGeom>
              <a:avLst/>
              <a:gdLst/>
              <a:ahLst/>
              <a:cxnLst>
                <a:cxn ang="0">
                  <a:pos x="169" y="307"/>
                </a:cxn>
                <a:cxn ang="0">
                  <a:pos x="139" y="301"/>
                </a:cxn>
                <a:cxn ang="0">
                  <a:pos x="111" y="291"/>
                </a:cxn>
                <a:cxn ang="0">
                  <a:pos x="86" y="280"/>
                </a:cxn>
                <a:cxn ang="0">
                  <a:pos x="63" y="265"/>
                </a:cxn>
                <a:cxn ang="0">
                  <a:pos x="43" y="247"/>
                </a:cxn>
                <a:cxn ang="0">
                  <a:pos x="27" y="228"/>
                </a:cxn>
                <a:cxn ang="0">
                  <a:pos x="14" y="207"/>
                </a:cxn>
                <a:cxn ang="0">
                  <a:pos x="5" y="185"/>
                </a:cxn>
                <a:cxn ang="0">
                  <a:pos x="0" y="161"/>
                </a:cxn>
                <a:cxn ang="0">
                  <a:pos x="0" y="137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6"/>
                </a:cxn>
                <a:cxn ang="0">
                  <a:pos x="61" y="40"/>
                </a:cxn>
                <a:cxn ang="0">
                  <a:pos x="83" y="26"/>
                </a:cxn>
                <a:cxn ang="0">
                  <a:pos x="107" y="16"/>
                </a:cxn>
                <a:cxn ang="0">
                  <a:pos x="133" y="8"/>
                </a:cxn>
                <a:cxn ang="0">
                  <a:pos x="161" y="2"/>
                </a:cxn>
                <a:cxn ang="0">
                  <a:pos x="190" y="0"/>
                </a:cxn>
                <a:cxn ang="0">
                  <a:pos x="220" y="2"/>
                </a:cxn>
                <a:cxn ang="0">
                  <a:pos x="248" y="7"/>
                </a:cxn>
                <a:cxn ang="0">
                  <a:pos x="276" y="15"/>
                </a:cxn>
                <a:cxn ang="0">
                  <a:pos x="301" y="25"/>
                </a:cxn>
                <a:cxn ang="0">
                  <a:pos x="324" y="38"/>
                </a:cxn>
                <a:cxn ang="0">
                  <a:pos x="345" y="54"/>
                </a:cxn>
                <a:cxn ang="0">
                  <a:pos x="363" y="72"/>
                </a:cxn>
                <a:cxn ang="0">
                  <a:pos x="377" y="90"/>
                </a:cxn>
                <a:cxn ang="0">
                  <a:pos x="388" y="111"/>
                </a:cxn>
                <a:cxn ang="0">
                  <a:pos x="395" y="132"/>
                </a:cxn>
                <a:cxn ang="0">
                  <a:pos x="399" y="156"/>
                </a:cxn>
                <a:cxn ang="0">
                  <a:pos x="397" y="180"/>
                </a:cxn>
                <a:cxn ang="0">
                  <a:pos x="391" y="202"/>
                </a:cxn>
                <a:cxn ang="0">
                  <a:pos x="381" y="224"/>
                </a:cxn>
                <a:cxn ang="0">
                  <a:pos x="366" y="243"/>
                </a:cxn>
                <a:cxn ang="0">
                  <a:pos x="350" y="261"/>
                </a:cxn>
                <a:cxn ang="0">
                  <a:pos x="329" y="277"/>
                </a:cxn>
                <a:cxn ang="0">
                  <a:pos x="305" y="289"/>
                </a:cxn>
                <a:cxn ang="0">
                  <a:pos x="279" y="299"/>
                </a:cxn>
                <a:cxn ang="0">
                  <a:pos x="251" y="306"/>
                </a:cxn>
                <a:cxn ang="0">
                  <a:pos x="222" y="309"/>
                </a:cxn>
                <a:cxn ang="0">
                  <a:pos x="190" y="309"/>
                </a:cxn>
              </a:cxnLst>
              <a:rect l="0" t="0" r="r" b="b"/>
              <a:pathLst>
                <a:path w="400" h="311">
                  <a:moveTo>
                    <a:pt x="190" y="309"/>
                  </a:moveTo>
                  <a:lnTo>
                    <a:pt x="179" y="308"/>
                  </a:lnTo>
                  <a:lnTo>
                    <a:pt x="169" y="307"/>
                  </a:lnTo>
                  <a:lnTo>
                    <a:pt x="159" y="305"/>
                  </a:lnTo>
                  <a:lnTo>
                    <a:pt x="149" y="303"/>
                  </a:lnTo>
                  <a:lnTo>
                    <a:pt x="139" y="301"/>
                  </a:lnTo>
                  <a:lnTo>
                    <a:pt x="130" y="298"/>
                  </a:lnTo>
                  <a:lnTo>
                    <a:pt x="120" y="295"/>
                  </a:lnTo>
                  <a:lnTo>
                    <a:pt x="111" y="291"/>
                  </a:lnTo>
                  <a:lnTo>
                    <a:pt x="102" y="287"/>
                  </a:lnTo>
                  <a:lnTo>
                    <a:pt x="94" y="284"/>
                  </a:lnTo>
                  <a:lnTo>
                    <a:pt x="86" y="280"/>
                  </a:lnTo>
                  <a:lnTo>
                    <a:pt x="78" y="275"/>
                  </a:lnTo>
                  <a:lnTo>
                    <a:pt x="70" y="270"/>
                  </a:lnTo>
                  <a:lnTo>
                    <a:pt x="63" y="265"/>
                  </a:lnTo>
                  <a:lnTo>
                    <a:pt x="56" y="259"/>
                  </a:lnTo>
                  <a:lnTo>
                    <a:pt x="49" y="253"/>
                  </a:lnTo>
                  <a:lnTo>
                    <a:pt x="43" y="247"/>
                  </a:lnTo>
                  <a:lnTo>
                    <a:pt x="37" y="241"/>
                  </a:lnTo>
                  <a:lnTo>
                    <a:pt x="32" y="234"/>
                  </a:lnTo>
                  <a:lnTo>
                    <a:pt x="27" y="228"/>
                  </a:lnTo>
                  <a:lnTo>
                    <a:pt x="22" y="221"/>
                  </a:lnTo>
                  <a:lnTo>
                    <a:pt x="18" y="214"/>
                  </a:lnTo>
                  <a:lnTo>
                    <a:pt x="14" y="207"/>
                  </a:lnTo>
                  <a:lnTo>
                    <a:pt x="10" y="200"/>
                  </a:lnTo>
                  <a:lnTo>
                    <a:pt x="7" y="192"/>
                  </a:lnTo>
                  <a:lnTo>
                    <a:pt x="5" y="185"/>
                  </a:lnTo>
                  <a:lnTo>
                    <a:pt x="3" y="178"/>
                  </a:lnTo>
                  <a:lnTo>
                    <a:pt x="1" y="170"/>
                  </a:lnTo>
                  <a:lnTo>
                    <a:pt x="0" y="161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3" y="122"/>
                  </a:lnTo>
                  <a:lnTo>
                    <a:pt x="5" y="115"/>
                  </a:lnTo>
                  <a:lnTo>
                    <a:pt x="7" y="107"/>
                  </a:lnTo>
                  <a:lnTo>
                    <a:pt x="10" y="100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1" y="68"/>
                  </a:lnTo>
                  <a:lnTo>
                    <a:pt x="36" y="61"/>
                  </a:lnTo>
                  <a:lnTo>
                    <a:pt x="42" y="56"/>
                  </a:lnTo>
                  <a:lnTo>
                    <a:pt x="48" y="50"/>
                  </a:lnTo>
                  <a:lnTo>
                    <a:pt x="54" y="45"/>
                  </a:lnTo>
                  <a:lnTo>
                    <a:pt x="61" y="40"/>
                  </a:lnTo>
                  <a:lnTo>
                    <a:pt x="68" y="35"/>
                  </a:lnTo>
                  <a:lnTo>
                    <a:pt x="75" y="30"/>
                  </a:lnTo>
                  <a:lnTo>
                    <a:pt x="83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6"/>
                  </a:lnTo>
                  <a:lnTo>
                    <a:pt x="115" y="13"/>
                  </a:lnTo>
                  <a:lnTo>
                    <a:pt x="124" y="10"/>
                  </a:lnTo>
                  <a:lnTo>
                    <a:pt x="133" y="8"/>
                  </a:lnTo>
                  <a:lnTo>
                    <a:pt x="142" y="5"/>
                  </a:lnTo>
                  <a:lnTo>
                    <a:pt x="152" y="4"/>
                  </a:lnTo>
                  <a:lnTo>
                    <a:pt x="161" y="2"/>
                  </a:lnTo>
                  <a:lnTo>
                    <a:pt x="170" y="1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0" y="0"/>
                  </a:lnTo>
                  <a:lnTo>
                    <a:pt x="210" y="1"/>
                  </a:lnTo>
                  <a:lnTo>
                    <a:pt x="220" y="2"/>
                  </a:lnTo>
                  <a:lnTo>
                    <a:pt x="230" y="3"/>
                  </a:lnTo>
                  <a:lnTo>
                    <a:pt x="239" y="5"/>
                  </a:lnTo>
                  <a:lnTo>
                    <a:pt x="248" y="7"/>
                  </a:lnTo>
                  <a:lnTo>
                    <a:pt x="258" y="9"/>
                  </a:lnTo>
                  <a:lnTo>
                    <a:pt x="267" y="12"/>
                  </a:lnTo>
                  <a:lnTo>
                    <a:pt x="276" y="15"/>
                  </a:lnTo>
                  <a:lnTo>
                    <a:pt x="285" y="18"/>
                  </a:lnTo>
                  <a:lnTo>
                    <a:pt x="293" y="22"/>
                  </a:lnTo>
                  <a:lnTo>
                    <a:pt x="301" y="25"/>
                  </a:lnTo>
                  <a:lnTo>
                    <a:pt x="309" y="29"/>
                  </a:lnTo>
                  <a:lnTo>
                    <a:pt x="317" y="33"/>
                  </a:lnTo>
                  <a:lnTo>
                    <a:pt x="324" y="38"/>
                  </a:lnTo>
                  <a:lnTo>
                    <a:pt x="332" y="43"/>
                  </a:lnTo>
                  <a:lnTo>
                    <a:pt x="338" y="48"/>
                  </a:lnTo>
                  <a:lnTo>
                    <a:pt x="345" y="54"/>
                  </a:lnTo>
                  <a:lnTo>
                    <a:pt x="352" y="59"/>
                  </a:lnTo>
                  <a:lnTo>
                    <a:pt x="358" y="65"/>
                  </a:lnTo>
                  <a:lnTo>
                    <a:pt x="363" y="72"/>
                  </a:lnTo>
                  <a:lnTo>
                    <a:pt x="367" y="78"/>
                  </a:lnTo>
                  <a:lnTo>
                    <a:pt x="372" y="83"/>
                  </a:lnTo>
                  <a:lnTo>
                    <a:pt x="377" y="90"/>
                  </a:lnTo>
                  <a:lnTo>
                    <a:pt x="381" y="97"/>
                  </a:lnTo>
                  <a:lnTo>
                    <a:pt x="385" y="104"/>
                  </a:lnTo>
                  <a:lnTo>
                    <a:pt x="388" y="111"/>
                  </a:lnTo>
                  <a:lnTo>
                    <a:pt x="391" y="118"/>
                  </a:lnTo>
                  <a:lnTo>
                    <a:pt x="393" y="126"/>
                  </a:lnTo>
                  <a:lnTo>
                    <a:pt x="395" y="132"/>
                  </a:lnTo>
                  <a:lnTo>
                    <a:pt x="397" y="140"/>
                  </a:lnTo>
                  <a:lnTo>
                    <a:pt x="398" y="148"/>
                  </a:lnTo>
                  <a:lnTo>
                    <a:pt x="399" y="156"/>
                  </a:lnTo>
                  <a:lnTo>
                    <a:pt x="399" y="164"/>
                  </a:lnTo>
                  <a:lnTo>
                    <a:pt x="398" y="172"/>
                  </a:lnTo>
                  <a:lnTo>
                    <a:pt x="397" y="180"/>
                  </a:lnTo>
                  <a:lnTo>
                    <a:pt x="396" y="187"/>
                  </a:lnTo>
                  <a:lnTo>
                    <a:pt x="394" y="195"/>
                  </a:lnTo>
                  <a:lnTo>
                    <a:pt x="391" y="202"/>
                  </a:lnTo>
                  <a:lnTo>
                    <a:pt x="388" y="210"/>
                  </a:lnTo>
                  <a:lnTo>
                    <a:pt x="385" y="217"/>
                  </a:lnTo>
                  <a:lnTo>
                    <a:pt x="381" y="224"/>
                  </a:lnTo>
                  <a:lnTo>
                    <a:pt x="376" y="231"/>
                  </a:lnTo>
                  <a:lnTo>
                    <a:pt x="372" y="237"/>
                  </a:lnTo>
                  <a:lnTo>
                    <a:pt x="366" y="243"/>
                  </a:lnTo>
                  <a:lnTo>
                    <a:pt x="362" y="249"/>
                  </a:lnTo>
                  <a:lnTo>
                    <a:pt x="356" y="255"/>
                  </a:lnTo>
                  <a:lnTo>
                    <a:pt x="350" y="261"/>
                  </a:lnTo>
                  <a:lnTo>
                    <a:pt x="343" y="267"/>
                  </a:lnTo>
                  <a:lnTo>
                    <a:pt x="336" y="272"/>
                  </a:lnTo>
                  <a:lnTo>
                    <a:pt x="329" y="277"/>
                  </a:lnTo>
                  <a:lnTo>
                    <a:pt x="321" y="281"/>
                  </a:lnTo>
                  <a:lnTo>
                    <a:pt x="313" y="285"/>
                  </a:lnTo>
                  <a:lnTo>
                    <a:pt x="305" y="289"/>
                  </a:lnTo>
                  <a:lnTo>
                    <a:pt x="297" y="292"/>
                  </a:lnTo>
                  <a:lnTo>
                    <a:pt x="288" y="296"/>
                  </a:lnTo>
                  <a:lnTo>
                    <a:pt x="279" y="299"/>
                  </a:lnTo>
                  <a:lnTo>
                    <a:pt x="270" y="301"/>
                  </a:lnTo>
                  <a:lnTo>
                    <a:pt x="261" y="304"/>
                  </a:lnTo>
                  <a:lnTo>
                    <a:pt x="251" y="306"/>
                  </a:lnTo>
                  <a:lnTo>
                    <a:pt x="241" y="307"/>
                  </a:lnTo>
                  <a:lnTo>
                    <a:pt x="232" y="309"/>
                  </a:lnTo>
                  <a:lnTo>
                    <a:pt x="222" y="309"/>
                  </a:lnTo>
                  <a:lnTo>
                    <a:pt x="211" y="310"/>
                  </a:lnTo>
                  <a:lnTo>
                    <a:pt x="201" y="310"/>
                  </a:lnTo>
                  <a:lnTo>
                    <a:pt x="190" y="309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4" name="Freeform 1142"/>
            <p:cNvSpPr>
              <a:spLocks/>
            </p:cNvSpPr>
            <p:nvPr/>
          </p:nvSpPr>
          <p:spPr bwMode="auto">
            <a:xfrm>
              <a:off x="3456" y="3728"/>
              <a:ext cx="396" cy="307"/>
            </a:xfrm>
            <a:custGeom>
              <a:avLst/>
              <a:gdLst/>
              <a:ahLst/>
              <a:cxnLst>
                <a:cxn ang="0">
                  <a:pos x="167" y="303"/>
                </a:cxn>
                <a:cxn ang="0">
                  <a:pos x="138" y="297"/>
                </a:cxn>
                <a:cxn ang="0">
                  <a:pos x="110" y="288"/>
                </a:cxn>
                <a:cxn ang="0">
                  <a:pos x="85" y="276"/>
                </a:cxn>
                <a:cxn ang="0">
                  <a:pos x="62" y="261"/>
                </a:cxn>
                <a:cxn ang="0">
                  <a:pos x="42" y="244"/>
                </a:cxn>
                <a:cxn ang="0">
                  <a:pos x="27" y="226"/>
                </a:cxn>
                <a:cxn ang="0">
                  <a:pos x="14" y="205"/>
                </a:cxn>
                <a:cxn ang="0">
                  <a:pos x="5" y="182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5" y="113"/>
                </a:cxn>
                <a:cxn ang="0">
                  <a:pos x="14" y="92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2" y="26"/>
                </a:cxn>
                <a:cxn ang="0">
                  <a:pos x="106" y="15"/>
                </a:cxn>
                <a:cxn ang="0">
                  <a:pos x="132" y="7"/>
                </a:cxn>
                <a:cxn ang="0">
                  <a:pos x="160" y="2"/>
                </a:cxn>
                <a:cxn ang="0">
                  <a:pos x="188" y="0"/>
                </a:cxn>
                <a:cxn ang="0">
                  <a:pos x="218" y="1"/>
                </a:cxn>
                <a:cxn ang="0">
                  <a:pos x="246" y="6"/>
                </a:cxn>
                <a:cxn ang="0">
                  <a:pos x="273" y="14"/>
                </a:cxn>
                <a:cxn ang="0">
                  <a:pos x="298" y="25"/>
                </a:cxn>
                <a:cxn ang="0">
                  <a:pos x="321" y="37"/>
                </a:cxn>
                <a:cxn ang="0">
                  <a:pos x="342" y="53"/>
                </a:cxn>
                <a:cxn ang="0">
                  <a:pos x="360" y="70"/>
                </a:cxn>
                <a:cxn ang="0">
                  <a:pos x="373" y="89"/>
                </a:cxn>
                <a:cxn ang="0">
                  <a:pos x="384" y="110"/>
                </a:cxn>
                <a:cxn ang="0">
                  <a:pos x="391" y="131"/>
                </a:cxn>
                <a:cxn ang="0">
                  <a:pos x="395" y="154"/>
                </a:cxn>
                <a:cxn ang="0">
                  <a:pos x="393" y="178"/>
                </a:cxn>
                <a:cxn ang="0">
                  <a:pos x="387" y="200"/>
                </a:cxn>
                <a:cxn ang="0">
                  <a:pos x="377" y="221"/>
                </a:cxn>
                <a:cxn ang="0">
                  <a:pos x="363" y="240"/>
                </a:cxn>
                <a:cxn ang="0">
                  <a:pos x="346" y="258"/>
                </a:cxn>
                <a:cxn ang="0">
                  <a:pos x="325" y="273"/>
                </a:cxn>
                <a:cxn ang="0">
                  <a:pos x="302" y="285"/>
                </a:cxn>
                <a:cxn ang="0">
                  <a:pos x="277" y="295"/>
                </a:cxn>
                <a:cxn ang="0">
                  <a:pos x="249" y="302"/>
                </a:cxn>
                <a:cxn ang="0">
                  <a:pos x="220" y="306"/>
                </a:cxn>
                <a:cxn ang="0">
                  <a:pos x="188" y="306"/>
                </a:cxn>
              </a:cxnLst>
              <a:rect l="0" t="0" r="r" b="b"/>
              <a:pathLst>
                <a:path w="396" h="307">
                  <a:moveTo>
                    <a:pt x="188" y="306"/>
                  </a:moveTo>
                  <a:lnTo>
                    <a:pt x="177" y="305"/>
                  </a:lnTo>
                  <a:lnTo>
                    <a:pt x="167" y="303"/>
                  </a:lnTo>
                  <a:lnTo>
                    <a:pt x="158" y="302"/>
                  </a:lnTo>
                  <a:lnTo>
                    <a:pt x="148" y="300"/>
                  </a:lnTo>
                  <a:lnTo>
                    <a:pt x="138" y="297"/>
                  </a:lnTo>
                  <a:lnTo>
                    <a:pt x="128" y="294"/>
                  </a:lnTo>
                  <a:lnTo>
                    <a:pt x="119" y="291"/>
                  </a:lnTo>
                  <a:lnTo>
                    <a:pt x="110" y="288"/>
                  </a:lnTo>
                  <a:lnTo>
                    <a:pt x="101" y="284"/>
                  </a:lnTo>
                  <a:lnTo>
                    <a:pt x="93" y="281"/>
                  </a:lnTo>
                  <a:lnTo>
                    <a:pt x="85" y="276"/>
                  </a:lnTo>
                  <a:lnTo>
                    <a:pt x="77" y="272"/>
                  </a:lnTo>
                  <a:lnTo>
                    <a:pt x="70" y="267"/>
                  </a:lnTo>
                  <a:lnTo>
                    <a:pt x="62" y="261"/>
                  </a:lnTo>
                  <a:lnTo>
                    <a:pt x="55" y="256"/>
                  </a:lnTo>
                  <a:lnTo>
                    <a:pt x="49" y="250"/>
                  </a:lnTo>
                  <a:lnTo>
                    <a:pt x="42" y="244"/>
                  </a:lnTo>
                  <a:lnTo>
                    <a:pt x="36" y="238"/>
                  </a:lnTo>
                  <a:lnTo>
                    <a:pt x="32" y="231"/>
                  </a:lnTo>
                  <a:lnTo>
                    <a:pt x="27" y="226"/>
                  </a:lnTo>
                  <a:lnTo>
                    <a:pt x="22" y="219"/>
                  </a:lnTo>
                  <a:lnTo>
                    <a:pt x="18" y="212"/>
                  </a:lnTo>
                  <a:lnTo>
                    <a:pt x="14" y="205"/>
                  </a:lnTo>
                  <a:lnTo>
                    <a:pt x="10" y="197"/>
                  </a:lnTo>
                  <a:lnTo>
                    <a:pt x="7" y="190"/>
                  </a:lnTo>
                  <a:lnTo>
                    <a:pt x="5" y="182"/>
                  </a:lnTo>
                  <a:lnTo>
                    <a:pt x="3" y="175"/>
                  </a:lnTo>
                  <a:lnTo>
                    <a:pt x="1" y="167"/>
                  </a:lnTo>
                  <a:lnTo>
                    <a:pt x="0" y="159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1" y="128"/>
                  </a:lnTo>
                  <a:lnTo>
                    <a:pt x="3" y="121"/>
                  </a:lnTo>
                  <a:lnTo>
                    <a:pt x="5" y="113"/>
                  </a:lnTo>
                  <a:lnTo>
                    <a:pt x="7" y="106"/>
                  </a:lnTo>
                  <a:lnTo>
                    <a:pt x="10" y="99"/>
                  </a:lnTo>
                  <a:lnTo>
                    <a:pt x="14" y="92"/>
                  </a:lnTo>
                  <a:lnTo>
                    <a:pt x="17" y="85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6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4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5" y="29"/>
                  </a:lnTo>
                  <a:lnTo>
                    <a:pt x="82" y="26"/>
                  </a:lnTo>
                  <a:lnTo>
                    <a:pt x="90" y="22"/>
                  </a:lnTo>
                  <a:lnTo>
                    <a:pt x="98" y="19"/>
                  </a:lnTo>
                  <a:lnTo>
                    <a:pt x="106" y="15"/>
                  </a:lnTo>
                  <a:lnTo>
                    <a:pt x="114" y="12"/>
                  </a:lnTo>
                  <a:lnTo>
                    <a:pt x="123" y="10"/>
                  </a:lnTo>
                  <a:lnTo>
                    <a:pt x="132" y="7"/>
                  </a:lnTo>
                  <a:lnTo>
                    <a:pt x="141" y="5"/>
                  </a:lnTo>
                  <a:lnTo>
                    <a:pt x="150" y="3"/>
                  </a:lnTo>
                  <a:lnTo>
                    <a:pt x="160" y="2"/>
                  </a:lnTo>
                  <a:lnTo>
                    <a:pt x="168" y="1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8" y="1"/>
                  </a:lnTo>
                  <a:lnTo>
                    <a:pt x="218" y="1"/>
                  </a:lnTo>
                  <a:lnTo>
                    <a:pt x="227" y="3"/>
                  </a:lnTo>
                  <a:lnTo>
                    <a:pt x="236" y="4"/>
                  </a:lnTo>
                  <a:lnTo>
                    <a:pt x="246" y="6"/>
                  </a:lnTo>
                  <a:lnTo>
                    <a:pt x="255" y="9"/>
                  </a:lnTo>
                  <a:lnTo>
                    <a:pt x="264" y="11"/>
                  </a:lnTo>
                  <a:lnTo>
                    <a:pt x="273" y="14"/>
                  </a:lnTo>
                  <a:lnTo>
                    <a:pt x="282" y="18"/>
                  </a:lnTo>
                  <a:lnTo>
                    <a:pt x="290" y="21"/>
                  </a:lnTo>
                  <a:lnTo>
                    <a:pt x="298" y="25"/>
                  </a:lnTo>
                  <a:lnTo>
                    <a:pt x="306" y="28"/>
                  </a:lnTo>
                  <a:lnTo>
                    <a:pt x="313" y="32"/>
                  </a:lnTo>
                  <a:lnTo>
                    <a:pt x="321" y="37"/>
                  </a:lnTo>
                  <a:lnTo>
                    <a:pt x="328" y="42"/>
                  </a:lnTo>
                  <a:lnTo>
                    <a:pt x="335" y="47"/>
                  </a:lnTo>
                  <a:lnTo>
                    <a:pt x="342" y="53"/>
                  </a:lnTo>
                  <a:lnTo>
                    <a:pt x="348" y="58"/>
                  </a:lnTo>
                  <a:lnTo>
                    <a:pt x="354" y="64"/>
                  </a:lnTo>
                  <a:lnTo>
                    <a:pt x="360" y="70"/>
                  </a:lnTo>
                  <a:lnTo>
                    <a:pt x="364" y="76"/>
                  </a:lnTo>
                  <a:lnTo>
                    <a:pt x="369" y="82"/>
                  </a:lnTo>
                  <a:lnTo>
                    <a:pt x="373" y="89"/>
                  </a:lnTo>
                  <a:lnTo>
                    <a:pt x="377" y="96"/>
                  </a:lnTo>
                  <a:lnTo>
                    <a:pt x="381" y="102"/>
                  </a:lnTo>
                  <a:lnTo>
                    <a:pt x="384" y="110"/>
                  </a:lnTo>
                  <a:lnTo>
                    <a:pt x="387" y="117"/>
                  </a:lnTo>
                  <a:lnTo>
                    <a:pt x="389" y="124"/>
                  </a:lnTo>
                  <a:lnTo>
                    <a:pt x="391" y="131"/>
                  </a:lnTo>
                  <a:lnTo>
                    <a:pt x="393" y="138"/>
                  </a:lnTo>
                  <a:lnTo>
                    <a:pt x="394" y="146"/>
                  </a:lnTo>
                  <a:lnTo>
                    <a:pt x="395" y="154"/>
                  </a:lnTo>
                  <a:lnTo>
                    <a:pt x="395" y="162"/>
                  </a:lnTo>
                  <a:lnTo>
                    <a:pt x="394" y="170"/>
                  </a:lnTo>
                  <a:lnTo>
                    <a:pt x="393" y="178"/>
                  </a:lnTo>
                  <a:lnTo>
                    <a:pt x="392" y="184"/>
                  </a:lnTo>
                  <a:lnTo>
                    <a:pt x="390" y="192"/>
                  </a:lnTo>
                  <a:lnTo>
                    <a:pt x="387" y="200"/>
                  </a:lnTo>
                  <a:lnTo>
                    <a:pt x="384" y="207"/>
                  </a:lnTo>
                  <a:lnTo>
                    <a:pt x="381" y="214"/>
                  </a:lnTo>
                  <a:lnTo>
                    <a:pt x="377" y="221"/>
                  </a:lnTo>
                  <a:lnTo>
                    <a:pt x="373" y="228"/>
                  </a:lnTo>
                  <a:lnTo>
                    <a:pt x="368" y="234"/>
                  </a:lnTo>
                  <a:lnTo>
                    <a:pt x="363" y="240"/>
                  </a:lnTo>
                  <a:lnTo>
                    <a:pt x="358" y="246"/>
                  </a:lnTo>
                  <a:lnTo>
                    <a:pt x="353" y="252"/>
                  </a:lnTo>
                  <a:lnTo>
                    <a:pt x="346" y="258"/>
                  </a:lnTo>
                  <a:lnTo>
                    <a:pt x="340" y="264"/>
                  </a:lnTo>
                  <a:lnTo>
                    <a:pt x="333" y="268"/>
                  </a:lnTo>
                  <a:lnTo>
                    <a:pt x="325" y="273"/>
                  </a:lnTo>
                  <a:lnTo>
                    <a:pt x="318" y="278"/>
                  </a:lnTo>
                  <a:lnTo>
                    <a:pt x="310" y="281"/>
                  </a:lnTo>
                  <a:lnTo>
                    <a:pt x="302" y="285"/>
                  </a:lnTo>
                  <a:lnTo>
                    <a:pt x="294" y="289"/>
                  </a:lnTo>
                  <a:lnTo>
                    <a:pt x="286" y="292"/>
                  </a:lnTo>
                  <a:lnTo>
                    <a:pt x="277" y="295"/>
                  </a:lnTo>
                  <a:lnTo>
                    <a:pt x="268" y="298"/>
                  </a:lnTo>
                  <a:lnTo>
                    <a:pt x="258" y="300"/>
                  </a:lnTo>
                  <a:lnTo>
                    <a:pt x="249" y="302"/>
                  </a:lnTo>
                  <a:lnTo>
                    <a:pt x="239" y="304"/>
                  </a:lnTo>
                  <a:lnTo>
                    <a:pt x="230" y="305"/>
                  </a:lnTo>
                  <a:lnTo>
                    <a:pt x="220" y="306"/>
                  </a:lnTo>
                  <a:lnTo>
                    <a:pt x="209" y="306"/>
                  </a:lnTo>
                  <a:lnTo>
                    <a:pt x="199" y="306"/>
                  </a:lnTo>
                  <a:lnTo>
                    <a:pt x="188" y="306"/>
                  </a:lnTo>
                </a:path>
              </a:pathLst>
            </a:custGeom>
            <a:solidFill>
              <a:srgbClr val="DEDED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5" name="Freeform 1143"/>
            <p:cNvSpPr>
              <a:spLocks/>
            </p:cNvSpPr>
            <p:nvPr/>
          </p:nvSpPr>
          <p:spPr bwMode="auto">
            <a:xfrm>
              <a:off x="3458" y="3729"/>
              <a:ext cx="392" cy="305"/>
            </a:xfrm>
            <a:custGeom>
              <a:avLst/>
              <a:gdLst/>
              <a:ahLst/>
              <a:cxnLst>
                <a:cxn ang="0">
                  <a:pos x="165" y="301"/>
                </a:cxn>
                <a:cxn ang="0">
                  <a:pos x="136" y="295"/>
                </a:cxn>
                <a:cxn ang="0">
                  <a:pos x="109" y="285"/>
                </a:cxn>
                <a:cxn ang="0">
                  <a:pos x="84" y="274"/>
                </a:cxn>
                <a:cxn ang="0">
                  <a:pos x="61" y="259"/>
                </a:cxn>
                <a:cxn ang="0">
                  <a:pos x="42" y="242"/>
                </a:cxn>
                <a:cxn ang="0">
                  <a:pos x="26" y="224"/>
                </a:cxn>
                <a:cxn ang="0">
                  <a:pos x="14" y="203"/>
                </a:cxn>
                <a:cxn ang="0">
                  <a:pos x="5" y="181"/>
                </a:cxn>
                <a:cxn ang="0">
                  <a:pos x="0" y="158"/>
                </a:cxn>
                <a:cxn ang="0">
                  <a:pos x="0" y="134"/>
                </a:cxn>
                <a:cxn ang="0">
                  <a:pos x="5" y="113"/>
                </a:cxn>
                <a:cxn ang="0">
                  <a:pos x="14" y="91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1" y="25"/>
                </a:cxn>
                <a:cxn ang="0">
                  <a:pos x="104" y="16"/>
                </a:cxn>
                <a:cxn ang="0">
                  <a:pos x="130" y="8"/>
                </a:cxn>
                <a:cxn ang="0">
                  <a:pos x="158" y="2"/>
                </a:cxn>
                <a:cxn ang="0">
                  <a:pos x="186" y="0"/>
                </a:cxn>
                <a:cxn ang="0">
                  <a:pos x="216" y="2"/>
                </a:cxn>
                <a:cxn ang="0">
                  <a:pos x="243" y="7"/>
                </a:cxn>
                <a:cxn ang="0">
                  <a:pos x="271" y="15"/>
                </a:cxn>
                <a:cxn ang="0">
                  <a:pos x="295" y="25"/>
                </a:cxn>
                <a:cxn ang="0">
                  <a:pos x="318" y="37"/>
                </a:cxn>
                <a:cxn ang="0">
                  <a:pos x="338" y="53"/>
                </a:cxn>
                <a:cxn ang="0">
                  <a:pos x="356" y="70"/>
                </a:cxn>
                <a:cxn ang="0">
                  <a:pos x="369" y="88"/>
                </a:cxn>
                <a:cxn ang="0">
                  <a:pos x="380" y="109"/>
                </a:cxn>
                <a:cxn ang="0">
                  <a:pos x="387" y="130"/>
                </a:cxn>
                <a:cxn ang="0">
                  <a:pos x="391" y="153"/>
                </a:cxn>
                <a:cxn ang="0">
                  <a:pos x="389" y="177"/>
                </a:cxn>
                <a:cxn ang="0">
                  <a:pos x="383" y="198"/>
                </a:cxn>
                <a:cxn ang="0">
                  <a:pos x="373" y="220"/>
                </a:cxn>
                <a:cxn ang="0">
                  <a:pos x="359" y="238"/>
                </a:cxn>
                <a:cxn ang="0">
                  <a:pos x="343" y="256"/>
                </a:cxn>
                <a:cxn ang="0">
                  <a:pos x="322" y="271"/>
                </a:cxn>
                <a:cxn ang="0">
                  <a:pos x="299" y="283"/>
                </a:cxn>
                <a:cxn ang="0">
                  <a:pos x="274" y="293"/>
                </a:cxn>
                <a:cxn ang="0">
                  <a:pos x="246" y="300"/>
                </a:cxn>
                <a:cxn ang="0">
                  <a:pos x="217" y="303"/>
                </a:cxn>
                <a:cxn ang="0">
                  <a:pos x="186" y="303"/>
                </a:cxn>
              </a:cxnLst>
              <a:rect l="0" t="0" r="r" b="b"/>
              <a:pathLst>
                <a:path w="392" h="305">
                  <a:moveTo>
                    <a:pt x="186" y="303"/>
                  </a:moveTo>
                  <a:lnTo>
                    <a:pt x="176" y="302"/>
                  </a:lnTo>
                  <a:lnTo>
                    <a:pt x="165" y="301"/>
                  </a:lnTo>
                  <a:lnTo>
                    <a:pt x="156" y="299"/>
                  </a:lnTo>
                  <a:lnTo>
                    <a:pt x="146" y="297"/>
                  </a:lnTo>
                  <a:lnTo>
                    <a:pt x="136" y="295"/>
                  </a:lnTo>
                  <a:lnTo>
                    <a:pt x="127" y="292"/>
                  </a:lnTo>
                  <a:lnTo>
                    <a:pt x="118" y="289"/>
                  </a:lnTo>
                  <a:lnTo>
                    <a:pt x="109" y="285"/>
                  </a:lnTo>
                  <a:lnTo>
                    <a:pt x="100" y="282"/>
                  </a:lnTo>
                  <a:lnTo>
                    <a:pt x="92" y="279"/>
                  </a:lnTo>
                  <a:lnTo>
                    <a:pt x="84" y="274"/>
                  </a:lnTo>
                  <a:lnTo>
                    <a:pt x="77" y="269"/>
                  </a:lnTo>
                  <a:lnTo>
                    <a:pt x="69" y="265"/>
                  </a:lnTo>
                  <a:lnTo>
                    <a:pt x="61" y="259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2"/>
                  </a:lnTo>
                  <a:lnTo>
                    <a:pt x="36" y="236"/>
                  </a:lnTo>
                  <a:lnTo>
                    <a:pt x="31" y="230"/>
                  </a:lnTo>
                  <a:lnTo>
                    <a:pt x="26" y="224"/>
                  </a:lnTo>
                  <a:lnTo>
                    <a:pt x="22" y="217"/>
                  </a:lnTo>
                  <a:lnTo>
                    <a:pt x="17" y="210"/>
                  </a:lnTo>
                  <a:lnTo>
                    <a:pt x="14" y="203"/>
                  </a:lnTo>
                  <a:lnTo>
                    <a:pt x="10" y="196"/>
                  </a:lnTo>
                  <a:lnTo>
                    <a:pt x="7" y="188"/>
                  </a:lnTo>
                  <a:lnTo>
                    <a:pt x="5" y="181"/>
                  </a:lnTo>
                  <a:lnTo>
                    <a:pt x="3" y="174"/>
                  </a:lnTo>
                  <a:lnTo>
                    <a:pt x="1" y="166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1" y="127"/>
                  </a:lnTo>
                  <a:lnTo>
                    <a:pt x="3" y="120"/>
                  </a:lnTo>
                  <a:lnTo>
                    <a:pt x="5" y="113"/>
                  </a:lnTo>
                  <a:lnTo>
                    <a:pt x="7" y="105"/>
                  </a:lnTo>
                  <a:lnTo>
                    <a:pt x="10" y="98"/>
                  </a:lnTo>
                  <a:lnTo>
                    <a:pt x="14" y="91"/>
                  </a:lnTo>
                  <a:lnTo>
                    <a:pt x="17" y="84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5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3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4" y="30"/>
                  </a:lnTo>
                  <a:lnTo>
                    <a:pt x="81" y="25"/>
                  </a:lnTo>
                  <a:lnTo>
                    <a:pt x="89" y="22"/>
                  </a:lnTo>
                  <a:lnTo>
                    <a:pt x="97" y="19"/>
                  </a:lnTo>
                  <a:lnTo>
                    <a:pt x="104" y="16"/>
                  </a:lnTo>
                  <a:lnTo>
                    <a:pt x="113" y="13"/>
                  </a:lnTo>
                  <a:lnTo>
                    <a:pt x="121" y="10"/>
                  </a:lnTo>
                  <a:lnTo>
                    <a:pt x="130" y="8"/>
                  </a:lnTo>
                  <a:lnTo>
                    <a:pt x="139" y="6"/>
                  </a:lnTo>
                  <a:lnTo>
                    <a:pt x="149" y="4"/>
                  </a:lnTo>
                  <a:lnTo>
                    <a:pt x="158" y="2"/>
                  </a:lnTo>
                  <a:lnTo>
                    <a:pt x="166" y="1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96" y="1"/>
                  </a:lnTo>
                  <a:lnTo>
                    <a:pt x="206" y="1"/>
                  </a:lnTo>
                  <a:lnTo>
                    <a:pt x="216" y="2"/>
                  </a:lnTo>
                  <a:lnTo>
                    <a:pt x="225" y="3"/>
                  </a:lnTo>
                  <a:lnTo>
                    <a:pt x="234" y="5"/>
                  </a:lnTo>
                  <a:lnTo>
                    <a:pt x="243" y="7"/>
                  </a:lnTo>
                  <a:lnTo>
                    <a:pt x="252" y="9"/>
                  </a:lnTo>
                  <a:lnTo>
                    <a:pt x="262" y="12"/>
                  </a:lnTo>
                  <a:lnTo>
                    <a:pt x="271" y="15"/>
                  </a:lnTo>
                  <a:lnTo>
                    <a:pt x="279" y="18"/>
                  </a:lnTo>
                  <a:lnTo>
                    <a:pt x="287" y="21"/>
                  </a:lnTo>
                  <a:lnTo>
                    <a:pt x="295" y="25"/>
                  </a:lnTo>
                  <a:lnTo>
                    <a:pt x="303" y="28"/>
                  </a:lnTo>
                  <a:lnTo>
                    <a:pt x="310" y="33"/>
                  </a:lnTo>
                  <a:lnTo>
                    <a:pt x="318" y="37"/>
                  </a:lnTo>
                  <a:lnTo>
                    <a:pt x="325" y="42"/>
                  </a:lnTo>
                  <a:lnTo>
                    <a:pt x="332" y="47"/>
                  </a:lnTo>
                  <a:lnTo>
                    <a:pt x="338" y="53"/>
                  </a:lnTo>
                  <a:lnTo>
                    <a:pt x="344" y="58"/>
                  </a:lnTo>
                  <a:lnTo>
                    <a:pt x="350" y="64"/>
                  </a:lnTo>
                  <a:lnTo>
                    <a:pt x="356" y="70"/>
                  </a:lnTo>
                  <a:lnTo>
                    <a:pt x="360" y="76"/>
                  </a:lnTo>
                  <a:lnTo>
                    <a:pt x="365" y="82"/>
                  </a:lnTo>
                  <a:lnTo>
                    <a:pt x="369" y="88"/>
                  </a:lnTo>
                  <a:lnTo>
                    <a:pt x="373" y="95"/>
                  </a:lnTo>
                  <a:lnTo>
                    <a:pt x="377" y="102"/>
                  </a:lnTo>
                  <a:lnTo>
                    <a:pt x="380" y="109"/>
                  </a:lnTo>
                  <a:lnTo>
                    <a:pt x="383" y="116"/>
                  </a:lnTo>
                  <a:lnTo>
                    <a:pt x="386" y="124"/>
                  </a:lnTo>
                  <a:lnTo>
                    <a:pt x="387" y="130"/>
                  </a:lnTo>
                  <a:lnTo>
                    <a:pt x="389" y="137"/>
                  </a:lnTo>
                  <a:lnTo>
                    <a:pt x="390" y="145"/>
                  </a:lnTo>
                  <a:lnTo>
                    <a:pt x="391" y="153"/>
                  </a:lnTo>
                  <a:lnTo>
                    <a:pt x="391" y="161"/>
                  </a:lnTo>
                  <a:lnTo>
                    <a:pt x="390" y="169"/>
                  </a:lnTo>
                  <a:lnTo>
                    <a:pt x="389" y="177"/>
                  </a:lnTo>
                  <a:lnTo>
                    <a:pt x="388" y="183"/>
                  </a:lnTo>
                  <a:lnTo>
                    <a:pt x="386" y="191"/>
                  </a:lnTo>
                  <a:lnTo>
                    <a:pt x="383" y="198"/>
                  </a:lnTo>
                  <a:lnTo>
                    <a:pt x="380" y="206"/>
                  </a:lnTo>
                  <a:lnTo>
                    <a:pt x="377" y="213"/>
                  </a:lnTo>
                  <a:lnTo>
                    <a:pt x="373" y="220"/>
                  </a:lnTo>
                  <a:lnTo>
                    <a:pt x="369" y="227"/>
                  </a:lnTo>
                  <a:lnTo>
                    <a:pt x="364" y="232"/>
                  </a:lnTo>
                  <a:lnTo>
                    <a:pt x="359" y="238"/>
                  </a:lnTo>
                  <a:lnTo>
                    <a:pt x="355" y="244"/>
                  </a:lnTo>
                  <a:lnTo>
                    <a:pt x="349" y="250"/>
                  </a:lnTo>
                  <a:lnTo>
                    <a:pt x="343" y="256"/>
                  </a:lnTo>
                  <a:lnTo>
                    <a:pt x="336" y="261"/>
                  </a:lnTo>
                  <a:lnTo>
                    <a:pt x="329" y="266"/>
                  </a:lnTo>
                  <a:lnTo>
                    <a:pt x="322" y="271"/>
                  </a:lnTo>
                  <a:lnTo>
                    <a:pt x="315" y="276"/>
                  </a:lnTo>
                  <a:lnTo>
                    <a:pt x="307" y="279"/>
                  </a:lnTo>
                  <a:lnTo>
                    <a:pt x="299" y="283"/>
                  </a:lnTo>
                  <a:lnTo>
                    <a:pt x="291" y="287"/>
                  </a:lnTo>
                  <a:lnTo>
                    <a:pt x="283" y="290"/>
                  </a:lnTo>
                  <a:lnTo>
                    <a:pt x="274" y="293"/>
                  </a:lnTo>
                  <a:lnTo>
                    <a:pt x="265" y="295"/>
                  </a:lnTo>
                  <a:lnTo>
                    <a:pt x="255" y="298"/>
                  </a:lnTo>
                  <a:lnTo>
                    <a:pt x="246" y="300"/>
                  </a:lnTo>
                  <a:lnTo>
                    <a:pt x="236" y="301"/>
                  </a:lnTo>
                  <a:lnTo>
                    <a:pt x="227" y="302"/>
                  </a:lnTo>
                  <a:lnTo>
                    <a:pt x="217" y="303"/>
                  </a:lnTo>
                  <a:lnTo>
                    <a:pt x="207" y="304"/>
                  </a:lnTo>
                  <a:lnTo>
                    <a:pt x="197" y="303"/>
                  </a:lnTo>
                  <a:lnTo>
                    <a:pt x="186" y="303"/>
                  </a:lnTo>
                </a:path>
              </a:pathLst>
            </a:custGeom>
            <a:solidFill>
              <a:srgbClr val="DDDDD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6" name="Freeform 1144"/>
            <p:cNvSpPr>
              <a:spLocks/>
            </p:cNvSpPr>
            <p:nvPr/>
          </p:nvSpPr>
          <p:spPr bwMode="auto">
            <a:xfrm>
              <a:off x="3460" y="3731"/>
              <a:ext cx="388" cy="301"/>
            </a:xfrm>
            <a:custGeom>
              <a:avLst/>
              <a:gdLst/>
              <a:ahLst/>
              <a:cxnLst>
                <a:cxn ang="0">
                  <a:pos x="163" y="297"/>
                </a:cxn>
                <a:cxn ang="0">
                  <a:pos x="135" y="291"/>
                </a:cxn>
                <a:cxn ang="0">
                  <a:pos x="107" y="282"/>
                </a:cxn>
                <a:cxn ang="0">
                  <a:pos x="83" y="271"/>
                </a:cxn>
                <a:cxn ang="0">
                  <a:pos x="61" y="256"/>
                </a:cxn>
                <a:cxn ang="0">
                  <a:pos x="41" y="239"/>
                </a:cxn>
                <a:cxn ang="0">
                  <a:pos x="26" y="221"/>
                </a:cxn>
                <a:cxn ang="0">
                  <a:pos x="14" y="201"/>
                </a:cxn>
                <a:cxn ang="0">
                  <a:pos x="5" y="179"/>
                </a:cxn>
                <a:cxn ang="0">
                  <a:pos x="0" y="156"/>
                </a:cxn>
                <a:cxn ang="0">
                  <a:pos x="0" y="133"/>
                </a:cxn>
                <a:cxn ang="0">
                  <a:pos x="5" y="111"/>
                </a:cxn>
                <a:cxn ang="0">
                  <a:pos x="13" y="90"/>
                </a:cxn>
                <a:cxn ang="0">
                  <a:pos x="26" y="71"/>
                </a:cxn>
                <a:cxn ang="0">
                  <a:pos x="40" y="54"/>
                </a:cxn>
                <a:cxn ang="0">
                  <a:pos x="59" y="38"/>
                </a:cxn>
                <a:cxn ang="0">
                  <a:pos x="80" y="25"/>
                </a:cxn>
                <a:cxn ang="0">
                  <a:pos x="103" y="15"/>
                </a:cxn>
                <a:cxn ang="0">
                  <a:pos x="129" y="7"/>
                </a:cxn>
                <a:cxn ang="0">
                  <a:pos x="156" y="2"/>
                </a:cxn>
                <a:cxn ang="0">
                  <a:pos x="184" y="0"/>
                </a:cxn>
                <a:cxn ang="0">
                  <a:pos x="213" y="2"/>
                </a:cxn>
                <a:cxn ang="0">
                  <a:pos x="241" y="6"/>
                </a:cxn>
                <a:cxn ang="0">
                  <a:pos x="268" y="14"/>
                </a:cxn>
                <a:cxn ang="0">
                  <a:pos x="292" y="24"/>
                </a:cxn>
                <a:cxn ang="0">
                  <a:pos x="314" y="37"/>
                </a:cxn>
                <a:cxn ang="0">
                  <a:pos x="335" y="52"/>
                </a:cxn>
                <a:cxn ang="0">
                  <a:pos x="352" y="69"/>
                </a:cxn>
                <a:cxn ang="0">
                  <a:pos x="366" y="87"/>
                </a:cxn>
                <a:cxn ang="0">
                  <a:pos x="377" y="107"/>
                </a:cxn>
                <a:cxn ang="0">
                  <a:pos x="384" y="128"/>
                </a:cxn>
                <a:cxn ang="0">
                  <a:pos x="386" y="151"/>
                </a:cxn>
                <a:cxn ang="0">
                  <a:pos x="385" y="174"/>
                </a:cxn>
                <a:cxn ang="0">
                  <a:pos x="379" y="196"/>
                </a:cxn>
                <a:cxn ang="0">
                  <a:pos x="369" y="217"/>
                </a:cxn>
                <a:cxn ang="0">
                  <a:pos x="356" y="236"/>
                </a:cxn>
                <a:cxn ang="0">
                  <a:pos x="339" y="253"/>
                </a:cxn>
                <a:cxn ang="0">
                  <a:pos x="319" y="268"/>
                </a:cxn>
                <a:cxn ang="0">
                  <a:pos x="296" y="280"/>
                </a:cxn>
                <a:cxn ang="0">
                  <a:pos x="271" y="290"/>
                </a:cxn>
                <a:cxn ang="0">
                  <a:pos x="244" y="296"/>
                </a:cxn>
                <a:cxn ang="0">
                  <a:pos x="215" y="300"/>
                </a:cxn>
                <a:cxn ang="0">
                  <a:pos x="184" y="299"/>
                </a:cxn>
              </a:cxnLst>
              <a:rect l="0" t="0" r="r" b="b"/>
              <a:pathLst>
                <a:path w="388" h="301">
                  <a:moveTo>
                    <a:pt x="184" y="299"/>
                  </a:moveTo>
                  <a:lnTo>
                    <a:pt x="174" y="299"/>
                  </a:lnTo>
                  <a:lnTo>
                    <a:pt x="163" y="297"/>
                  </a:lnTo>
                  <a:lnTo>
                    <a:pt x="155" y="296"/>
                  </a:lnTo>
                  <a:lnTo>
                    <a:pt x="145" y="294"/>
                  </a:lnTo>
                  <a:lnTo>
                    <a:pt x="135" y="291"/>
                  </a:lnTo>
                  <a:lnTo>
                    <a:pt x="126" y="289"/>
                  </a:lnTo>
                  <a:lnTo>
                    <a:pt x="116" y="286"/>
                  </a:lnTo>
                  <a:lnTo>
                    <a:pt x="107" y="282"/>
                  </a:lnTo>
                  <a:lnTo>
                    <a:pt x="99" y="278"/>
                  </a:lnTo>
                  <a:lnTo>
                    <a:pt x="92" y="275"/>
                  </a:lnTo>
                  <a:lnTo>
                    <a:pt x="83" y="271"/>
                  </a:lnTo>
                  <a:lnTo>
                    <a:pt x="76" y="266"/>
                  </a:lnTo>
                  <a:lnTo>
                    <a:pt x="68" y="261"/>
                  </a:lnTo>
                  <a:lnTo>
                    <a:pt x="61" y="256"/>
                  </a:lnTo>
                  <a:lnTo>
                    <a:pt x="54" y="251"/>
                  </a:lnTo>
                  <a:lnTo>
                    <a:pt x="48" y="245"/>
                  </a:lnTo>
                  <a:lnTo>
                    <a:pt x="41" y="239"/>
                  </a:lnTo>
                  <a:lnTo>
                    <a:pt x="36" y="233"/>
                  </a:lnTo>
                  <a:lnTo>
                    <a:pt x="31" y="227"/>
                  </a:lnTo>
                  <a:lnTo>
                    <a:pt x="26" y="221"/>
                  </a:lnTo>
                  <a:lnTo>
                    <a:pt x="22" y="214"/>
                  </a:lnTo>
                  <a:lnTo>
                    <a:pt x="17" y="208"/>
                  </a:lnTo>
                  <a:lnTo>
                    <a:pt x="14" y="201"/>
                  </a:lnTo>
                  <a:lnTo>
                    <a:pt x="10" y="193"/>
                  </a:lnTo>
                  <a:lnTo>
                    <a:pt x="7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64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5"/>
                  </a:lnTo>
                  <a:lnTo>
                    <a:pt x="3" y="118"/>
                  </a:lnTo>
                  <a:lnTo>
                    <a:pt x="5" y="111"/>
                  </a:lnTo>
                  <a:lnTo>
                    <a:pt x="7" y="104"/>
                  </a:lnTo>
                  <a:lnTo>
                    <a:pt x="10" y="97"/>
                  </a:lnTo>
                  <a:lnTo>
                    <a:pt x="13" y="90"/>
                  </a:lnTo>
                  <a:lnTo>
                    <a:pt x="17" y="83"/>
                  </a:lnTo>
                  <a:lnTo>
                    <a:pt x="21" y="76"/>
                  </a:lnTo>
                  <a:lnTo>
                    <a:pt x="26" y="71"/>
                  </a:lnTo>
                  <a:lnTo>
                    <a:pt x="31" y="65"/>
                  </a:lnTo>
                  <a:lnTo>
                    <a:pt x="35" y="59"/>
                  </a:lnTo>
                  <a:lnTo>
                    <a:pt x="40" y="54"/>
                  </a:lnTo>
                  <a:lnTo>
                    <a:pt x="46" y="48"/>
                  </a:lnTo>
                  <a:lnTo>
                    <a:pt x="52" y="43"/>
                  </a:lnTo>
                  <a:lnTo>
                    <a:pt x="59" y="38"/>
                  </a:lnTo>
                  <a:lnTo>
                    <a:pt x="66" y="33"/>
                  </a:lnTo>
                  <a:lnTo>
                    <a:pt x="73" y="29"/>
                  </a:lnTo>
                  <a:lnTo>
                    <a:pt x="80" y="25"/>
                  </a:lnTo>
                  <a:lnTo>
                    <a:pt x="88" y="22"/>
                  </a:lnTo>
                  <a:lnTo>
                    <a:pt x="96" y="18"/>
                  </a:lnTo>
                  <a:lnTo>
                    <a:pt x="103" y="15"/>
                  </a:lnTo>
                  <a:lnTo>
                    <a:pt x="112" y="12"/>
                  </a:lnTo>
                  <a:lnTo>
                    <a:pt x="120" y="10"/>
                  </a:lnTo>
                  <a:lnTo>
                    <a:pt x="129" y="7"/>
                  </a:lnTo>
                  <a:lnTo>
                    <a:pt x="138" y="5"/>
                  </a:lnTo>
                  <a:lnTo>
                    <a:pt x="147" y="3"/>
                  </a:lnTo>
                  <a:lnTo>
                    <a:pt x="156" y="2"/>
                  </a:lnTo>
                  <a:lnTo>
                    <a:pt x="165" y="1"/>
                  </a:lnTo>
                  <a:lnTo>
                    <a:pt x="174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4" y="1"/>
                  </a:lnTo>
                  <a:lnTo>
                    <a:pt x="213" y="2"/>
                  </a:lnTo>
                  <a:lnTo>
                    <a:pt x="223" y="3"/>
                  </a:lnTo>
                  <a:lnTo>
                    <a:pt x="231" y="4"/>
                  </a:lnTo>
                  <a:lnTo>
                    <a:pt x="241" y="6"/>
                  </a:lnTo>
                  <a:lnTo>
                    <a:pt x="250" y="9"/>
                  </a:lnTo>
                  <a:lnTo>
                    <a:pt x="259" y="11"/>
                  </a:lnTo>
                  <a:lnTo>
                    <a:pt x="268" y="14"/>
                  </a:lnTo>
                  <a:lnTo>
                    <a:pt x="276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300" y="28"/>
                  </a:lnTo>
                  <a:lnTo>
                    <a:pt x="307" y="32"/>
                  </a:lnTo>
                  <a:lnTo>
                    <a:pt x="314" y="37"/>
                  </a:lnTo>
                  <a:lnTo>
                    <a:pt x="322" y="42"/>
                  </a:lnTo>
                  <a:lnTo>
                    <a:pt x="328" y="46"/>
                  </a:lnTo>
                  <a:lnTo>
                    <a:pt x="335" y="52"/>
                  </a:lnTo>
                  <a:lnTo>
                    <a:pt x="341" y="57"/>
                  </a:lnTo>
                  <a:lnTo>
                    <a:pt x="347" y="63"/>
                  </a:lnTo>
                  <a:lnTo>
                    <a:pt x="352" y="69"/>
                  </a:lnTo>
                  <a:lnTo>
                    <a:pt x="356" y="75"/>
                  </a:lnTo>
                  <a:lnTo>
                    <a:pt x="361" y="80"/>
                  </a:lnTo>
                  <a:lnTo>
                    <a:pt x="366" y="87"/>
                  </a:lnTo>
                  <a:lnTo>
                    <a:pt x="370" y="94"/>
                  </a:lnTo>
                  <a:lnTo>
                    <a:pt x="373" y="100"/>
                  </a:lnTo>
                  <a:lnTo>
                    <a:pt x="377" y="107"/>
                  </a:lnTo>
                  <a:lnTo>
                    <a:pt x="379" y="115"/>
                  </a:lnTo>
                  <a:lnTo>
                    <a:pt x="382" y="122"/>
                  </a:lnTo>
                  <a:lnTo>
                    <a:pt x="384" y="128"/>
                  </a:lnTo>
                  <a:lnTo>
                    <a:pt x="385" y="136"/>
                  </a:lnTo>
                  <a:lnTo>
                    <a:pt x="386" y="143"/>
                  </a:lnTo>
                  <a:lnTo>
                    <a:pt x="386" y="151"/>
                  </a:lnTo>
                  <a:lnTo>
                    <a:pt x="387" y="158"/>
                  </a:lnTo>
                  <a:lnTo>
                    <a:pt x="386" y="166"/>
                  </a:lnTo>
                  <a:lnTo>
                    <a:pt x="385" y="174"/>
                  </a:lnTo>
                  <a:lnTo>
                    <a:pt x="384" y="181"/>
                  </a:lnTo>
                  <a:lnTo>
                    <a:pt x="382" y="188"/>
                  </a:lnTo>
                  <a:lnTo>
                    <a:pt x="379" y="196"/>
                  </a:lnTo>
                  <a:lnTo>
                    <a:pt x="377" y="203"/>
                  </a:lnTo>
                  <a:lnTo>
                    <a:pt x="373" y="210"/>
                  </a:lnTo>
                  <a:lnTo>
                    <a:pt x="369" y="217"/>
                  </a:lnTo>
                  <a:lnTo>
                    <a:pt x="365" y="224"/>
                  </a:lnTo>
                  <a:lnTo>
                    <a:pt x="360" y="229"/>
                  </a:lnTo>
                  <a:lnTo>
                    <a:pt x="356" y="236"/>
                  </a:lnTo>
                  <a:lnTo>
                    <a:pt x="351" y="241"/>
                  </a:lnTo>
                  <a:lnTo>
                    <a:pt x="345" y="247"/>
                  </a:lnTo>
                  <a:lnTo>
                    <a:pt x="339" y="253"/>
                  </a:lnTo>
                  <a:lnTo>
                    <a:pt x="333" y="258"/>
                  </a:lnTo>
                  <a:lnTo>
                    <a:pt x="326" y="263"/>
                  </a:lnTo>
                  <a:lnTo>
                    <a:pt x="319" y="268"/>
                  </a:lnTo>
                  <a:lnTo>
                    <a:pt x="311" y="272"/>
                  </a:lnTo>
                  <a:lnTo>
                    <a:pt x="303" y="276"/>
                  </a:lnTo>
                  <a:lnTo>
                    <a:pt x="296" y="280"/>
                  </a:lnTo>
                  <a:lnTo>
                    <a:pt x="288" y="283"/>
                  </a:lnTo>
                  <a:lnTo>
                    <a:pt x="280" y="287"/>
                  </a:lnTo>
                  <a:lnTo>
                    <a:pt x="271" y="290"/>
                  </a:lnTo>
                  <a:lnTo>
                    <a:pt x="262" y="292"/>
                  </a:lnTo>
                  <a:lnTo>
                    <a:pt x="253" y="294"/>
                  </a:lnTo>
                  <a:lnTo>
                    <a:pt x="244" y="296"/>
                  </a:lnTo>
                  <a:lnTo>
                    <a:pt x="234" y="298"/>
                  </a:lnTo>
                  <a:lnTo>
                    <a:pt x="225" y="299"/>
                  </a:lnTo>
                  <a:lnTo>
                    <a:pt x="215" y="300"/>
                  </a:lnTo>
                  <a:lnTo>
                    <a:pt x="205" y="300"/>
                  </a:lnTo>
                  <a:lnTo>
                    <a:pt x="194" y="300"/>
                  </a:lnTo>
                  <a:lnTo>
                    <a:pt x="184" y="299"/>
                  </a:lnTo>
                </a:path>
              </a:pathLst>
            </a:custGeom>
            <a:solidFill>
              <a:srgbClr val="DCDC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7" name="Freeform 1145"/>
            <p:cNvSpPr>
              <a:spLocks/>
            </p:cNvSpPr>
            <p:nvPr/>
          </p:nvSpPr>
          <p:spPr bwMode="auto">
            <a:xfrm>
              <a:off x="3462" y="3733"/>
              <a:ext cx="383" cy="297"/>
            </a:xfrm>
            <a:custGeom>
              <a:avLst/>
              <a:gdLst/>
              <a:ahLst/>
              <a:cxnLst>
                <a:cxn ang="0">
                  <a:pos x="162" y="294"/>
                </a:cxn>
                <a:cxn ang="0">
                  <a:pos x="134" y="288"/>
                </a:cxn>
                <a:cxn ang="0">
                  <a:pos x="106" y="279"/>
                </a:cxn>
                <a:cxn ang="0">
                  <a:pos x="82" y="267"/>
                </a:cxn>
                <a:cxn ang="0">
                  <a:pos x="60" y="253"/>
                </a:cxn>
                <a:cxn ang="0">
                  <a:pos x="41" y="236"/>
                </a:cxn>
                <a:cxn ang="0">
                  <a:pos x="26" y="218"/>
                </a:cxn>
                <a:cxn ang="0">
                  <a:pos x="13" y="198"/>
                </a:cxn>
                <a:cxn ang="0">
                  <a:pos x="5" y="176"/>
                </a:cxn>
                <a:cxn ang="0">
                  <a:pos x="0" y="154"/>
                </a:cxn>
                <a:cxn ang="0">
                  <a:pos x="0" y="131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9" y="37"/>
                </a:cxn>
                <a:cxn ang="0">
                  <a:pos x="80" y="25"/>
                </a:cxn>
                <a:cxn ang="0">
                  <a:pos x="102" y="15"/>
                </a:cxn>
                <a:cxn ang="0">
                  <a:pos x="128" y="7"/>
                </a:cxn>
                <a:cxn ang="0">
                  <a:pos x="155" y="2"/>
                </a:cxn>
                <a:cxn ang="0">
                  <a:pos x="182" y="0"/>
                </a:cxn>
                <a:cxn ang="0">
                  <a:pos x="211" y="1"/>
                </a:cxn>
                <a:cxn ang="0">
                  <a:pos x="238" y="6"/>
                </a:cxn>
                <a:cxn ang="0">
                  <a:pos x="265" y="14"/>
                </a:cxn>
                <a:cxn ang="0">
                  <a:pos x="289" y="24"/>
                </a:cxn>
                <a:cxn ang="0">
                  <a:pos x="311" y="36"/>
                </a:cxn>
                <a:cxn ang="0">
                  <a:pos x="331" y="51"/>
                </a:cxn>
                <a:cxn ang="0">
                  <a:pos x="349" y="68"/>
                </a:cxn>
                <a:cxn ang="0">
                  <a:pos x="362" y="86"/>
                </a:cxn>
                <a:cxn ang="0">
                  <a:pos x="373" y="106"/>
                </a:cxn>
                <a:cxn ang="0">
                  <a:pos x="380" y="126"/>
                </a:cxn>
                <a:cxn ang="0">
                  <a:pos x="382" y="149"/>
                </a:cxn>
                <a:cxn ang="0">
                  <a:pos x="381" y="172"/>
                </a:cxn>
                <a:cxn ang="0">
                  <a:pos x="375" y="193"/>
                </a:cxn>
                <a:cxn ang="0">
                  <a:pos x="365" y="214"/>
                </a:cxn>
                <a:cxn ang="0">
                  <a:pos x="352" y="233"/>
                </a:cxn>
                <a:cxn ang="0">
                  <a:pos x="336" y="250"/>
                </a:cxn>
                <a:cxn ang="0">
                  <a:pos x="315" y="265"/>
                </a:cxn>
                <a:cxn ang="0">
                  <a:pos x="293" y="276"/>
                </a:cxn>
                <a:cxn ang="0">
                  <a:pos x="268" y="286"/>
                </a:cxn>
                <a:cxn ang="0">
                  <a:pos x="241" y="292"/>
                </a:cxn>
                <a:cxn ang="0">
                  <a:pos x="213" y="296"/>
                </a:cxn>
                <a:cxn ang="0">
                  <a:pos x="182" y="296"/>
                </a:cxn>
              </a:cxnLst>
              <a:rect l="0" t="0" r="r" b="b"/>
              <a:pathLst>
                <a:path w="383" h="297">
                  <a:moveTo>
                    <a:pt x="182" y="296"/>
                  </a:moveTo>
                  <a:lnTo>
                    <a:pt x="172" y="295"/>
                  </a:lnTo>
                  <a:lnTo>
                    <a:pt x="162" y="294"/>
                  </a:lnTo>
                  <a:lnTo>
                    <a:pt x="153" y="292"/>
                  </a:lnTo>
                  <a:lnTo>
                    <a:pt x="143" y="290"/>
                  </a:lnTo>
                  <a:lnTo>
                    <a:pt x="134" y="288"/>
                  </a:lnTo>
                  <a:lnTo>
                    <a:pt x="124" y="285"/>
                  </a:lnTo>
                  <a:lnTo>
                    <a:pt x="115" y="282"/>
                  </a:lnTo>
                  <a:lnTo>
                    <a:pt x="106" y="279"/>
                  </a:lnTo>
                  <a:lnTo>
                    <a:pt x="98" y="275"/>
                  </a:lnTo>
                  <a:lnTo>
                    <a:pt x="91" y="271"/>
                  </a:lnTo>
                  <a:lnTo>
                    <a:pt x="82" y="267"/>
                  </a:lnTo>
                  <a:lnTo>
                    <a:pt x="75" y="263"/>
                  </a:lnTo>
                  <a:lnTo>
                    <a:pt x="67" y="258"/>
                  </a:lnTo>
                  <a:lnTo>
                    <a:pt x="60" y="253"/>
                  </a:lnTo>
                  <a:lnTo>
                    <a:pt x="53" y="248"/>
                  </a:lnTo>
                  <a:lnTo>
                    <a:pt x="47" y="242"/>
                  </a:lnTo>
                  <a:lnTo>
                    <a:pt x="41" y="236"/>
                  </a:lnTo>
                  <a:lnTo>
                    <a:pt x="35" y="230"/>
                  </a:lnTo>
                  <a:lnTo>
                    <a:pt x="31" y="224"/>
                  </a:lnTo>
                  <a:lnTo>
                    <a:pt x="26" y="218"/>
                  </a:lnTo>
                  <a:lnTo>
                    <a:pt x="21" y="212"/>
                  </a:lnTo>
                  <a:lnTo>
                    <a:pt x="17" y="205"/>
                  </a:lnTo>
                  <a:lnTo>
                    <a:pt x="13" y="198"/>
                  </a:lnTo>
                  <a:lnTo>
                    <a:pt x="10" y="191"/>
                  </a:lnTo>
                  <a:lnTo>
                    <a:pt x="7" y="183"/>
                  </a:lnTo>
                  <a:lnTo>
                    <a:pt x="5" y="176"/>
                  </a:lnTo>
                  <a:lnTo>
                    <a:pt x="3" y="170"/>
                  </a:lnTo>
                  <a:lnTo>
                    <a:pt x="1" y="162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" y="117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2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5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2" y="42"/>
                  </a:lnTo>
                  <a:lnTo>
                    <a:pt x="59" y="37"/>
                  </a:lnTo>
                  <a:lnTo>
                    <a:pt x="65" y="33"/>
                  </a:lnTo>
                  <a:lnTo>
                    <a:pt x="73" y="28"/>
                  </a:lnTo>
                  <a:lnTo>
                    <a:pt x="80" y="25"/>
                  </a:lnTo>
                  <a:lnTo>
                    <a:pt x="87" y="21"/>
                  </a:lnTo>
                  <a:lnTo>
                    <a:pt x="95" y="18"/>
                  </a:lnTo>
                  <a:lnTo>
                    <a:pt x="102" y="15"/>
                  </a:lnTo>
                  <a:lnTo>
                    <a:pt x="110" y="12"/>
                  </a:lnTo>
                  <a:lnTo>
                    <a:pt x="119" y="9"/>
                  </a:lnTo>
                  <a:lnTo>
                    <a:pt x="128" y="7"/>
                  </a:lnTo>
                  <a:lnTo>
                    <a:pt x="136" y="5"/>
                  </a:lnTo>
                  <a:lnTo>
                    <a:pt x="146" y="3"/>
                  </a:lnTo>
                  <a:lnTo>
                    <a:pt x="155" y="2"/>
                  </a:lnTo>
                  <a:lnTo>
                    <a:pt x="163" y="1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1" y="1"/>
                  </a:lnTo>
                  <a:lnTo>
                    <a:pt x="221" y="2"/>
                  </a:lnTo>
                  <a:lnTo>
                    <a:pt x="229" y="4"/>
                  </a:lnTo>
                  <a:lnTo>
                    <a:pt x="238" y="6"/>
                  </a:lnTo>
                  <a:lnTo>
                    <a:pt x="247" y="8"/>
                  </a:lnTo>
                  <a:lnTo>
                    <a:pt x="256" y="11"/>
                  </a:lnTo>
                  <a:lnTo>
                    <a:pt x="265" y="14"/>
                  </a:lnTo>
                  <a:lnTo>
                    <a:pt x="273" y="17"/>
                  </a:lnTo>
                  <a:lnTo>
                    <a:pt x="282" y="20"/>
                  </a:lnTo>
                  <a:lnTo>
                    <a:pt x="289" y="24"/>
                  </a:lnTo>
                  <a:lnTo>
                    <a:pt x="297" y="27"/>
                  </a:lnTo>
                  <a:lnTo>
                    <a:pt x="304" y="31"/>
                  </a:lnTo>
                  <a:lnTo>
                    <a:pt x="311" y="36"/>
                  </a:lnTo>
                  <a:lnTo>
                    <a:pt x="318" y="41"/>
                  </a:lnTo>
                  <a:lnTo>
                    <a:pt x="325" y="45"/>
                  </a:lnTo>
                  <a:lnTo>
                    <a:pt x="331" y="51"/>
                  </a:lnTo>
                  <a:lnTo>
                    <a:pt x="337" y="56"/>
                  </a:lnTo>
                  <a:lnTo>
                    <a:pt x="343" y="62"/>
                  </a:lnTo>
                  <a:lnTo>
                    <a:pt x="349" y="68"/>
                  </a:lnTo>
                  <a:lnTo>
                    <a:pt x="353" y="74"/>
                  </a:lnTo>
                  <a:lnTo>
                    <a:pt x="357" y="79"/>
                  </a:lnTo>
                  <a:lnTo>
                    <a:pt x="362" y="86"/>
                  </a:lnTo>
                  <a:lnTo>
                    <a:pt x="366" y="92"/>
                  </a:lnTo>
                  <a:lnTo>
                    <a:pt x="369" y="99"/>
                  </a:lnTo>
                  <a:lnTo>
                    <a:pt x="373" y="106"/>
                  </a:lnTo>
                  <a:lnTo>
                    <a:pt x="375" y="113"/>
                  </a:lnTo>
                  <a:lnTo>
                    <a:pt x="378" y="120"/>
                  </a:lnTo>
                  <a:lnTo>
                    <a:pt x="380" y="126"/>
                  </a:lnTo>
                  <a:lnTo>
                    <a:pt x="381" y="134"/>
                  </a:lnTo>
                  <a:lnTo>
                    <a:pt x="382" y="141"/>
                  </a:lnTo>
                  <a:lnTo>
                    <a:pt x="382" y="149"/>
                  </a:lnTo>
                  <a:lnTo>
                    <a:pt x="382" y="156"/>
                  </a:lnTo>
                  <a:lnTo>
                    <a:pt x="382" y="164"/>
                  </a:lnTo>
                  <a:lnTo>
                    <a:pt x="381" y="172"/>
                  </a:lnTo>
                  <a:lnTo>
                    <a:pt x="380" y="179"/>
                  </a:lnTo>
                  <a:lnTo>
                    <a:pt x="378" y="186"/>
                  </a:lnTo>
                  <a:lnTo>
                    <a:pt x="375" y="193"/>
                  </a:lnTo>
                  <a:lnTo>
                    <a:pt x="373" y="201"/>
                  </a:lnTo>
                  <a:lnTo>
                    <a:pt x="369" y="207"/>
                  </a:lnTo>
                  <a:lnTo>
                    <a:pt x="365" y="214"/>
                  </a:lnTo>
                  <a:lnTo>
                    <a:pt x="361" y="221"/>
                  </a:lnTo>
                  <a:lnTo>
                    <a:pt x="357" y="226"/>
                  </a:lnTo>
                  <a:lnTo>
                    <a:pt x="352" y="233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6" y="250"/>
                  </a:lnTo>
                  <a:lnTo>
                    <a:pt x="329" y="255"/>
                  </a:lnTo>
                  <a:lnTo>
                    <a:pt x="323" y="260"/>
                  </a:lnTo>
                  <a:lnTo>
                    <a:pt x="315" y="265"/>
                  </a:lnTo>
                  <a:lnTo>
                    <a:pt x="308" y="269"/>
                  </a:lnTo>
                  <a:lnTo>
                    <a:pt x="300" y="272"/>
                  </a:lnTo>
                  <a:lnTo>
                    <a:pt x="293" y="276"/>
                  </a:lnTo>
                  <a:lnTo>
                    <a:pt x="285" y="280"/>
                  </a:lnTo>
                  <a:lnTo>
                    <a:pt x="277" y="283"/>
                  </a:lnTo>
                  <a:lnTo>
                    <a:pt x="268" y="286"/>
                  </a:lnTo>
                  <a:lnTo>
                    <a:pt x="259" y="289"/>
                  </a:lnTo>
                  <a:lnTo>
                    <a:pt x="250" y="291"/>
                  </a:lnTo>
                  <a:lnTo>
                    <a:pt x="241" y="292"/>
                  </a:lnTo>
                  <a:lnTo>
                    <a:pt x="231" y="294"/>
                  </a:lnTo>
                  <a:lnTo>
                    <a:pt x="223" y="295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192" y="296"/>
                  </a:lnTo>
                  <a:lnTo>
                    <a:pt x="182" y="296"/>
                  </a:lnTo>
                </a:path>
              </a:pathLst>
            </a:custGeom>
            <a:solidFill>
              <a:srgbClr val="DBDBD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8" name="Freeform 1146"/>
            <p:cNvSpPr>
              <a:spLocks/>
            </p:cNvSpPr>
            <p:nvPr/>
          </p:nvSpPr>
          <p:spPr bwMode="auto">
            <a:xfrm>
              <a:off x="3464" y="3734"/>
              <a:ext cx="380" cy="295"/>
            </a:xfrm>
            <a:custGeom>
              <a:avLst/>
              <a:gdLst/>
              <a:ahLst/>
              <a:cxnLst>
                <a:cxn ang="0">
                  <a:pos x="160" y="291"/>
                </a:cxn>
                <a:cxn ang="0">
                  <a:pos x="132" y="285"/>
                </a:cxn>
                <a:cxn ang="0">
                  <a:pos x="105" y="276"/>
                </a:cxn>
                <a:cxn ang="0">
                  <a:pos x="82" y="265"/>
                </a:cxn>
                <a:cxn ang="0">
                  <a:pos x="60" y="251"/>
                </a:cxn>
                <a:cxn ang="0">
                  <a:pos x="41" y="234"/>
                </a:cxn>
                <a:cxn ang="0">
                  <a:pos x="26" y="217"/>
                </a:cxn>
                <a:cxn ang="0">
                  <a:pos x="13" y="196"/>
                </a:cxn>
                <a:cxn ang="0">
                  <a:pos x="5" y="175"/>
                </a:cxn>
                <a:cxn ang="0">
                  <a:pos x="0" y="153"/>
                </a:cxn>
                <a:cxn ang="0">
                  <a:pos x="0" y="130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8" y="38"/>
                </a:cxn>
                <a:cxn ang="0">
                  <a:pos x="79" y="25"/>
                </a:cxn>
                <a:cxn ang="0">
                  <a:pos x="101" y="15"/>
                </a:cxn>
                <a:cxn ang="0">
                  <a:pos x="126" y="7"/>
                </a:cxn>
                <a:cxn ang="0">
                  <a:pos x="153" y="2"/>
                </a:cxn>
                <a:cxn ang="0">
                  <a:pos x="180" y="0"/>
                </a:cxn>
                <a:cxn ang="0">
                  <a:pos x="209" y="2"/>
                </a:cxn>
                <a:cxn ang="0">
                  <a:pos x="236" y="6"/>
                </a:cxn>
                <a:cxn ang="0">
                  <a:pos x="262" y="14"/>
                </a:cxn>
                <a:cxn ang="0">
                  <a:pos x="286" y="24"/>
                </a:cxn>
                <a:cxn ang="0">
                  <a:pos x="308" y="36"/>
                </a:cxn>
                <a:cxn ang="0">
                  <a:pos x="328" y="51"/>
                </a:cxn>
                <a:cxn ang="0">
                  <a:pos x="345" y="68"/>
                </a:cxn>
                <a:cxn ang="0">
                  <a:pos x="358" y="85"/>
                </a:cxn>
                <a:cxn ang="0">
                  <a:pos x="369" y="105"/>
                </a:cxn>
                <a:cxn ang="0">
                  <a:pos x="376" y="125"/>
                </a:cxn>
                <a:cxn ang="0">
                  <a:pos x="379" y="148"/>
                </a:cxn>
                <a:cxn ang="0">
                  <a:pos x="377" y="171"/>
                </a:cxn>
                <a:cxn ang="0">
                  <a:pos x="371" y="192"/>
                </a:cxn>
                <a:cxn ang="0">
                  <a:pos x="362" y="213"/>
                </a:cxn>
                <a:cxn ang="0">
                  <a:pos x="348" y="231"/>
                </a:cxn>
                <a:cxn ang="0">
                  <a:pos x="332" y="248"/>
                </a:cxn>
                <a:cxn ang="0">
                  <a:pos x="312" y="262"/>
                </a:cxn>
                <a:cxn ang="0">
                  <a:pos x="290" y="274"/>
                </a:cxn>
                <a:cxn ang="0">
                  <a:pos x="266" y="284"/>
                </a:cxn>
                <a:cxn ang="0">
                  <a:pos x="238" y="290"/>
                </a:cxn>
                <a:cxn ang="0">
                  <a:pos x="211" y="293"/>
                </a:cxn>
                <a:cxn ang="0">
                  <a:pos x="181" y="293"/>
                </a:cxn>
              </a:cxnLst>
              <a:rect l="0" t="0" r="r" b="b"/>
              <a:pathLst>
                <a:path w="380" h="295">
                  <a:moveTo>
                    <a:pt x="181" y="293"/>
                  </a:moveTo>
                  <a:lnTo>
                    <a:pt x="170" y="292"/>
                  </a:lnTo>
                  <a:lnTo>
                    <a:pt x="160" y="291"/>
                  </a:lnTo>
                  <a:lnTo>
                    <a:pt x="151" y="290"/>
                  </a:lnTo>
                  <a:lnTo>
                    <a:pt x="142" y="288"/>
                  </a:lnTo>
                  <a:lnTo>
                    <a:pt x="132" y="285"/>
                  </a:lnTo>
                  <a:lnTo>
                    <a:pt x="123" y="283"/>
                  </a:lnTo>
                  <a:lnTo>
                    <a:pt x="114" y="280"/>
                  </a:lnTo>
                  <a:lnTo>
                    <a:pt x="105" y="276"/>
                  </a:lnTo>
                  <a:lnTo>
                    <a:pt x="97" y="273"/>
                  </a:lnTo>
                  <a:lnTo>
                    <a:pt x="90" y="270"/>
                  </a:lnTo>
                  <a:lnTo>
                    <a:pt x="82" y="265"/>
                  </a:lnTo>
                  <a:lnTo>
                    <a:pt x="74" y="261"/>
                  </a:lnTo>
                  <a:lnTo>
                    <a:pt x="67" y="256"/>
                  </a:lnTo>
                  <a:lnTo>
                    <a:pt x="60" y="251"/>
                  </a:lnTo>
                  <a:lnTo>
                    <a:pt x="53" y="246"/>
                  </a:lnTo>
                  <a:lnTo>
                    <a:pt x="47" y="240"/>
                  </a:lnTo>
                  <a:lnTo>
                    <a:pt x="41" y="234"/>
                  </a:lnTo>
                  <a:lnTo>
                    <a:pt x="35" y="228"/>
                  </a:lnTo>
                  <a:lnTo>
                    <a:pt x="31" y="222"/>
                  </a:lnTo>
                  <a:lnTo>
                    <a:pt x="26" y="217"/>
                  </a:lnTo>
                  <a:lnTo>
                    <a:pt x="21" y="210"/>
                  </a:lnTo>
                  <a:lnTo>
                    <a:pt x="17" y="203"/>
                  </a:lnTo>
                  <a:lnTo>
                    <a:pt x="13" y="196"/>
                  </a:lnTo>
                  <a:lnTo>
                    <a:pt x="10" y="189"/>
                  </a:lnTo>
                  <a:lnTo>
                    <a:pt x="7" y="182"/>
                  </a:lnTo>
                  <a:lnTo>
                    <a:pt x="5" y="175"/>
                  </a:lnTo>
                  <a:lnTo>
                    <a:pt x="3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" y="116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1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4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1" y="42"/>
                  </a:lnTo>
                  <a:lnTo>
                    <a:pt x="58" y="38"/>
                  </a:lnTo>
                  <a:lnTo>
                    <a:pt x="65" y="33"/>
                  </a:lnTo>
                  <a:lnTo>
                    <a:pt x="72" y="29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4" y="18"/>
                  </a:lnTo>
                  <a:lnTo>
                    <a:pt x="101" y="15"/>
                  </a:lnTo>
                  <a:lnTo>
                    <a:pt x="109" y="12"/>
                  </a:lnTo>
                  <a:lnTo>
                    <a:pt x="118" y="10"/>
                  </a:lnTo>
                  <a:lnTo>
                    <a:pt x="126" y="7"/>
                  </a:lnTo>
                  <a:lnTo>
                    <a:pt x="135" y="5"/>
                  </a:lnTo>
                  <a:lnTo>
                    <a:pt x="144" y="4"/>
                  </a:lnTo>
                  <a:lnTo>
                    <a:pt x="153" y="2"/>
                  </a:lnTo>
                  <a:lnTo>
                    <a:pt x="161" y="1"/>
                  </a:lnTo>
                  <a:lnTo>
                    <a:pt x="171" y="1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1"/>
                  </a:lnTo>
                  <a:lnTo>
                    <a:pt x="209" y="2"/>
                  </a:lnTo>
                  <a:lnTo>
                    <a:pt x="218" y="3"/>
                  </a:lnTo>
                  <a:lnTo>
                    <a:pt x="227" y="4"/>
                  </a:lnTo>
                  <a:lnTo>
                    <a:pt x="236" y="6"/>
                  </a:lnTo>
                  <a:lnTo>
                    <a:pt x="245" y="9"/>
                  </a:lnTo>
                  <a:lnTo>
                    <a:pt x="253" y="11"/>
                  </a:lnTo>
                  <a:lnTo>
                    <a:pt x="262" y="14"/>
                  </a:lnTo>
                  <a:lnTo>
                    <a:pt x="270" y="17"/>
                  </a:lnTo>
                  <a:lnTo>
                    <a:pt x="279" y="20"/>
                  </a:lnTo>
                  <a:lnTo>
                    <a:pt x="286" y="24"/>
                  </a:lnTo>
                  <a:lnTo>
                    <a:pt x="293" y="27"/>
                  </a:lnTo>
                  <a:lnTo>
                    <a:pt x="301" y="31"/>
                  </a:lnTo>
                  <a:lnTo>
                    <a:pt x="308" y="36"/>
                  </a:lnTo>
                  <a:lnTo>
                    <a:pt x="315" y="41"/>
                  </a:lnTo>
                  <a:lnTo>
                    <a:pt x="322" y="46"/>
                  </a:lnTo>
                  <a:lnTo>
                    <a:pt x="328" y="51"/>
                  </a:lnTo>
                  <a:lnTo>
                    <a:pt x="334" y="56"/>
                  </a:lnTo>
                  <a:lnTo>
                    <a:pt x="340" y="62"/>
                  </a:lnTo>
                  <a:lnTo>
                    <a:pt x="345" y="68"/>
                  </a:lnTo>
                  <a:lnTo>
                    <a:pt x="349" y="74"/>
                  </a:lnTo>
                  <a:lnTo>
                    <a:pt x="353" y="79"/>
                  </a:lnTo>
                  <a:lnTo>
                    <a:pt x="358" y="85"/>
                  </a:lnTo>
                  <a:lnTo>
                    <a:pt x="362" y="92"/>
                  </a:lnTo>
                  <a:lnTo>
                    <a:pt x="365" y="98"/>
                  </a:lnTo>
                  <a:lnTo>
                    <a:pt x="369" y="105"/>
                  </a:lnTo>
                  <a:lnTo>
                    <a:pt x="371" y="112"/>
                  </a:lnTo>
                  <a:lnTo>
                    <a:pt x="374" y="120"/>
                  </a:lnTo>
                  <a:lnTo>
                    <a:pt x="376" y="125"/>
                  </a:lnTo>
                  <a:lnTo>
                    <a:pt x="377" y="133"/>
                  </a:lnTo>
                  <a:lnTo>
                    <a:pt x="378" y="140"/>
                  </a:lnTo>
                  <a:lnTo>
                    <a:pt x="379" y="148"/>
                  </a:lnTo>
                  <a:lnTo>
                    <a:pt x="379" y="155"/>
                  </a:lnTo>
                  <a:lnTo>
                    <a:pt x="378" y="163"/>
                  </a:lnTo>
                  <a:lnTo>
                    <a:pt x="377" y="171"/>
                  </a:lnTo>
                  <a:lnTo>
                    <a:pt x="376" y="177"/>
                  </a:lnTo>
                  <a:lnTo>
                    <a:pt x="374" y="185"/>
                  </a:lnTo>
                  <a:lnTo>
                    <a:pt x="371" y="192"/>
                  </a:lnTo>
                  <a:lnTo>
                    <a:pt x="369" y="199"/>
                  </a:lnTo>
                  <a:lnTo>
                    <a:pt x="365" y="206"/>
                  </a:lnTo>
                  <a:lnTo>
                    <a:pt x="362" y="213"/>
                  </a:lnTo>
                  <a:lnTo>
                    <a:pt x="357" y="219"/>
                  </a:lnTo>
                  <a:lnTo>
                    <a:pt x="353" y="225"/>
                  </a:lnTo>
                  <a:lnTo>
                    <a:pt x="348" y="231"/>
                  </a:lnTo>
                  <a:lnTo>
                    <a:pt x="344" y="236"/>
                  </a:lnTo>
                  <a:lnTo>
                    <a:pt x="338" y="242"/>
                  </a:lnTo>
                  <a:lnTo>
                    <a:pt x="332" y="248"/>
                  </a:lnTo>
                  <a:lnTo>
                    <a:pt x="326" y="253"/>
                  </a:lnTo>
                  <a:lnTo>
                    <a:pt x="319" y="258"/>
                  </a:lnTo>
                  <a:lnTo>
                    <a:pt x="312" y="262"/>
                  </a:lnTo>
                  <a:lnTo>
                    <a:pt x="305" y="267"/>
                  </a:lnTo>
                  <a:lnTo>
                    <a:pt x="297" y="270"/>
                  </a:lnTo>
                  <a:lnTo>
                    <a:pt x="290" y="274"/>
                  </a:lnTo>
                  <a:lnTo>
                    <a:pt x="282" y="277"/>
                  </a:lnTo>
                  <a:lnTo>
                    <a:pt x="274" y="281"/>
                  </a:lnTo>
                  <a:lnTo>
                    <a:pt x="266" y="284"/>
                  </a:lnTo>
                  <a:lnTo>
                    <a:pt x="257" y="286"/>
                  </a:lnTo>
                  <a:lnTo>
                    <a:pt x="247" y="288"/>
                  </a:lnTo>
                  <a:lnTo>
                    <a:pt x="238" y="290"/>
                  </a:lnTo>
                  <a:lnTo>
                    <a:pt x="229" y="291"/>
                  </a:lnTo>
                  <a:lnTo>
                    <a:pt x="220" y="293"/>
                  </a:lnTo>
                  <a:lnTo>
                    <a:pt x="211" y="293"/>
                  </a:lnTo>
                  <a:lnTo>
                    <a:pt x="201" y="294"/>
                  </a:lnTo>
                  <a:lnTo>
                    <a:pt x="190" y="294"/>
                  </a:lnTo>
                  <a:lnTo>
                    <a:pt x="181" y="293"/>
                  </a:lnTo>
                </a:path>
              </a:pathLst>
            </a:custGeom>
            <a:solidFill>
              <a:srgbClr val="DADAD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49" name="Freeform 1147"/>
            <p:cNvSpPr>
              <a:spLocks/>
            </p:cNvSpPr>
            <p:nvPr/>
          </p:nvSpPr>
          <p:spPr bwMode="auto">
            <a:xfrm>
              <a:off x="3466" y="3736"/>
              <a:ext cx="376" cy="291"/>
            </a:xfrm>
            <a:custGeom>
              <a:avLst/>
              <a:gdLst/>
              <a:ahLst/>
              <a:cxnLst>
                <a:cxn ang="0">
                  <a:pos x="158" y="288"/>
                </a:cxn>
                <a:cxn ang="0">
                  <a:pos x="131" y="282"/>
                </a:cxn>
                <a:cxn ang="0">
                  <a:pos x="104" y="273"/>
                </a:cxn>
                <a:cxn ang="0">
                  <a:pos x="81" y="262"/>
                </a:cxn>
                <a:cxn ang="0">
                  <a:pos x="59" y="248"/>
                </a:cxn>
                <a:cxn ang="0">
                  <a:pos x="40" y="231"/>
                </a:cxn>
                <a:cxn ang="0">
                  <a:pos x="25" y="214"/>
                </a:cxn>
                <a:cxn ang="0">
                  <a:pos x="13" y="194"/>
                </a:cxn>
                <a:cxn ang="0">
                  <a:pos x="5" y="173"/>
                </a:cxn>
                <a:cxn ang="0">
                  <a:pos x="0" y="151"/>
                </a:cxn>
                <a:cxn ang="0">
                  <a:pos x="0" y="128"/>
                </a:cxn>
                <a:cxn ang="0">
                  <a:pos x="5" y="107"/>
                </a:cxn>
                <a:cxn ang="0">
                  <a:pos x="13" y="87"/>
                </a:cxn>
                <a:cxn ang="0">
                  <a:pos x="25" y="69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8" y="24"/>
                </a:cxn>
                <a:cxn ang="0">
                  <a:pos x="100" y="14"/>
                </a:cxn>
                <a:cxn ang="0">
                  <a:pos x="125" y="7"/>
                </a:cxn>
                <a:cxn ang="0">
                  <a:pos x="152" y="2"/>
                </a:cxn>
                <a:cxn ang="0">
                  <a:pos x="178" y="0"/>
                </a:cxn>
                <a:cxn ang="0">
                  <a:pos x="207" y="1"/>
                </a:cxn>
                <a:cxn ang="0">
                  <a:pos x="233" y="6"/>
                </a:cxn>
                <a:cxn ang="0">
                  <a:pos x="259" y="13"/>
                </a:cxn>
                <a:cxn ang="0">
                  <a:pos x="283" y="23"/>
                </a:cxn>
                <a:cxn ang="0">
                  <a:pos x="305" y="35"/>
                </a:cxn>
                <a:cxn ang="0">
                  <a:pos x="324" y="50"/>
                </a:cxn>
                <a:cxn ang="0">
                  <a:pos x="341" y="67"/>
                </a:cxn>
                <a:cxn ang="0">
                  <a:pos x="354" y="84"/>
                </a:cxn>
                <a:cxn ang="0">
                  <a:pos x="365" y="104"/>
                </a:cxn>
                <a:cxn ang="0">
                  <a:pos x="372" y="124"/>
                </a:cxn>
                <a:cxn ang="0">
                  <a:pos x="375" y="146"/>
                </a:cxn>
                <a:cxn ang="0">
                  <a:pos x="373" y="169"/>
                </a:cxn>
                <a:cxn ang="0">
                  <a:pos x="368" y="189"/>
                </a:cxn>
                <a:cxn ang="0">
                  <a:pos x="358" y="210"/>
                </a:cxn>
                <a:cxn ang="0">
                  <a:pos x="344" y="228"/>
                </a:cxn>
                <a:cxn ang="0">
                  <a:pos x="329" y="245"/>
                </a:cxn>
                <a:cxn ang="0">
                  <a:pos x="309" y="259"/>
                </a:cxn>
                <a:cxn ang="0">
                  <a:pos x="286" y="270"/>
                </a:cxn>
                <a:cxn ang="0">
                  <a:pos x="263" y="280"/>
                </a:cxn>
                <a:cxn ang="0">
                  <a:pos x="236" y="286"/>
                </a:cxn>
                <a:cxn ang="0">
                  <a:pos x="208" y="290"/>
                </a:cxn>
                <a:cxn ang="0">
                  <a:pos x="179" y="290"/>
                </a:cxn>
              </a:cxnLst>
              <a:rect l="0" t="0" r="r" b="b"/>
              <a:pathLst>
                <a:path w="376" h="291">
                  <a:moveTo>
                    <a:pt x="179" y="290"/>
                  </a:moveTo>
                  <a:lnTo>
                    <a:pt x="168" y="289"/>
                  </a:lnTo>
                  <a:lnTo>
                    <a:pt x="158" y="288"/>
                  </a:lnTo>
                  <a:lnTo>
                    <a:pt x="150" y="286"/>
                  </a:lnTo>
                  <a:lnTo>
                    <a:pt x="140" y="284"/>
                  </a:lnTo>
                  <a:lnTo>
                    <a:pt x="131" y="282"/>
                  </a:lnTo>
                  <a:lnTo>
                    <a:pt x="122" y="279"/>
                  </a:lnTo>
                  <a:lnTo>
                    <a:pt x="113" y="276"/>
                  </a:lnTo>
                  <a:lnTo>
                    <a:pt x="104" y="273"/>
                  </a:lnTo>
                  <a:lnTo>
                    <a:pt x="96" y="269"/>
                  </a:lnTo>
                  <a:lnTo>
                    <a:pt x="89" y="266"/>
                  </a:lnTo>
                  <a:lnTo>
                    <a:pt x="81" y="262"/>
                  </a:lnTo>
                  <a:lnTo>
                    <a:pt x="73" y="258"/>
                  </a:lnTo>
                  <a:lnTo>
                    <a:pt x="66" y="253"/>
                  </a:lnTo>
                  <a:lnTo>
                    <a:pt x="59" y="248"/>
                  </a:lnTo>
                  <a:lnTo>
                    <a:pt x="52" y="242"/>
                  </a:lnTo>
                  <a:lnTo>
                    <a:pt x="46" y="237"/>
                  </a:lnTo>
                  <a:lnTo>
                    <a:pt x="40" y="231"/>
                  </a:lnTo>
                  <a:lnTo>
                    <a:pt x="35" y="225"/>
                  </a:lnTo>
                  <a:lnTo>
                    <a:pt x="30" y="219"/>
                  </a:lnTo>
                  <a:lnTo>
                    <a:pt x="25" y="214"/>
                  </a:lnTo>
                  <a:lnTo>
                    <a:pt x="21" y="207"/>
                  </a:lnTo>
                  <a:lnTo>
                    <a:pt x="17" y="201"/>
                  </a:lnTo>
                  <a:lnTo>
                    <a:pt x="13" y="194"/>
                  </a:lnTo>
                  <a:lnTo>
                    <a:pt x="10" y="187"/>
                  </a:lnTo>
                  <a:lnTo>
                    <a:pt x="7" y="180"/>
                  </a:lnTo>
                  <a:lnTo>
                    <a:pt x="5" y="173"/>
                  </a:lnTo>
                  <a:lnTo>
                    <a:pt x="3" y="166"/>
                  </a:lnTo>
                  <a:lnTo>
                    <a:pt x="1" y="159"/>
                  </a:lnTo>
                  <a:lnTo>
                    <a:pt x="0" y="151"/>
                  </a:lnTo>
                  <a:lnTo>
                    <a:pt x="0" y="144"/>
                  </a:lnTo>
                  <a:lnTo>
                    <a:pt x="0" y="136"/>
                  </a:lnTo>
                  <a:lnTo>
                    <a:pt x="0" y="128"/>
                  </a:lnTo>
                  <a:lnTo>
                    <a:pt x="1" y="121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4"/>
                  </a:lnTo>
                  <a:lnTo>
                    <a:pt x="13" y="87"/>
                  </a:lnTo>
                  <a:lnTo>
                    <a:pt x="17" y="80"/>
                  </a:lnTo>
                  <a:lnTo>
                    <a:pt x="21" y="74"/>
                  </a:lnTo>
                  <a:lnTo>
                    <a:pt x="25" y="69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5" y="46"/>
                  </a:lnTo>
                  <a:lnTo>
                    <a:pt x="51" y="41"/>
                  </a:lnTo>
                  <a:lnTo>
                    <a:pt x="57" y="37"/>
                  </a:lnTo>
                  <a:lnTo>
                    <a:pt x="64" y="32"/>
                  </a:lnTo>
                  <a:lnTo>
                    <a:pt x="71" y="28"/>
                  </a:lnTo>
                  <a:lnTo>
                    <a:pt x="78" y="24"/>
                  </a:lnTo>
                  <a:lnTo>
                    <a:pt x="86" y="21"/>
                  </a:lnTo>
                  <a:lnTo>
                    <a:pt x="93" y="17"/>
                  </a:lnTo>
                  <a:lnTo>
                    <a:pt x="100" y="14"/>
                  </a:lnTo>
                  <a:lnTo>
                    <a:pt x="108" y="12"/>
                  </a:lnTo>
                  <a:lnTo>
                    <a:pt x="117" y="9"/>
                  </a:lnTo>
                  <a:lnTo>
                    <a:pt x="125" y="7"/>
                  </a:lnTo>
                  <a:lnTo>
                    <a:pt x="134" y="5"/>
                  </a:lnTo>
                  <a:lnTo>
                    <a:pt x="143" y="3"/>
                  </a:lnTo>
                  <a:lnTo>
                    <a:pt x="152" y="2"/>
                  </a:lnTo>
                  <a:lnTo>
                    <a:pt x="159" y="1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7" y="0"/>
                  </a:lnTo>
                  <a:lnTo>
                    <a:pt x="207" y="1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3" y="6"/>
                  </a:lnTo>
                  <a:lnTo>
                    <a:pt x="242" y="8"/>
                  </a:lnTo>
                  <a:lnTo>
                    <a:pt x="251" y="11"/>
                  </a:lnTo>
                  <a:lnTo>
                    <a:pt x="259" y="13"/>
                  </a:lnTo>
                  <a:lnTo>
                    <a:pt x="267" y="16"/>
                  </a:lnTo>
                  <a:lnTo>
                    <a:pt x="276" y="20"/>
                  </a:lnTo>
                  <a:lnTo>
                    <a:pt x="283" y="23"/>
                  </a:lnTo>
                  <a:lnTo>
                    <a:pt x="290" y="26"/>
                  </a:lnTo>
                  <a:lnTo>
                    <a:pt x="297" y="31"/>
                  </a:lnTo>
                  <a:lnTo>
                    <a:pt x="305" y="35"/>
                  </a:lnTo>
                  <a:lnTo>
                    <a:pt x="312" y="40"/>
                  </a:lnTo>
                  <a:lnTo>
                    <a:pt x="318" y="45"/>
                  </a:lnTo>
                  <a:lnTo>
                    <a:pt x="324" y="50"/>
                  </a:lnTo>
                  <a:lnTo>
                    <a:pt x="330" y="55"/>
                  </a:lnTo>
                  <a:lnTo>
                    <a:pt x="336" y="61"/>
                  </a:lnTo>
                  <a:lnTo>
                    <a:pt x="341" y="67"/>
                  </a:lnTo>
                  <a:lnTo>
                    <a:pt x="345" y="72"/>
                  </a:lnTo>
                  <a:lnTo>
                    <a:pt x="350" y="78"/>
                  </a:lnTo>
                  <a:lnTo>
                    <a:pt x="354" y="84"/>
                  </a:lnTo>
                  <a:lnTo>
                    <a:pt x="358" y="91"/>
                  </a:lnTo>
                  <a:lnTo>
                    <a:pt x="362" y="97"/>
                  </a:lnTo>
                  <a:lnTo>
                    <a:pt x="365" y="104"/>
                  </a:lnTo>
                  <a:lnTo>
                    <a:pt x="367" y="111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3" y="131"/>
                  </a:lnTo>
                  <a:lnTo>
                    <a:pt x="374" y="138"/>
                  </a:lnTo>
                  <a:lnTo>
                    <a:pt x="375" y="146"/>
                  </a:lnTo>
                  <a:lnTo>
                    <a:pt x="375" y="153"/>
                  </a:lnTo>
                  <a:lnTo>
                    <a:pt x="374" y="161"/>
                  </a:lnTo>
                  <a:lnTo>
                    <a:pt x="373" y="169"/>
                  </a:lnTo>
                  <a:lnTo>
                    <a:pt x="372" y="175"/>
                  </a:lnTo>
                  <a:lnTo>
                    <a:pt x="370" y="182"/>
                  </a:lnTo>
                  <a:lnTo>
                    <a:pt x="368" y="189"/>
                  </a:lnTo>
                  <a:lnTo>
                    <a:pt x="365" y="197"/>
                  </a:lnTo>
                  <a:lnTo>
                    <a:pt x="361" y="203"/>
                  </a:lnTo>
                  <a:lnTo>
                    <a:pt x="358" y="210"/>
                  </a:lnTo>
                  <a:lnTo>
                    <a:pt x="354" y="216"/>
                  </a:lnTo>
                  <a:lnTo>
                    <a:pt x="349" y="222"/>
                  </a:lnTo>
                  <a:lnTo>
                    <a:pt x="344" y="228"/>
                  </a:lnTo>
                  <a:lnTo>
                    <a:pt x="340" y="233"/>
                  </a:lnTo>
                  <a:lnTo>
                    <a:pt x="335" y="239"/>
                  </a:lnTo>
                  <a:lnTo>
                    <a:pt x="329" y="245"/>
                  </a:lnTo>
                  <a:lnTo>
                    <a:pt x="323" y="250"/>
                  </a:lnTo>
                  <a:lnTo>
                    <a:pt x="316" y="255"/>
                  </a:lnTo>
                  <a:lnTo>
                    <a:pt x="309" y="259"/>
                  </a:lnTo>
                  <a:lnTo>
                    <a:pt x="302" y="264"/>
                  </a:lnTo>
                  <a:lnTo>
                    <a:pt x="294" y="267"/>
                  </a:lnTo>
                  <a:lnTo>
                    <a:pt x="286" y="270"/>
                  </a:lnTo>
                  <a:lnTo>
                    <a:pt x="279" y="274"/>
                  </a:lnTo>
                  <a:lnTo>
                    <a:pt x="271" y="277"/>
                  </a:lnTo>
                  <a:lnTo>
                    <a:pt x="263" y="280"/>
                  </a:lnTo>
                  <a:lnTo>
                    <a:pt x="254" y="283"/>
                  </a:lnTo>
                  <a:lnTo>
                    <a:pt x="245" y="285"/>
                  </a:lnTo>
                  <a:lnTo>
                    <a:pt x="236" y="286"/>
                  </a:lnTo>
                  <a:lnTo>
                    <a:pt x="226" y="288"/>
                  </a:lnTo>
                  <a:lnTo>
                    <a:pt x="218" y="289"/>
                  </a:lnTo>
                  <a:lnTo>
                    <a:pt x="208" y="290"/>
                  </a:lnTo>
                  <a:lnTo>
                    <a:pt x="199" y="290"/>
                  </a:lnTo>
                  <a:lnTo>
                    <a:pt x="188" y="290"/>
                  </a:lnTo>
                  <a:lnTo>
                    <a:pt x="179" y="290"/>
                  </a:lnTo>
                </a:path>
              </a:pathLst>
            </a:custGeom>
            <a:solidFill>
              <a:srgbClr val="D9D9D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" name="Freeform 1148"/>
            <p:cNvSpPr>
              <a:spLocks/>
            </p:cNvSpPr>
            <p:nvPr/>
          </p:nvSpPr>
          <p:spPr bwMode="auto">
            <a:xfrm>
              <a:off x="3468" y="3737"/>
              <a:ext cx="372" cy="289"/>
            </a:xfrm>
            <a:custGeom>
              <a:avLst/>
              <a:gdLst/>
              <a:ahLst/>
              <a:cxnLst>
                <a:cxn ang="0">
                  <a:pos x="157" y="285"/>
                </a:cxn>
                <a:cxn ang="0">
                  <a:pos x="129" y="279"/>
                </a:cxn>
                <a:cxn ang="0">
                  <a:pos x="103" y="270"/>
                </a:cxn>
                <a:cxn ang="0">
                  <a:pos x="80" y="260"/>
                </a:cxn>
                <a:cxn ang="0">
                  <a:pos x="58" y="246"/>
                </a:cxn>
                <a:cxn ang="0">
                  <a:pos x="40" y="230"/>
                </a:cxn>
                <a:cxn ang="0">
                  <a:pos x="25" y="212"/>
                </a:cxn>
                <a:cxn ang="0">
                  <a:pos x="13" y="192"/>
                </a:cxn>
                <a:cxn ang="0">
                  <a:pos x="5" y="171"/>
                </a:cxn>
                <a:cxn ang="0">
                  <a:pos x="0" y="150"/>
                </a:cxn>
                <a:cxn ang="0">
                  <a:pos x="0" y="127"/>
                </a:cxn>
                <a:cxn ang="0">
                  <a:pos x="5" y="107"/>
                </a:cxn>
                <a:cxn ang="0">
                  <a:pos x="13" y="86"/>
                </a:cxn>
                <a:cxn ang="0">
                  <a:pos x="25" y="68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7" y="24"/>
                </a:cxn>
                <a:cxn ang="0">
                  <a:pos x="99" y="15"/>
                </a:cxn>
                <a:cxn ang="0">
                  <a:pos x="124" y="7"/>
                </a:cxn>
                <a:cxn ang="0">
                  <a:pos x="150" y="2"/>
                </a:cxn>
                <a:cxn ang="0">
                  <a:pos x="176" y="0"/>
                </a:cxn>
                <a:cxn ang="0">
                  <a:pos x="205" y="2"/>
                </a:cxn>
                <a:cxn ang="0">
                  <a:pos x="231" y="6"/>
                </a:cxn>
                <a:cxn ang="0">
                  <a:pos x="257" y="14"/>
                </a:cxn>
                <a:cxn ang="0">
                  <a:pos x="280" y="24"/>
                </a:cxn>
                <a:cxn ang="0">
                  <a:pos x="301" y="35"/>
                </a:cxn>
                <a:cxn ang="0">
                  <a:pos x="321" y="50"/>
                </a:cxn>
                <a:cxn ang="0">
                  <a:pos x="338" y="67"/>
                </a:cxn>
                <a:cxn ang="0">
                  <a:pos x="350" y="84"/>
                </a:cxn>
                <a:cxn ang="0">
                  <a:pos x="361" y="103"/>
                </a:cxn>
                <a:cxn ang="0">
                  <a:pos x="368" y="123"/>
                </a:cxn>
                <a:cxn ang="0">
                  <a:pos x="371" y="145"/>
                </a:cxn>
                <a:cxn ang="0">
                  <a:pos x="369" y="167"/>
                </a:cxn>
                <a:cxn ang="0">
                  <a:pos x="364" y="188"/>
                </a:cxn>
                <a:cxn ang="0">
                  <a:pos x="354" y="208"/>
                </a:cxn>
                <a:cxn ang="0">
                  <a:pos x="341" y="226"/>
                </a:cxn>
                <a:cxn ang="0">
                  <a:pos x="325" y="243"/>
                </a:cxn>
                <a:cxn ang="0">
                  <a:pos x="306" y="257"/>
                </a:cxn>
                <a:cxn ang="0">
                  <a:pos x="283" y="268"/>
                </a:cxn>
                <a:cxn ang="0">
                  <a:pos x="260" y="278"/>
                </a:cxn>
                <a:cxn ang="0">
                  <a:pos x="233" y="284"/>
                </a:cxn>
                <a:cxn ang="0">
                  <a:pos x="206" y="287"/>
                </a:cxn>
                <a:cxn ang="0">
                  <a:pos x="177" y="287"/>
                </a:cxn>
              </a:cxnLst>
              <a:rect l="0" t="0" r="r" b="b"/>
              <a:pathLst>
                <a:path w="372" h="289">
                  <a:moveTo>
                    <a:pt x="177" y="287"/>
                  </a:moveTo>
                  <a:lnTo>
                    <a:pt x="167" y="286"/>
                  </a:lnTo>
                  <a:lnTo>
                    <a:pt x="157" y="285"/>
                  </a:lnTo>
                  <a:lnTo>
                    <a:pt x="148" y="284"/>
                  </a:lnTo>
                  <a:lnTo>
                    <a:pt x="139" y="282"/>
                  </a:lnTo>
                  <a:lnTo>
                    <a:pt x="129" y="279"/>
                  </a:lnTo>
                  <a:lnTo>
                    <a:pt x="121" y="277"/>
                  </a:lnTo>
                  <a:lnTo>
                    <a:pt x="112" y="274"/>
                  </a:lnTo>
                  <a:lnTo>
                    <a:pt x="103" y="270"/>
                  </a:lnTo>
                  <a:lnTo>
                    <a:pt x="95" y="267"/>
                  </a:lnTo>
                  <a:lnTo>
                    <a:pt x="88" y="264"/>
                  </a:lnTo>
                  <a:lnTo>
                    <a:pt x="80" y="260"/>
                  </a:lnTo>
                  <a:lnTo>
                    <a:pt x="72" y="255"/>
                  </a:lnTo>
                  <a:lnTo>
                    <a:pt x="65" y="251"/>
                  </a:lnTo>
                  <a:lnTo>
                    <a:pt x="58" y="246"/>
                  </a:lnTo>
                  <a:lnTo>
                    <a:pt x="52" y="240"/>
                  </a:lnTo>
                  <a:lnTo>
                    <a:pt x="45" y="235"/>
                  </a:lnTo>
                  <a:lnTo>
                    <a:pt x="40" y="230"/>
                  </a:lnTo>
                  <a:lnTo>
                    <a:pt x="34" y="224"/>
                  </a:lnTo>
                  <a:lnTo>
                    <a:pt x="30" y="217"/>
                  </a:lnTo>
                  <a:lnTo>
                    <a:pt x="25" y="212"/>
                  </a:lnTo>
                  <a:lnTo>
                    <a:pt x="21" y="206"/>
                  </a:lnTo>
                  <a:lnTo>
                    <a:pt x="16" y="199"/>
                  </a:lnTo>
                  <a:lnTo>
                    <a:pt x="13" y="192"/>
                  </a:lnTo>
                  <a:lnTo>
                    <a:pt x="10" y="185"/>
                  </a:lnTo>
                  <a:lnTo>
                    <a:pt x="7" y="178"/>
                  </a:lnTo>
                  <a:lnTo>
                    <a:pt x="5" y="171"/>
                  </a:lnTo>
                  <a:lnTo>
                    <a:pt x="3" y="165"/>
                  </a:lnTo>
                  <a:lnTo>
                    <a:pt x="1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7"/>
                  </a:lnTo>
                  <a:lnTo>
                    <a:pt x="1" y="120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3"/>
                  </a:lnTo>
                  <a:lnTo>
                    <a:pt x="13" y="86"/>
                  </a:lnTo>
                  <a:lnTo>
                    <a:pt x="16" y="80"/>
                  </a:lnTo>
                  <a:lnTo>
                    <a:pt x="20" y="74"/>
                  </a:lnTo>
                  <a:lnTo>
                    <a:pt x="25" y="68"/>
                  </a:lnTo>
                  <a:lnTo>
                    <a:pt x="29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4" y="46"/>
                  </a:lnTo>
                  <a:lnTo>
                    <a:pt x="50" y="41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70" y="28"/>
                  </a:lnTo>
                  <a:lnTo>
                    <a:pt x="77" y="24"/>
                  </a:lnTo>
                  <a:lnTo>
                    <a:pt x="85" y="21"/>
                  </a:lnTo>
                  <a:lnTo>
                    <a:pt x="92" y="18"/>
                  </a:lnTo>
                  <a:lnTo>
                    <a:pt x="99" y="15"/>
                  </a:lnTo>
                  <a:lnTo>
                    <a:pt x="107" y="12"/>
                  </a:lnTo>
                  <a:lnTo>
                    <a:pt x="115" y="10"/>
                  </a:lnTo>
                  <a:lnTo>
                    <a:pt x="124" y="7"/>
                  </a:lnTo>
                  <a:lnTo>
                    <a:pt x="132" y="5"/>
                  </a:lnTo>
                  <a:lnTo>
                    <a:pt x="141" y="4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67" y="1"/>
                  </a:lnTo>
                  <a:lnTo>
                    <a:pt x="176" y="0"/>
                  </a:lnTo>
                  <a:lnTo>
                    <a:pt x="186" y="1"/>
                  </a:lnTo>
                  <a:lnTo>
                    <a:pt x="195" y="1"/>
                  </a:lnTo>
                  <a:lnTo>
                    <a:pt x="205" y="2"/>
                  </a:lnTo>
                  <a:lnTo>
                    <a:pt x="214" y="3"/>
                  </a:lnTo>
                  <a:lnTo>
                    <a:pt x="222" y="5"/>
                  </a:lnTo>
                  <a:lnTo>
                    <a:pt x="231" y="6"/>
                  </a:lnTo>
                  <a:lnTo>
                    <a:pt x="239" y="9"/>
                  </a:lnTo>
                  <a:lnTo>
                    <a:pt x="248" y="11"/>
                  </a:lnTo>
                  <a:lnTo>
                    <a:pt x="257" y="14"/>
                  </a:lnTo>
                  <a:lnTo>
                    <a:pt x="265" y="17"/>
                  </a:lnTo>
                  <a:lnTo>
                    <a:pt x="273" y="20"/>
                  </a:lnTo>
                  <a:lnTo>
                    <a:pt x="280" y="24"/>
                  </a:lnTo>
                  <a:lnTo>
                    <a:pt x="287" y="27"/>
                  </a:lnTo>
                  <a:lnTo>
                    <a:pt x="294" y="31"/>
                  </a:lnTo>
                  <a:lnTo>
                    <a:pt x="301" y="35"/>
                  </a:lnTo>
                  <a:lnTo>
                    <a:pt x="308" y="40"/>
                  </a:lnTo>
                  <a:lnTo>
                    <a:pt x="315" y="45"/>
                  </a:lnTo>
                  <a:lnTo>
                    <a:pt x="321" y="50"/>
                  </a:lnTo>
                  <a:lnTo>
                    <a:pt x="327" y="55"/>
                  </a:lnTo>
                  <a:lnTo>
                    <a:pt x="332" y="61"/>
                  </a:lnTo>
                  <a:lnTo>
                    <a:pt x="338" y="67"/>
                  </a:lnTo>
                  <a:lnTo>
                    <a:pt x="342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4" y="90"/>
                  </a:lnTo>
                  <a:lnTo>
                    <a:pt x="358" y="96"/>
                  </a:lnTo>
                  <a:lnTo>
                    <a:pt x="361" y="103"/>
                  </a:lnTo>
                  <a:lnTo>
                    <a:pt x="363" y="110"/>
                  </a:lnTo>
                  <a:lnTo>
                    <a:pt x="366" y="117"/>
                  </a:lnTo>
                  <a:lnTo>
                    <a:pt x="368" y="123"/>
                  </a:lnTo>
                  <a:lnTo>
                    <a:pt x="369" y="130"/>
                  </a:lnTo>
                  <a:lnTo>
                    <a:pt x="370" y="138"/>
                  </a:lnTo>
                  <a:lnTo>
                    <a:pt x="371" y="145"/>
                  </a:lnTo>
                  <a:lnTo>
                    <a:pt x="371" y="152"/>
                  </a:lnTo>
                  <a:lnTo>
                    <a:pt x="370" y="160"/>
                  </a:lnTo>
                  <a:lnTo>
                    <a:pt x="369" y="167"/>
                  </a:lnTo>
                  <a:lnTo>
                    <a:pt x="368" y="174"/>
                  </a:lnTo>
                  <a:lnTo>
                    <a:pt x="366" y="181"/>
                  </a:lnTo>
                  <a:lnTo>
                    <a:pt x="364" y="188"/>
                  </a:lnTo>
                  <a:lnTo>
                    <a:pt x="361" y="195"/>
                  </a:lnTo>
                  <a:lnTo>
                    <a:pt x="357" y="202"/>
                  </a:lnTo>
                  <a:lnTo>
                    <a:pt x="354" y="208"/>
                  </a:lnTo>
                  <a:lnTo>
                    <a:pt x="350" y="215"/>
                  </a:lnTo>
                  <a:lnTo>
                    <a:pt x="346" y="220"/>
                  </a:lnTo>
                  <a:lnTo>
                    <a:pt x="341" y="226"/>
                  </a:lnTo>
                  <a:lnTo>
                    <a:pt x="337" y="231"/>
                  </a:lnTo>
                  <a:lnTo>
                    <a:pt x="331" y="237"/>
                  </a:lnTo>
                  <a:lnTo>
                    <a:pt x="325" y="243"/>
                  </a:lnTo>
                  <a:lnTo>
                    <a:pt x="319" y="248"/>
                  </a:lnTo>
                  <a:lnTo>
                    <a:pt x="312" y="253"/>
                  </a:lnTo>
                  <a:lnTo>
                    <a:pt x="306" y="257"/>
                  </a:lnTo>
                  <a:lnTo>
                    <a:pt x="298" y="261"/>
                  </a:lnTo>
                  <a:lnTo>
                    <a:pt x="291" y="264"/>
                  </a:lnTo>
                  <a:lnTo>
                    <a:pt x="283" y="268"/>
                  </a:lnTo>
                  <a:lnTo>
                    <a:pt x="276" y="272"/>
                  </a:lnTo>
                  <a:lnTo>
                    <a:pt x="268" y="275"/>
                  </a:lnTo>
                  <a:lnTo>
                    <a:pt x="260" y="278"/>
                  </a:lnTo>
                  <a:lnTo>
                    <a:pt x="251" y="280"/>
                  </a:lnTo>
                  <a:lnTo>
                    <a:pt x="242" y="282"/>
                  </a:lnTo>
                  <a:lnTo>
                    <a:pt x="233" y="284"/>
                  </a:lnTo>
                  <a:lnTo>
                    <a:pt x="224" y="285"/>
                  </a:lnTo>
                  <a:lnTo>
                    <a:pt x="216" y="286"/>
                  </a:lnTo>
                  <a:lnTo>
                    <a:pt x="206" y="287"/>
                  </a:lnTo>
                  <a:lnTo>
                    <a:pt x="196" y="288"/>
                  </a:lnTo>
                  <a:lnTo>
                    <a:pt x="186" y="288"/>
                  </a:lnTo>
                  <a:lnTo>
                    <a:pt x="177" y="287"/>
                  </a:lnTo>
                </a:path>
              </a:pathLst>
            </a:custGeom>
            <a:solidFill>
              <a:srgbClr val="D8D8D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51" name="Freeform 1149"/>
            <p:cNvSpPr>
              <a:spLocks/>
            </p:cNvSpPr>
            <p:nvPr/>
          </p:nvSpPr>
          <p:spPr bwMode="auto">
            <a:xfrm>
              <a:off x="3443" y="3106"/>
              <a:ext cx="418" cy="792"/>
            </a:xfrm>
            <a:custGeom>
              <a:avLst/>
              <a:gdLst/>
              <a:ahLst/>
              <a:cxnLst>
                <a:cxn ang="0">
                  <a:pos x="1" y="563"/>
                </a:cxn>
                <a:cxn ang="0">
                  <a:pos x="0" y="584"/>
                </a:cxn>
                <a:cxn ang="0">
                  <a:pos x="2" y="604"/>
                </a:cxn>
                <a:cxn ang="0">
                  <a:pos x="6" y="625"/>
                </a:cxn>
                <a:cxn ang="0">
                  <a:pos x="12" y="645"/>
                </a:cxn>
                <a:cxn ang="0">
                  <a:pos x="19" y="664"/>
                </a:cxn>
                <a:cxn ang="0">
                  <a:pos x="29" y="682"/>
                </a:cxn>
                <a:cxn ang="0">
                  <a:pos x="39" y="700"/>
                </a:cxn>
                <a:cxn ang="0">
                  <a:pos x="52" y="716"/>
                </a:cxn>
                <a:cxn ang="0">
                  <a:pos x="67" y="730"/>
                </a:cxn>
                <a:cxn ang="0">
                  <a:pos x="82" y="744"/>
                </a:cxn>
                <a:cxn ang="0">
                  <a:pos x="99" y="756"/>
                </a:cxn>
                <a:cxn ang="0">
                  <a:pos x="117" y="767"/>
                </a:cxn>
                <a:cxn ang="0">
                  <a:pos x="136" y="776"/>
                </a:cxn>
                <a:cxn ang="0">
                  <a:pos x="157" y="783"/>
                </a:cxn>
                <a:cxn ang="0">
                  <a:pos x="177" y="788"/>
                </a:cxn>
                <a:cxn ang="0">
                  <a:pos x="200" y="791"/>
                </a:cxn>
                <a:cxn ang="0">
                  <a:pos x="222" y="791"/>
                </a:cxn>
                <a:cxn ang="0">
                  <a:pos x="243" y="790"/>
                </a:cxn>
                <a:cxn ang="0">
                  <a:pos x="263" y="786"/>
                </a:cxn>
                <a:cxn ang="0">
                  <a:pos x="283" y="780"/>
                </a:cxn>
                <a:cxn ang="0">
                  <a:pos x="302" y="773"/>
                </a:cxn>
                <a:cxn ang="0">
                  <a:pos x="319" y="763"/>
                </a:cxn>
                <a:cxn ang="0">
                  <a:pos x="336" y="752"/>
                </a:cxn>
                <a:cxn ang="0">
                  <a:pos x="352" y="740"/>
                </a:cxn>
                <a:cxn ang="0">
                  <a:pos x="366" y="726"/>
                </a:cxn>
                <a:cxn ang="0">
                  <a:pos x="379" y="711"/>
                </a:cxn>
                <a:cxn ang="0">
                  <a:pos x="389" y="695"/>
                </a:cxn>
                <a:cxn ang="0">
                  <a:pos x="399" y="677"/>
                </a:cxn>
                <a:cxn ang="0">
                  <a:pos x="406" y="659"/>
                </a:cxn>
                <a:cxn ang="0">
                  <a:pos x="412" y="639"/>
                </a:cxn>
                <a:cxn ang="0">
                  <a:pos x="416" y="619"/>
                </a:cxn>
                <a:cxn ang="0">
                  <a:pos x="417" y="598"/>
                </a:cxn>
                <a:cxn ang="0">
                  <a:pos x="1" y="0"/>
                </a:cxn>
              </a:cxnLst>
              <a:rect l="0" t="0" r="r" b="b"/>
              <a:pathLst>
                <a:path w="418" h="792">
                  <a:moveTo>
                    <a:pt x="1" y="0"/>
                  </a:moveTo>
                  <a:lnTo>
                    <a:pt x="1" y="563"/>
                  </a:lnTo>
                  <a:lnTo>
                    <a:pt x="0" y="574"/>
                  </a:lnTo>
                  <a:lnTo>
                    <a:pt x="0" y="584"/>
                  </a:lnTo>
                  <a:lnTo>
                    <a:pt x="1" y="594"/>
                  </a:lnTo>
                  <a:lnTo>
                    <a:pt x="2" y="604"/>
                  </a:lnTo>
                  <a:lnTo>
                    <a:pt x="3" y="615"/>
                  </a:lnTo>
                  <a:lnTo>
                    <a:pt x="6" y="625"/>
                  </a:lnTo>
                  <a:lnTo>
                    <a:pt x="8" y="635"/>
                  </a:lnTo>
                  <a:lnTo>
                    <a:pt x="12" y="645"/>
                  </a:lnTo>
                  <a:lnTo>
                    <a:pt x="15" y="654"/>
                  </a:lnTo>
                  <a:lnTo>
                    <a:pt x="19" y="664"/>
                  </a:lnTo>
                  <a:lnTo>
                    <a:pt x="24" y="673"/>
                  </a:lnTo>
                  <a:lnTo>
                    <a:pt x="29" y="682"/>
                  </a:lnTo>
                  <a:lnTo>
                    <a:pt x="34" y="691"/>
                  </a:lnTo>
                  <a:lnTo>
                    <a:pt x="39" y="700"/>
                  </a:lnTo>
                  <a:lnTo>
                    <a:pt x="45" y="708"/>
                  </a:lnTo>
                  <a:lnTo>
                    <a:pt x="52" y="716"/>
                  </a:lnTo>
                  <a:lnTo>
                    <a:pt x="59" y="724"/>
                  </a:lnTo>
                  <a:lnTo>
                    <a:pt x="67" y="730"/>
                  </a:lnTo>
                  <a:lnTo>
                    <a:pt x="74" y="737"/>
                  </a:lnTo>
                  <a:lnTo>
                    <a:pt x="82" y="744"/>
                  </a:lnTo>
                  <a:lnTo>
                    <a:pt x="91" y="750"/>
                  </a:lnTo>
                  <a:lnTo>
                    <a:pt x="99" y="756"/>
                  </a:lnTo>
                  <a:lnTo>
                    <a:pt x="108" y="762"/>
                  </a:lnTo>
                  <a:lnTo>
                    <a:pt x="117" y="767"/>
                  </a:lnTo>
                  <a:lnTo>
                    <a:pt x="126" y="772"/>
                  </a:lnTo>
                  <a:lnTo>
                    <a:pt x="136" y="776"/>
                  </a:lnTo>
                  <a:lnTo>
                    <a:pt x="147" y="779"/>
                  </a:lnTo>
                  <a:lnTo>
                    <a:pt x="157" y="783"/>
                  </a:lnTo>
                  <a:lnTo>
                    <a:pt x="168" y="785"/>
                  </a:lnTo>
                  <a:lnTo>
                    <a:pt x="177" y="788"/>
                  </a:lnTo>
                  <a:lnTo>
                    <a:pt x="188" y="789"/>
                  </a:lnTo>
                  <a:lnTo>
                    <a:pt x="200" y="791"/>
                  </a:lnTo>
                  <a:lnTo>
                    <a:pt x="211" y="791"/>
                  </a:lnTo>
                  <a:lnTo>
                    <a:pt x="222" y="791"/>
                  </a:lnTo>
                  <a:lnTo>
                    <a:pt x="233" y="791"/>
                  </a:lnTo>
                  <a:lnTo>
                    <a:pt x="243" y="790"/>
                  </a:lnTo>
                  <a:lnTo>
                    <a:pt x="253" y="788"/>
                  </a:lnTo>
                  <a:lnTo>
                    <a:pt x="263" y="786"/>
                  </a:lnTo>
                  <a:lnTo>
                    <a:pt x="273" y="783"/>
                  </a:lnTo>
                  <a:lnTo>
                    <a:pt x="283" y="780"/>
                  </a:lnTo>
                  <a:lnTo>
                    <a:pt x="293" y="777"/>
                  </a:lnTo>
                  <a:lnTo>
                    <a:pt x="302" y="773"/>
                  </a:lnTo>
                  <a:lnTo>
                    <a:pt x="312" y="768"/>
                  </a:lnTo>
                  <a:lnTo>
                    <a:pt x="319" y="763"/>
                  </a:lnTo>
                  <a:lnTo>
                    <a:pt x="328" y="758"/>
                  </a:lnTo>
                  <a:lnTo>
                    <a:pt x="336" y="752"/>
                  </a:lnTo>
                  <a:lnTo>
                    <a:pt x="345" y="746"/>
                  </a:lnTo>
                  <a:lnTo>
                    <a:pt x="352" y="740"/>
                  </a:lnTo>
                  <a:lnTo>
                    <a:pt x="359" y="733"/>
                  </a:lnTo>
                  <a:lnTo>
                    <a:pt x="366" y="726"/>
                  </a:lnTo>
                  <a:lnTo>
                    <a:pt x="373" y="719"/>
                  </a:lnTo>
                  <a:lnTo>
                    <a:pt x="379" y="711"/>
                  </a:lnTo>
                  <a:lnTo>
                    <a:pt x="384" y="703"/>
                  </a:lnTo>
                  <a:lnTo>
                    <a:pt x="389" y="695"/>
                  </a:lnTo>
                  <a:lnTo>
                    <a:pt x="394" y="686"/>
                  </a:lnTo>
                  <a:lnTo>
                    <a:pt x="399" y="677"/>
                  </a:lnTo>
                  <a:lnTo>
                    <a:pt x="403" y="668"/>
                  </a:lnTo>
                  <a:lnTo>
                    <a:pt x="406" y="659"/>
                  </a:lnTo>
                  <a:lnTo>
                    <a:pt x="410" y="649"/>
                  </a:lnTo>
                  <a:lnTo>
                    <a:pt x="412" y="639"/>
                  </a:lnTo>
                  <a:lnTo>
                    <a:pt x="414" y="629"/>
                  </a:lnTo>
                  <a:lnTo>
                    <a:pt x="416" y="619"/>
                  </a:lnTo>
                  <a:lnTo>
                    <a:pt x="417" y="608"/>
                  </a:lnTo>
                  <a:lnTo>
                    <a:pt x="417" y="598"/>
                  </a:lnTo>
                  <a:lnTo>
                    <a:pt x="417" y="0"/>
                  </a:lnTo>
                  <a:lnTo>
                    <a:pt x="1" y="0"/>
                  </a:lnTo>
                </a:path>
              </a:pathLst>
            </a:custGeom>
            <a:gradFill rotWithShape="0">
              <a:gsLst>
                <a:gs pos="0">
                  <a:srgbClr val="BFBFAA"/>
                </a:gs>
                <a:gs pos="50000">
                  <a:srgbClr val="BFBFAA">
                    <a:gamma/>
                    <a:tint val="30196"/>
                    <a:invGamma/>
                  </a:srgbClr>
                </a:gs>
                <a:gs pos="100000">
                  <a:srgbClr val="BFBFAA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452" name="Freeform 1150"/>
            <p:cNvSpPr>
              <a:spLocks/>
            </p:cNvSpPr>
            <p:nvPr/>
          </p:nvSpPr>
          <p:spPr bwMode="auto">
            <a:xfrm>
              <a:off x="3444" y="2892"/>
              <a:ext cx="417" cy="401"/>
            </a:xfrm>
            <a:custGeom>
              <a:avLst/>
              <a:gdLst/>
              <a:ahLst/>
              <a:cxnLst>
                <a:cxn ang="0">
                  <a:pos x="3" y="157"/>
                </a:cxn>
                <a:cxn ang="0">
                  <a:pos x="11" y="129"/>
                </a:cxn>
                <a:cxn ang="0">
                  <a:pos x="23" y="102"/>
                </a:cxn>
                <a:cxn ang="0">
                  <a:pos x="38" y="79"/>
                </a:cxn>
                <a:cxn ang="0">
                  <a:pos x="57" y="57"/>
                </a:cxn>
                <a:cxn ang="0">
                  <a:pos x="79" y="39"/>
                </a:cxn>
                <a:cxn ang="0">
                  <a:pos x="104" y="24"/>
                </a:cxn>
                <a:cxn ang="0">
                  <a:pos x="130" y="12"/>
                </a:cxn>
                <a:cxn ang="0">
                  <a:pos x="158" y="4"/>
                </a:cxn>
                <a:cxn ang="0">
                  <a:pos x="188" y="0"/>
                </a:cxn>
                <a:cxn ang="0">
                  <a:pos x="219" y="1"/>
                </a:cxn>
                <a:cxn ang="0">
                  <a:pos x="249" y="6"/>
                </a:cxn>
                <a:cxn ang="0">
                  <a:pos x="279" y="15"/>
                </a:cxn>
                <a:cxn ang="0">
                  <a:pos x="307" y="27"/>
                </a:cxn>
                <a:cxn ang="0">
                  <a:pos x="331" y="43"/>
                </a:cxn>
                <a:cxn ang="0">
                  <a:pos x="354" y="62"/>
                </a:cxn>
                <a:cxn ang="0">
                  <a:pos x="373" y="84"/>
                </a:cxn>
                <a:cxn ang="0">
                  <a:pos x="389" y="107"/>
                </a:cxn>
                <a:cxn ang="0">
                  <a:pos x="402" y="134"/>
                </a:cxn>
                <a:cxn ang="0">
                  <a:pos x="411" y="162"/>
                </a:cxn>
                <a:cxn ang="0">
                  <a:pos x="416" y="191"/>
                </a:cxn>
                <a:cxn ang="0">
                  <a:pos x="416" y="222"/>
                </a:cxn>
                <a:cxn ang="0">
                  <a:pos x="411" y="251"/>
                </a:cxn>
                <a:cxn ang="0">
                  <a:pos x="402" y="280"/>
                </a:cxn>
                <a:cxn ang="0">
                  <a:pos x="388" y="306"/>
                </a:cxn>
                <a:cxn ang="0">
                  <a:pos x="372" y="330"/>
                </a:cxn>
                <a:cxn ang="0">
                  <a:pos x="351" y="351"/>
                </a:cxn>
                <a:cxn ang="0">
                  <a:pos x="327" y="368"/>
                </a:cxn>
                <a:cxn ang="0">
                  <a:pos x="301" y="382"/>
                </a:cxn>
                <a:cxn ang="0">
                  <a:pos x="272" y="393"/>
                </a:cxn>
                <a:cxn ang="0">
                  <a:pos x="242" y="399"/>
                </a:cxn>
                <a:cxn ang="0">
                  <a:pos x="210" y="400"/>
                </a:cxn>
                <a:cxn ang="0">
                  <a:pos x="176" y="397"/>
                </a:cxn>
                <a:cxn ang="0">
                  <a:pos x="146" y="389"/>
                </a:cxn>
                <a:cxn ang="0">
                  <a:pos x="116" y="376"/>
                </a:cxn>
                <a:cxn ang="0">
                  <a:pos x="90" y="361"/>
                </a:cxn>
                <a:cxn ang="0">
                  <a:pos x="66" y="342"/>
                </a:cxn>
                <a:cxn ang="0">
                  <a:pos x="45" y="319"/>
                </a:cxn>
                <a:cxn ang="0">
                  <a:pos x="28" y="295"/>
                </a:cxn>
                <a:cxn ang="0">
                  <a:pos x="15" y="267"/>
                </a:cxn>
                <a:cxn ang="0">
                  <a:pos x="5" y="238"/>
                </a:cxn>
                <a:cxn ang="0">
                  <a:pos x="0" y="209"/>
                </a:cxn>
                <a:cxn ang="0">
                  <a:pos x="1" y="177"/>
                </a:cxn>
              </a:cxnLst>
              <a:rect l="0" t="0" r="r" b="b"/>
              <a:pathLst>
                <a:path w="417" h="401">
                  <a:moveTo>
                    <a:pt x="1" y="177"/>
                  </a:moveTo>
                  <a:lnTo>
                    <a:pt x="2" y="167"/>
                  </a:lnTo>
                  <a:lnTo>
                    <a:pt x="3" y="157"/>
                  </a:lnTo>
                  <a:lnTo>
                    <a:pt x="5" y="148"/>
                  </a:lnTo>
                  <a:lnTo>
                    <a:pt x="8" y="138"/>
                  </a:lnTo>
                  <a:lnTo>
                    <a:pt x="11" y="129"/>
                  </a:lnTo>
                  <a:lnTo>
                    <a:pt x="14" y="120"/>
                  </a:lnTo>
                  <a:lnTo>
                    <a:pt x="19" y="111"/>
                  </a:lnTo>
                  <a:lnTo>
                    <a:pt x="23" y="102"/>
                  </a:lnTo>
                  <a:lnTo>
                    <a:pt x="28" y="95"/>
                  </a:lnTo>
                  <a:lnTo>
                    <a:pt x="33" y="87"/>
                  </a:lnTo>
                  <a:lnTo>
                    <a:pt x="38" y="79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4" y="51"/>
                  </a:lnTo>
                  <a:lnTo>
                    <a:pt x="71" y="44"/>
                  </a:lnTo>
                  <a:lnTo>
                    <a:pt x="79" y="39"/>
                  </a:lnTo>
                  <a:lnTo>
                    <a:pt x="87" y="33"/>
                  </a:lnTo>
                  <a:lnTo>
                    <a:pt x="95" y="29"/>
                  </a:lnTo>
                  <a:lnTo>
                    <a:pt x="104" y="24"/>
                  </a:lnTo>
                  <a:lnTo>
                    <a:pt x="111" y="20"/>
                  </a:lnTo>
                  <a:lnTo>
                    <a:pt x="121" y="16"/>
                  </a:lnTo>
                  <a:lnTo>
                    <a:pt x="130" y="12"/>
                  </a:lnTo>
                  <a:lnTo>
                    <a:pt x="139" y="9"/>
                  </a:lnTo>
                  <a:lnTo>
                    <a:pt x="149" y="6"/>
                  </a:lnTo>
                  <a:lnTo>
                    <a:pt x="158" y="4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9" y="0"/>
                  </a:lnTo>
                  <a:lnTo>
                    <a:pt x="219" y="1"/>
                  </a:lnTo>
                  <a:lnTo>
                    <a:pt x="230" y="2"/>
                  </a:lnTo>
                  <a:lnTo>
                    <a:pt x="240" y="3"/>
                  </a:lnTo>
                  <a:lnTo>
                    <a:pt x="249" y="6"/>
                  </a:lnTo>
                  <a:lnTo>
                    <a:pt x="260" y="8"/>
                  </a:lnTo>
                  <a:lnTo>
                    <a:pt x="269" y="11"/>
                  </a:lnTo>
                  <a:lnTo>
                    <a:pt x="279" y="15"/>
                  </a:lnTo>
                  <a:lnTo>
                    <a:pt x="288" y="18"/>
                  </a:lnTo>
                  <a:lnTo>
                    <a:pt x="297" y="23"/>
                  </a:lnTo>
                  <a:lnTo>
                    <a:pt x="307" y="27"/>
                  </a:lnTo>
                  <a:lnTo>
                    <a:pt x="314" y="32"/>
                  </a:lnTo>
                  <a:lnTo>
                    <a:pt x="323" y="37"/>
                  </a:lnTo>
                  <a:lnTo>
                    <a:pt x="331" y="43"/>
                  </a:lnTo>
                  <a:lnTo>
                    <a:pt x="339" y="48"/>
                  </a:lnTo>
                  <a:lnTo>
                    <a:pt x="346" y="55"/>
                  </a:lnTo>
                  <a:lnTo>
                    <a:pt x="354" y="62"/>
                  </a:lnTo>
                  <a:lnTo>
                    <a:pt x="361" y="69"/>
                  </a:lnTo>
                  <a:lnTo>
                    <a:pt x="367" y="76"/>
                  </a:lnTo>
                  <a:lnTo>
                    <a:pt x="373" y="84"/>
                  </a:lnTo>
                  <a:lnTo>
                    <a:pt x="379" y="92"/>
                  </a:lnTo>
                  <a:lnTo>
                    <a:pt x="384" y="100"/>
                  </a:lnTo>
                  <a:lnTo>
                    <a:pt x="389" y="107"/>
                  </a:lnTo>
                  <a:lnTo>
                    <a:pt x="394" y="116"/>
                  </a:lnTo>
                  <a:lnTo>
                    <a:pt x="398" y="125"/>
                  </a:lnTo>
                  <a:lnTo>
                    <a:pt x="402" y="134"/>
                  </a:lnTo>
                  <a:lnTo>
                    <a:pt x="405" y="143"/>
                  </a:lnTo>
                  <a:lnTo>
                    <a:pt x="408" y="153"/>
                  </a:lnTo>
                  <a:lnTo>
                    <a:pt x="411" y="162"/>
                  </a:lnTo>
                  <a:lnTo>
                    <a:pt x="413" y="171"/>
                  </a:lnTo>
                  <a:lnTo>
                    <a:pt x="415" y="181"/>
                  </a:lnTo>
                  <a:lnTo>
                    <a:pt x="416" y="191"/>
                  </a:lnTo>
                  <a:lnTo>
                    <a:pt x="416" y="201"/>
                  </a:lnTo>
                  <a:lnTo>
                    <a:pt x="416" y="211"/>
                  </a:lnTo>
                  <a:lnTo>
                    <a:pt x="416" y="222"/>
                  </a:lnTo>
                  <a:lnTo>
                    <a:pt x="415" y="232"/>
                  </a:lnTo>
                  <a:lnTo>
                    <a:pt x="413" y="241"/>
                  </a:lnTo>
                  <a:lnTo>
                    <a:pt x="411" y="251"/>
                  </a:lnTo>
                  <a:lnTo>
                    <a:pt x="409" y="261"/>
                  </a:lnTo>
                  <a:lnTo>
                    <a:pt x="405" y="271"/>
                  </a:lnTo>
                  <a:lnTo>
                    <a:pt x="402" y="280"/>
                  </a:lnTo>
                  <a:lnTo>
                    <a:pt x="398" y="289"/>
                  </a:lnTo>
                  <a:lnTo>
                    <a:pt x="393" y="298"/>
                  </a:lnTo>
                  <a:lnTo>
                    <a:pt x="388" y="306"/>
                  </a:lnTo>
                  <a:lnTo>
                    <a:pt x="383" y="314"/>
                  </a:lnTo>
                  <a:lnTo>
                    <a:pt x="378" y="322"/>
                  </a:lnTo>
                  <a:lnTo>
                    <a:pt x="372" y="330"/>
                  </a:lnTo>
                  <a:lnTo>
                    <a:pt x="365" y="337"/>
                  </a:lnTo>
                  <a:lnTo>
                    <a:pt x="358" y="344"/>
                  </a:lnTo>
                  <a:lnTo>
                    <a:pt x="351" y="351"/>
                  </a:lnTo>
                  <a:lnTo>
                    <a:pt x="344" y="357"/>
                  </a:lnTo>
                  <a:lnTo>
                    <a:pt x="335" y="363"/>
                  </a:lnTo>
                  <a:lnTo>
                    <a:pt x="327" y="368"/>
                  </a:lnTo>
                  <a:lnTo>
                    <a:pt x="318" y="373"/>
                  </a:lnTo>
                  <a:lnTo>
                    <a:pt x="311" y="378"/>
                  </a:lnTo>
                  <a:lnTo>
                    <a:pt x="301" y="382"/>
                  </a:lnTo>
                  <a:lnTo>
                    <a:pt x="292" y="386"/>
                  </a:lnTo>
                  <a:lnTo>
                    <a:pt x="282" y="390"/>
                  </a:lnTo>
                  <a:lnTo>
                    <a:pt x="272" y="393"/>
                  </a:lnTo>
                  <a:lnTo>
                    <a:pt x="262" y="395"/>
                  </a:lnTo>
                  <a:lnTo>
                    <a:pt x="252" y="397"/>
                  </a:lnTo>
                  <a:lnTo>
                    <a:pt x="242" y="399"/>
                  </a:lnTo>
                  <a:lnTo>
                    <a:pt x="232" y="400"/>
                  </a:lnTo>
                  <a:lnTo>
                    <a:pt x="221" y="400"/>
                  </a:lnTo>
                  <a:lnTo>
                    <a:pt x="210" y="400"/>
                  </a:lnTo>
                  <a:lnTo>
                    <a:pt x="199" y="400"/>
                  </a:lnTo>
                  <a:lnTo>
                    <a:pt x="187" y="398"/>
                  </a:lnTo>
                  <a:lnTo>
                    <a:pt x="176" y="397"/>
                  </a:lnTo>
                  <a:lnTo>
                    <a:pt x="167" y="395"/>
                  </a:lnTo>
                  <a:lnTo>
                    <a:pt x="156" y="392"/>
                  </a:lnTo>
                  <a:lnTo>
                    <a:pt x="146" y="389"/>
                  </a:lnTo>
                  <a:lnTo>
                    <a:pt x="135" y="385"/>
                  </a:lnTo>
                  <a:lnTo>
                    <a:pt x="126" y="381"/>
                  </a:lnTo>
                  <a:lnTo>
                    <a:pt x="116" y="376"/>
                  </a:lnTo>
                  <a:lnTo>
                    <a:pt x="107" y="371"/>
                  </a:lnTo>
                  <a:lnTo>
                    <a:pt x="99" y="367"/>
                  </a:lnTo>
                  <a:lnTo>
                    <a:pt x="90" y="361"/>
                  </a:lnTo>
                  <a:lnTo>
                    <a:pt x="82" y="355"/>
                  </a:lnTo>
                  <a:lnTo>
                    <a:pt x="73" y="348"/>
                  </a:lnTo>
                  <a:lnTo>
                    <a:pt x="66" y="342"/>
                  </a:lnTo>
                  <a:lnTo>
                    <a:pt x="58" y="334"/>
                  </a:lnTo>
                  <a:lnTo>
                    <a:pt x="51" y="327"/>
                  </a:lnTo>
                  <a:lnTo>
                    <a:pt x="45" y="319"/>
                  </a:lnTo>
                  <a:lnTo>
                    <a:pt x="39" y="311"/>
                  </a:lnTo>
                  <a:lnTo>
                    <a:pt x="34" y="302"/>
                  </a:lnTo>
                  <a:lnTo>
                    <a:pt x="28" y="295"/>
                  </a:lnTo>
                  <a:lnTo>
                    <a:pt x="23" y="286"/>
                  </a:lnTo>
                  <a:lnTo>
                    <a:pt x="19" y="277"/>
                  </a:lnTo>
                  <a:lnTo>
                    <a:pt x="15" y="267"/>
                  </a:lnTo>
                  <a:lnTo>
                    <a:pt x="11" y="258"/>
                  </a:lnTo>
                  <a:lnTo>
                    <a:pt x="8" y="248"/>
                  </a:lnTo>
                  <a:lnTo>
                    <a:pt x="5" y="238"/>
                  </a:lnTo>
                  <a:lnTo>
                    <a:pt x="3" y="229"/>
                  </a:lnTo>
                  <a:lnTo>
                    <a:pt x="2" y="219"/>
                  </a:lnTo>
                  <a:lnTo>
                    <a:pt x="0" y="209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53" name="Text Box 20"/>
          <p:cNvSpPr txBox="1">
            <a:spLocks noChangeArrowheads="1"/>
          </p:cNvSpPr>
          <p:nvPr/>
        </p:nvSpPr>
        <p:spPr bwMode="auto">
          <a:xfrm>
            <a:off x="2843808" y="616530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ACS  2 ]</a:t>
            </a:r>
          </a:p>
        </p:txBody>
      </p:sp>
      <p:sp>
        <p:nvSpPr>
          <p:cNvPr id="554" name="Text Box 20"/>
          <p:cNvSpPr txBox="1">
            <a:spLocks noChangeArrowheads="1"/>
          </p:cNvSpPr>
          <p:nvPr/>
        </p:nvSpPr>
        <p:spPr bwMode="auto">
          <a:xfrm>
            <a:off x="4139952" y="616530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ACS  3 ]</a:t>
            </a:r>
          </a:p>
        </p:txBody>
      </p:sp>
      <p:sp>
        <p:nvSpPr>
          <p:cNvPr id="555" name="Text Box 20"/>
          <p:cNvSpPr txBox="1">
            <a:spLocks noChangeArrowheads="1"/>
          </p:cNvSpPr>
          <p:nvPr/>
        </p:nvSpPr>
        <p:spPr bwMode="auto">
          <a:xfrm>
            <a:off x="5580112" y="616530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ACS  4 ]</a:t>
            </a:r>
          </a:p>
        </p:txBody>
      </p:sp>
      <p:pic>
        <p:nvPicPr>
          <p:cNvPr id="1027" name="Picture 3" descr="C:\BMClient\아키텍쳐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5589240"/>
            <a:ext cx="288032" cy="432048"/>
          </a:xfrm>
          <a:prstGeom prst="rect">
            <a:avLst/>
          </a:prstGeom>
          <a:noFill/>
        </p:spPr>
      </p:pic>
      <p:pic>
        <p:nvPicPr>
          <p:cNvPr id="1028" name="Picture 4" descr="C:\BMClient\아키텍쳐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5733256"/>
            <a:ext cx="288032" cy="360040"/>
          </a:xfrm>
          <a:prstGeom prst="rect">
            <a:avLst/>
          </a:prstGeom>
          <a:noFill/>
        </p:spPr>
      </p:pic>
      <p:sp>
        <p:nvSpPr>
          <p:cNvPr id="560" name="Text Box 20"/>
          <p:cNvSpPr txBox="1">
            <a:spLocks noChangeArrowheads="1"/>
          </p:cNvSpPr>
          <p:nvPr/>
        </p:nvSpPr>
        <p:spPr bwMode="auto">
          <a:xfrm>
            <a:off x="6948264" y="6135107"/>
            <a:ext cx="6142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 FP 1 ]</a:t>
            </a:r>
          </a:p>
        </p:txBody>
      </p:sp>
      <p:sp>
        <p:nvSpPr>
          <p:cNvPr id="563" name="Text Box 20"/>
          <p:cNvSpPr txBox="1">
            <a:spLocks noChangeArrowheads="1"/>
          </p:cNvSpPr>
          <p:nvPr/>
        </p:nvSpPr>
        <p:spPr bwMode="auto">
          <a:xfrm>
            <a:off x="8100392" y="6135107"/>
            <a:ext cx="6142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 FP 2 ]</a:t>
            </a:r>
          </a:p>
        </p:txBody>
      </p:sp>
      <p:pic>
        <p:nvPicPr>
          <p:cNvPr id="1029" name="Picture 5" descr="C:\BMClient\아키텍쳐\vm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5517232"/>
            <a:ext cx="290885" cy="521493"/>
          </a:xfrm>
          <a:prstGeom prst="rect">
            <a:avLst/>
          </a:prstGeom>
          <a:noFill/>
        </p:spPr>
      </p:pic>
      <p:sp>
        <p:nvSpPr>
          <p:cNvPr id="566" name="Text Box 20"/>
          <p:cNvSpPr txBox="1">
            <a:spLocks noChangeArrowheads="1"/>
          </p:cNvSpPr>
          <p:nvPr/>
        </p:nvSpPr>
        <p:spPr bwMode="auto">
          <a:xfrm>
            <a:off x="179512" y="6165304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Century Gothic" pitchFamily="34" charset="0"/>
              </a:rPr>
              <a:t>[  VM Server ]</a:t>
            </a:r>
          </a:p>
        </p:txBody>
      </p:sp>
      <p:pic>
        <p:nvPicPr>
          <p:cNvPr id="567" name="Picture 4" descr="C:\BMClient\아키텍쳐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1916832"/>
            <a:ext cx="288032" cy="360040"/>
          </a:xfrm>
          <a:prstGeom prst="rect">
            <a:avLst/>
          </a:prstGeom>
          <a:noFill/>
        </p:spPr>
      </p:pic>
      <p:pic>
        <p:nvPicPr>
          <p:cNvPr id="1033" name="Picture 9" descr="C:\BMClient\아키텍쳐\proces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912" y="2852936"/>
            <a:ext cx="1512168" cy="1512168"/>
          </a:xfrm>
          <a:prstGeom prst="rect">
            <a:avLst/>
          </a:prstGeom>
          <a:noFill/>
        </p:spPr>
      </p:pic>
      <p:sp>
        <p:nvSpPr>
          <p:cNvPr id="577" name="AutoShape 3"/>
          <p:cNvSpPr>
            <a:spLocks noChangeArrowheads="1"/>
          </p:cNvSpPr>
          <p:nvPr/>
        </p:nvSpPr>
        <p:spPr bwMode="auto">
          <a:xfrm>
            <a:off x="2915816" y="5445224"/>
            <a:ext cx="576064" cy="720080"/>
          </a:xfrm>
          <a:prstGeom prst="octagon">
            <a:avLst>
              <a:gd name="adj" fmla="val 18231"/>
            </a:avLst>
          </a:prstGeom>
          <a:gradFill rotWithShape="0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78" name="Picture 980" descr="D:\Library\BackData (그림)\시스템\HP\HP 9000 E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5517232"/>
            <a:ext cx="223501" cy="360040"/>
          </a:xfrm>
          <a:prstGeom prst="rect">
            <a:avLst/>
          </a:prstGeom>
          <a:noFill/>
        </p:spPr>
      </p:pic>
      <p:grpSp>
        <p:nvGrpSpPr>
          <p:cNvPr id="579" name="Group 1106"/>
          <p:cNvGrpSpPr>
            <a:grpSpLocks/>
          </p:cNvGrpSpPr>
          <p:nvPr/>
        </p:nvGrpSpPr>
        <p:grpSpPr bwMode="auto">
          <a:xfrm>
            <a:off x="3131840" y="5661248"/>
            <a:ext cx="288032" cy="432048"/>
            <a:chOff x="3385" y="2892"/>
            <a:chExt cx="538" cy="1198"/>
          </a:xfrm>
        </p:grpSpPr>
        <p:sp>
          <p:nvSpPr>
            <p:cNvPr id="580" name="Freeform 1107"/>
            <p:cNvSpPr>
              <a:spLocks/>
            </p:cNvSpPr>
            <p:nvPr/>
          </p:nvSpPr>
          <p:spPr bwMode="auto">
            <a:xfrm>
              <a:off x="3385" y="3673"/>
              <a:ext cx="538" cy="417"/>
            </a:xfrm>
            <a:custGeom>
              <a:avLst/>
              <a:gdLst/>
              <a:ahLst/>
              <a:cxnLst>
                <a:cxn ang="0">
                  <a:pos x="227" y="413"/>
                </a:cxn>
                <a:cxn ang="0">
                  <a:pos x="187" y="404"/>
                </a:cxn>
                <a:cxn ang="0">
                  <a:pos x="150" y="391"/>
                </a:cxn>
                <a:cxn ang="0">
                  <a:pos x="116" y="376"/>
                </a:cxn>
                <a:cxn ang="0">
                  <a:pos x="85" y="355"/>
                </a:cxn>
                <a:cxn ang="0">
                  <a:pos x="58" y="332"/>
                </a:cxn>
                <a:cxn ang="0">
                  <a:pos x="36" y="307"/>
                </a:cxn>
                <a:cxn ang="0">
                  <a:pos x="19" y="278"/>
                </a:cxn>
                <a:cxn ang="0">
                  <a:pos x="7" y="248"/>
                </a:cxn>
                <a:cxn ang="0">
                  <a:pos x="1" y="217"/>
                </a:cxn>
                <a:cxn ang="0">
                  <a:pos x="1" y="184"/>
                </a:cxn>
                <a:cxn ang="0">
                  <a:pos x="7" y="154"/>
                </a:cxn>
                <a:cxn ang="0">
                  <a:pos x="19" y="125"/>
                </a:cxn>
                <a:cxn ang="0">
                  <a:pos x="36" y="99"/>
                </a:cxn>
                <a:cxn ang="0">
                  <a:pos x="57" y="74"/>
                </a:cxn>
                <a:cxn ang="0">
                  <a:pos x="82" y="53"/>
                </a:cxn>
                <a:cxn ang="0">
                  <a:pos x="112" y="35"/>
                </a:cxn>
                <a:cxn ang="0">
                  <a:pos x="144" y="20"/>
                </a:cxn>
                <a:cxn ang="0">
                  <a:pos x="179" y="10"/>
                </a:cxn>
                <a:cxn ang="0">
                  <a:pos x="217" y="2"/>
                </a:cxn>
                <a:cxn ang="0">
                  <a:pos x="255" y="0"/>
                </a:cxn>
                <a:cxn ang="0">
                  <a:pos x="296" y="2"/>
                </a:cxn>
                <a:cxn ang="0">
                  <a:pos x="334" y="8"/>
                </a:cxn>
                <a:cxn ang="0">
                  <a:pos x="371" y="19"/>
                </a:cxn>
                <a:cxn ang="0">
                  <a:pos x="405" y="34"/>
                </a:cxn>
                <a:cxn ang="0">
                  <a:pos x="436" y="50"/>
                </a:cxn>
                <a:cxn ang="0">
                  <a:pos x="464" y="72"/>
                </a:cxn>
                <a:cxn ang="0">
                  <a:pos x="488" y="96"/>
                </a:cxn>
                <a:cxn ang="0">
                  <a:pos x="507" y="121"/>
                </a:cxn>
                <a:cxn ang="0">
                  <a:pos x="522" y="149"/>
                </a:cxn>
                <a:cxn ang="0">
                  <a:pos x="532" y="178"/>
                </a:cxn>
                <a:cxn ang="0">
                  <a:pos x="536" y="209"/>
                </a:cxn>
                <a:cxn ang="0">
                  <a:pos x="535" y="241"/>
                </a:cxn>
                <a:cxn ang="0">
                  <a:pos x="526" y="272"/>
                </a:cxn>
                <a:cxn ang="0">
                  <a:pos x="513" y="301"/>
                </a:cxn>
                <a:cxn ang="0">
                  <a:pos x="493" y="327"/>
                </a:cxn>
                <a:cxn ang="0">
                  <a:pos x="470" y="351"/>
                </a:cxn>
                <a:cxn ang="0">
                  <a:pos x="442" y="372"/>
                </a:cxn>
                <a:cxn ang="0">
                  <a:pos x="410" y="388"/>
                </a:cxn>
                <a:cxn ang="0">
                  <a:pos x="376" y="402"/>
                </a:cxn>
                <a:cxn ang="0">
                  <a:pos x="338" y="411"/>
                </a:cxn>
                <a:cxn ang="0">
                  <a:pos x="298" y="416"/>
                </a:cxn>
                <a:cxn ang="0">
                  <a:pos x="256" y="416"/>
                </a:cxn>
              </a:cxnLst>
              <a:rect l="0" t="0" r="r" b="b"/>
              <a:pathLst>
                <a:path w="538" h="417">
                  <a:moveTo>
                    <a:pt x="256" y="416"/>
                  </a:moveTo>
                  <a:lnTo>
                    <a:pt x="241" y="414"/>
                  </a:lnTo>
                  <a:lnTo>
                    <a:pt x="227" y="413"/>
                  </a:lnTo>
                  <a:lnTo>
                    <a:pt x="214" y="410"/>
                  </a:lnTo>
                  <a:lnTo>
                    <a:pt x="201" y="407"/>
                  </a:lnTo>
                  <a:lnTo>
                    <a:pt x="187" y="404"/>
                  </a:lnTo>
                  <a:lnTo>
                    <a:pt x="175" y="401"/>
                  </a:lnTo>
                  <a:lnTo>
                    <a:pt x="162" y="396"/>
                  </a:lnTo>
                  <a:lnTo>
                    <a:pt x="150" y="391"/>
                  </a:lnTo>
                  <a:lnTo>
                    <a:pt x="138" y="386"/>
                  </a:lnTo>
                  <a:lnTo>
                    <a:pt x="127" y="381"/>
                  </a:lnTo>
                  <a:lnTo>
                    <a:pt x="116" y="376"/>
                  </a:lnTo>
                  <a:lnTo>
                    <a:pt x="105" y="369"/>
                  </a:lnTo>
                  <a:lnTo>
                    <a:pt x="95" y="362"/>
                  </a:lnTo>
                  <a:lnTo>
                    <a:pt x="85" y="355"/>
                  </a:lnTo>
                  <a:lnTo>
                    <a:pt x="75" y="348"/>
                  </a:lnTo>
                  <a:lnTo>
                    <a:pt x="66" y="340"/>
                  </a:lnTo>
                  <a:lnTo>
                    <a:pt x="58" y="332"/>
                  </a:lnTo>
                  <a:lnTo>
                    <a:pt x="50" y="323"/>
                  </a:lnTo>
                  <a:lnTo>
                    <a:pt x="43" y="315"/>
                  </a:lnTo>
                  <a:lnTo>
                    <a:pt x="36" y="307"/>
                  </a:lnTo>
                  <a:lnTo>
                    <a:pt x="30" y="297"/>
                  </a:lnTo>
                  <a:lnTo>
                    <a:pt x="24" y="288"/>
                  </a:lnTo>
                  <a:lnTo>
                    <a:pt x="19" y="278"/>
                  </a:lnTo>
                  <a:lnTo>
                    <a:pt x="14" y="268"/>
                  </a:lnTo>
                  <a:lnTo>
                    <a:pt x="10" y="258"/>
                  </a:lnTo>
                  <a:lnTo>
                    <a:pt x="7" y="248"/>
                  </a:lnTo>
                  <a:lnTo>
                    <a:pt x="4" y="238"/>
                  </a:lnTo>
                  <a:lnTo>
                    <a:pt x="2" y="228"/>
                  </a:lnTo>
                  <a:lnTo>
                    <a:pt x="1" y="217"/>
                  </a:lnTo>
                  <a:lnTo>
                    <a:pt x="0" y="206"/>
                  </a:lnTo>
                  <a:lnTo>
                    <a:pt x="0" y="195"/>
                  </a:lnTo>
                  <a:lnTo>
                    <a:pt x="1" y="184"/>
                  </a:lnTo>
                  <a:lnTo>
                    <a:pt x="2" y="173"/>
                  </a:lnTo>
                  <a:lnTo>
                    <a:pt x="4" y="164"/>
                  </a:lnTo>
                  <a:lnTo>
                    <a:pt x="7" y="154"/>
                  </a:lnTo>
                  <a:lnTo>
                    <a:pt x="10" y="144"/>
                  </a:lnTo>
                  <a:lnTo>
                    <a:pt x="14" y="134"/>
                  </a:lnTo>
                  <a:lnTo>
                    <a:pt x="19" y="125"/>
                  </a:lnTo>
                  <a:lnTo>
                    <a:pt x="24" y="115"/>
                  </a:lnTo>
                  <a:lnTo>
                    <a:pt x="30" y="106"/>
                  </a:lnTo>
                  <a:lnTo>
                    <a:pt x="36" y="99"/>
                  </a:lnTo>
                  <a:lnTo>
                    <a:pt x="42" y="90"/>
                  </a:lnTo>
                  <a:lnTo>
                    <a:pt x="49" y="82"/>
                  </a:lnTo>
                  <a:lnTo>
                    <a:pt x="57" y="74"/>
                  </a:lnTo>
                  <a:lnTo>
                    <a:pt x="65" y="67"/>
                  </a:lnTo>
                  <a:lnTo>
                    <a:pt x="73" y="59"/>
                  </a:lnTo>
                  <a:lnTo>
                    <a:pt x="82" y="53"/>
                  </a:lnTo>
                  <a:lnTo>
                    <a:pt x="92" y="46"/>
                  </a:lnTo>
                  <a:lnTo>
                    <a:pt x="102" y="40"/>
                  </a:lnTo>
                  <a:lnTo>
                    <a:pt x="112" y="35"/>
                  </a:lnTo>
                  <a:lnTo>
                    <a:pt x="123" y="30"/>
                  </a:lnTo>
                  <a:lnTo>
                    <a:pt x="133" y="25"/>
                  </a:lnTo>
                  <a:lnTo>
                    <a:pt x="144" y="20"/>
                  </a:lnTo>
                  <a:lnTo>
                    <a:pt x="155" y="17"/>
                  </a:lnTo>
                  <a:lnTo>
                    <a:pt x="167" y="13"/>
                  </a:lnTo>
                  <a:lnTo>
                    <a:pt x="179" y="10"/>
                  </a:lnTo>
                  <a:lnTo>
                    <a:pt x="191" y="7"/>
                  </a:lnTo>
                  <a:lnTo>
                    <a:pt x="204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9" y="0"/>
                  </a:lnTo>
                  <a:lnTo>
                    <a:pt x="282" y="1"/>
                  </a:lnTo>
                  <a:lnTo>
                    <a:pt x="296" y="2"/>
                  </a:lnTo>
                  <a:lnTo>
                    <a:pt x="309" y="4"/>
                  </a:lnTo>
                  <a:lnTo>
                    <a:pt x="321" y="6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59" y="15"/>
                  </a:lnTo>
                  <a:lnTo>
                    <a:pt x="371" y="19"/>
                  </a:lnTo>
                  <a:lnTo>
                    <a:pt x="383" y="23"/>
                  </a:lnTo>
                  <a:lnTo>
                    <a:pt x="395" y="28"/>
                  </a:lnTo>
                  <a:lnTo>
                    <a:pt x="405" y="34"/>
                  </a:lnTo>
                  <a:lnTo>
                    <a:pt x="416" y="38"/>
                  </a:lnTo>
                  <a:lnTo>
                    <a:pt x="426" y="44"/>
                  </a:lnTo>
                  <a:lnTo>
                    <a:pt x="436" y="50"/>
                  </a:lnTo>
                  <a:lnTo>
                    <a:pt x="446" y="57"/>
                  </a:lnTo>
                  <a:lnTo>
                    <a:pt x="456" y="64"/>
                  </a:lnTo>
                  <a:lnTo>
                    <a:pt x="464" y="72"/>
                  </a:lnTo>
                  <a:lnTo>
                    <a:pt x="473" y="79"/>
                  </a:lnTo>
                  <a:lnTo>
                    <a:pt x="481" y="87"/>
                  </a:lnTo>
                  <a:lnTo>
                    <a:pt x="488" y="96"/>
                  </a:lnTo>
                  <a:lnTo>
                    <a:pt x="495" y="104"/>
                  </a:lnTo>
                  <a:lnTo>
                    <a:pt x="501" y="112"/>
                  </a:lnTo>
                  <a:lnTo>
                    <a:pt x="507" y="121"/>
                  </a:lnTo>
                  <a:lnTo>
                    <a:pt x="513" y="130"/>
                  </a:lnTo>
                  <a:lnTo>
                    <a:pt x="518" y="139"/>
                  </a:lnTo>
                  <a:lnTo>
                    <a:pt x="522" y="149"/>
                  </a:lnTo>
                  <a:lnTo>
                    <a:pt x="526" y="159"/>
                  </a:lnTo>
                  <a:lnTo>
                    <a:pt x="530" y="169"/>
                  </a:lnTo>
                  <a:lnTo>
                    <a:pt x="532" y="178"/>
                  </a:lnTo>
                  <a:lnTo>
                    <a:pt x="534" y="188"/>
                  </a:lnTo>
                  <a:lnTo>
                    <a:pt x="536" y="199"/>
                  </a:lnTo>
                  <a:lnTo>
                    <a:pt x="536" y="209"/>
                  </a:lnTo>
                  <a:lnTo>
                    <a:pt x="537" y="220"/>
                  </a:lnTo>
                  <a:lnTo>
                    <a:pt x="536" y="231"/>
                  </a:lnTo>
                  <a:lnTo>
                    <a:pt x="535" y="241"/>
                  </a:lnTo>
                  <a:lnTo>
                    <a:pt x="532" y="251"/>
                  </a:lnTo>
                  <a:lnTo>
                    <a:pt x="530" y="262"/>
                  </a:lnTo>
                  <a:lnTo>
                    <a:pt x="526" y="272"/>
                  </a:lnTo>
                  <a:lnTo>
                    <a:pt x="522" y="282"/>
                  </a:lnTo>
                  <a:lnTo>
                    <a:pt x="518" y="292"/>
                  </a:lnTo>
                  <a:lnTo>
                    <a:pt x="513" y="301"/>
                  </a:lnTo>
                  <a:lnTo>
                    <a:pt x="507" y="310"/>
                  </a:lnTo>
                  <a:lnTo>
                    <a:pt x="500" y="318"/>
                  </a:lnTo>
                  <a:lnTo>
                    <a:pt x="493" y="327"/>
                  </a:lnTo>
                  <a:lnTo>
                    <a:pt x="487" y="335"/>
                  </a:lnTo>
                  <a:lnTo>
                    <a:pt x="479" y="343"/>
                  </a:lnTo>
                  <a:lnTo>
                    <a:pt x="470" y="351"/>
                  </a:lnTo>
                  <a:lnTo>
                    <a:pt x="461" y="358"/>
                  </a:lnTo>
                  <a:lnTo>
                    <a:pt x="452" y="365"/>
                  </a:lnTo>
                  <a:lnTo>
                    <a:pt x="442" y="372"/>
                  </a:lnTo>
                  <a:lnTo>
                    <a:pt x="432" y="378"/>
                  </a:lnTo>
                  <a:lnTo>
                    <a:pt x="421" y="383"/>
                  </a:lnTo>
                  <a:lnTo>
                    <a:pt x="410" y="388"/>
                  </a:lnTo>
                  <a:lnTo>
                    <a:pt x="400" y="393"/>
                  </a:lnTo>
                  <a:lnTo>
                    <a:pt x="388" y="398"/>
                  </a:lnTo>
                  <a:lnTo>
                    <a:pt x="376" y="402"/>
                  </a:lnTo>
                  <a:lnTo>
                    <a:pt x="364" y="405"/>
                  </a:lnTo>
                  <a:lnTo>
                    <a:pt x="351" y="408"/>
                  </a:lnTo>
                  <a:lnTo>
                    <a:pt x="338" y="411"/>
                  </a:lnTo>
                  <a:lnTo>
                    <a:pt x="324" y="413"/>
                  </a:lnTo>
                  <a:lnTo>
                    <a:pt x="312" y="415"/>
                  </a:lnTo>
                  <a:lnTo>
                    <a:pt x="298" y="416"/>
                  </a:lnTo>
                  <a:lnTo>
                    <a:pt x="284" y="416"/>
                  </a:lnTo>
                  <a:lnTo>
                    <a:pt x="270" y="416"/>
                  </a:lnTo>
                  <a:lnTo>
                    <a:pt x="256" y="41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1" name="Freeform 1108"/>
            <p:cNvSpPr>
              <a:spLocks/>
            </p:cNvSpPr>
            <p:nvPr/>
          </p:nvSpPr>
          <p:spPr bwMode="auto">
            <a:xfrm>
              <a:off x="3387" y="3674"/>
              <a:ext cx="533" cy="415"/>
            </a:xfrm>
            <a:custGeom>
              <a:avLst/>
              <a:gdLst/>
              <a:ahLst/>
              <a:cxnLst>
                <a:cxn ang="0">
                  <a:pos x="226" y="410"/>
                </a:cxn>
                <a:cxn ang="0">
                  <a:pos x="186" y="402"/>
                </a:cxn>
                <a:cxn ang="0">
                  <a:pos x="149" y="389"/>
                </a:cxn>
                <a:cxn ang="0">
                  <a:pos x="115" y="373"/>
                </a:cxn>
                <a:cxn ang="0">
                  <a:pos x="84" y="353"/>
                </a:cxn>
                <a:cxn ang="0">
                  <a:pos x="57" y="330"/>
                </a:cxn>
                <a:cxn ang="0">
                  <a:pos x="36" y="305"/>
                </a:cxn>
                <a:cxn ang="0">
                  <a:pos x="19" y="276"/>
                </a:cxn>
                <a:cxn ang="0">
                  <a:pos x="7" y="246"/>
                </a:cxn>
                <a:cxn ang="0">
                  <a:pos x="1" y="216"/>
                </a:cxn>
                <a:cxn ang="0">
                  <a:pos x="1" y="183"/>
                </a:cxn>
                <a:cxn ang="0">
                  <a:pos x="7" y="153"/>
                </a:cxn>
                <a:cxn ang="0">
                  <a:pos x="19" y="124"/>
                </a:cxn>
                <a:cxn ang="0">
                  <a:pos x="36" y="98"/>
                </a:cxn>
                <a:cxn ang="0">
                  <a:pos x="56" y="74"/>
                </a:cxn>
                <a:cxn ang="0">
                  <a:pos x="82" y="53"/>
                </a:cxn>
                <a:cxn ang="0">
                  <a:pos x="111" y="35"/>
                </a:cxn>
                <a:cxn ang="0">
                  <a:pos x="143" y="21"/>
                </a:cxn>
                <a:cxn ang="0">
                  <a:pos x="178" y="10"/>
                </a:cxn>
                <a:cxn ang="0">
                  <a:pos x="215" y="3"/>
                </a:cxn>
                <a:cxn ang="0">
                  <a:pos x="254" y="0"/>
                </a:cxn>
                <a:cxn ang="0">
                  <a:pos x="294" y="2"/>
                </a:cxn>
                <a:cxn ang="0">
                  <a:pos x="332" y="9"/>
                </a:cxn>
                <a:cxn ang="0">
                  <a:pos x="369" y="19"/>
                </a:cxn>
                <a:cxn ang="0">
                  <a:pos x="402" y="34"/>
                </a:cxn>
                <a:cxn ang="0">
                  <a:pos x="433" y="51"/>
                </a:cxn>
                <a:cxn ang="0">
                  <a:pos x="461" y="72"/>
                </a:cxn>
                <a:cxn ang="0">
                  <a:pos x="485" y="95"/>
                </a:cxn>
                <a:cxn ang="0">
                  <a:pos x="504" y="120"/>
                </a:cxn>
                <a:cxn ang="0">
                  <a:pos x="518" y="148"/>
                </a:cxn>
                <a:cxn ang="0">
                  <a:pos x="528" y="177"/>
                </a:cxn>
                <a:cxn ang="0">
                  <a:pos x="532" y="208"/>
                </a:cxn>
                <a:cxn ang="0">
                  <a:pos x="530" y="240"/>
                </a:cxn>
                <a:cxn ang="0">
                  <a:pos x="522" y="270"/>
                </a:cxn>
                <a:cxn ang="0">
                  <a:pos x="509" y="299"/>
                </a:cxn>
                <a:cxn ang="0">
                  <a:pos x="490" y="325"/>
                </a:cxn>
                <a:cxn ang="0">
                  <a:pos x="467" y="349"/>
                </a:cxn>
                <a:cxn ang="0">
                  <a:pos x="439" y="369"/>
                </a:cxn>
                <a:cxn ang="0">
                  <a:pos x="407" y="386"/>
                </a:cxn>
                <a:cxn ang="0">
                  <a:pos x="373" y="399"/>
                </a:cxn>
                <a:cxn ang="0">
                  <a:pos x="335" y="408"/>
                </a:cxn>
                <a:cxn ang="0">
                  <a:pos x="296" y="413"/>
                </a:cxn>
                <a:cxn ang="0">
                  <a:pos x="254" y="413"/>
                </a:cxn>
              </a:cxnLst>
              <a:rect l="0" t="0" r="r" b="b"/>
              <a:pathLst>
                <a:path w="533" h="415">
                  <a:moveTo>
                    <a:pt x="254" y="413"/>
                  </a:moveTo>
                  <a:lnTo>
                    <a:pt x="240" y="412"/>
                  </a:lnTo>
                  <a:lnTo>
                    <a:pt x="226" y="410"/>
                  </a:lnTo>
                  <a:lnTo>
                    <a:pt x="213" y="408"/>
                  </a:lnTo>
                  <a:lnTo>
                    <a:pt x="199" y="405"/>
                  </a:lnTo>
                  <a:lnTo>
                    <a:pt x="186" y="402"/>
                  </a:lnTo>
                  <a:lnTo>
                    <a:pt x="173" y="398"/>
                  </a:lnTo>
                  <a:lnTo>
                    <a:pt x="161" y="394"/>
                  </a:lnTo>
                  <a:lnTo>
                    <a:pt x="149" y="389"/>
                  </a:lnTo>
                  <a:lnTo>
                    <a:pt x="137" y="384"/>
                  </a:lnTo>
                  <a:lnTo>
                    <a:pt x="126" y="379"/>
                  </a:lnTo>
                  <a:lnTo>
                    <a:pt x="115" y="373"/>
                  </a:lnTo>
                  <a:lnTo>
                    <a:pt x="104" y="367"/>
                  </a:lnTo>
                  <a:lnTo>
                    <a:pt x="94" y="360"/>
                  </a:lnTo>
                  <a:lnTo>
                    <a:pt x="84" y="353"/>
                  </a:lnTo>
                  <a:lnTo>
                    <a:pt x="75" y="346"/>
                  </a:lnTo>
                  <a:lnTo>
                    <a:pt x="66" y="338"/>
                  </a:lnTo>
                  <a:lnTo>
                    <a:pt x="57" y="330"/>
                  </a:lnTo>
                  <a:lnTo>
                    <a:pt x="49" y="321"/>
                  </a:lnTo>
                  <a:lnTo>
                    <a:pt x="43" y="313"/>
                  </a:lnTo>
                  <a:lnTo>
                    <a:pt x="36" y="305"/>
                  </a:lnTo>
                  <a:lnTo>
                    <a:pt x="30" y="295"/>
                  </a:lnTo>
                  <a:lnTo>
                    <a:pt x="24" y="286"/>
                  </a:lnTo>
                  <a:lnTo>
                    <a:pt x="19" y="276"/>
                  </a:lnTo>
                  <a:lnTo>
                    <a:pt x="14" y="266"/>
                  </a:lnTo>
                  <a:lnTo>
                    <a:pt x="10" y="257"/>
                  </a:lnTo>
                  <a:lnTo>
                    <a:pt x="7" y="246"/>
                  </a:lnTo>
                  <a:lnTo>
                    <a:pt x="4" y="237"/>
                  </a:lnTo>
                  <a:lnTo>
                    <a:pt x="2" y="226"/>
                  </a:lnTo>
                  <a:lnTo>
                    <a:pt x="1" y="216"/>
                  </a:lnTo>
                  <a:lnTo>
                    <a:pt x="0" y="205"/>
                  </a:lnTo>
                  <a:lnTo>
                    <a:pt x="0" y="194"/>
                  </a:lnTo>
                  <a:lnTo>
                    <a:pt x="1" y="183"/>
                  </a:lnTo>
                  <a:lnTo>
                    <a:pt x="2" y="173"/>
                  </a:lnTo>
                  <a:lnTo>
                    <a:pt x="4" y="163"/>
                  </a:lnTo>
                  <a:lnTo>
                    <a:pt x="7" y="153"/>
                  </a:lnTo>
                  <a:lnTo>
                    <a:pt x="10" y="143"/>
                  </a:lnTo>
                  <a:lnTo>
                    <a:pt x="14" y="133"/>
                  </a:lnTo>
                  <a:lnTo>
                    <a:pt x="19" y="124"/>
                  </a:lnTo>
                  <a:lnTo>
                    <a:pt x="24" y="115"/>
                  </a:lnTo>
                  <a:lnTo>
                    <a:pt x="29" y="106"/>
                  </a:lnTo>
                  <a:lnTo>
                    <a:pt x="36" y="98"/>
                  </a:lnTo>
                  <a:lnTo>
                    <a:pt x="42" y="90"/>
                  </a:lnTo>
                  <a:lnTo>
                    <a:pt x="48" y="82"/>
                  </a:lnTo>
                  <a:lnTo>
                    <a:pt x="56" y="74"/>
                  </a:lnTo>
                  <a:lnTo>
                    <a:pt x="64" y="67"/>
                  </a:lnTo>
                  <a:lnTo>
                    <a:pt x="73" y="60"/>
                  </a:lnTo>
                  <a:lnTo>
                    <a:pt x="82" y="53"/>
                  </a:lnTo>
                  <a:lnTo>
                    <a:pt x="91" y="46"/>
                  </a:lnTo>
                  <a:lnTo>
                    <a:pt x="101" y="40"/>
                  </a:lnTo>
                  <a:lnTo>
                    <a:pt x="111" y="35"/>
                  </a:lnTo>
                  <a:lnTo>
                    <a:pt x="122" y="30"/>
                  </a:lnTo>
                  <a:lnTo>
                    <a:pt x="132" y="25"/>
                  </a:lnTo>
                  <a:lnTo>
                    <a:pt x="143" y="21"/>
                  </a:lnTo>
                  <a:lnTo>
                    <a:pt x="154" y="17"/>
                  </a:lnTo>
                  <a:lnTo>
                    <a:pt x="166" y="13"/>
                  </a:lnTo>
                  <a:lnTo>
                    <a:pt x="178" y="10"/>
                  </a:lnTo>
                  <a:lnTo>
                    <a:pt x="190" y="7"/>
                  </a:lnTo>
                  <a:lnTo>
                    <a:pt x="203" y="5"/>
                  </a:lnTo>
                  <a:lnTo>
                    <a:pt x="215" y="3"/>
                  </a:lnTo>
                  <a:lnTo>
                    <a:pt x="227" y="2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80" y="1"/>
                  </a:lnTo>
                  <a:lnTo>
                    <a:pt x="294" y="2"/>
                  </a:lnTo>
                  <a:lnTo>
                    <a:pt x="307" y="4"/>
                  </a:lnTo>
                  <a:lnTo>
                    <a:pt x="319" y="6"/>
                  </a:lnTo>
                  <a:lnTo>
                    <a:pt x="332" y="9"/>
                  </a:lnTo>
                  <a:lnTo>
                    <a:pt x="344" y="12"/>
                  </a:lnTo>
                  <a:lnTo>
                    <a:pt x="357" y="16"/>
                  </a:lnTo>
                  <a:lnTo>
                    <a:pt x="369" y="19"/>
                  </a:lnTo>
                  <a:lnTo>
                    <a:pt x="380" y="24"/>
                  </a:lnTo>
                  <a:lnTo>
                    <a:pt x="392" y="29"/>
                  </a:lnTo>
                  <a:lnTo>
                    <a:pt x="402" y="34"/>
                  </a:lnTo>
                  <a:lnTo>
                    <a:pt x="413" y="39"/>
                  </a:lnTo>
                  <a:lnTo>
                    <a:pt x="423" y="45"/>
                  </a:lnTo>
                  <a:lnTo>
                    <a:pt x="433" y="51"/>
                  </a:lnTo>
                  <a:lnTo>
                    <a:pt x="443" y="57"/>
                  </a:lnTo>
                  <a:lnTo>
                    <a:pt x="452" y="64"/>
                  </a:lnTo>
                  <a:lnTo>
                    <a:pt x="461" y="72"/>
                  </a:lnTo>
                  <a:lnTo>
                    <a:pt x="469" y="79"/>
                  </a:lnTo>
                  <a:lnTo>
                    <a:pt x="477" y="87"/>
                  </a:lnTo>
                  <a:lnTo>
                    <a:pt x="485" y="95"/>
                  </a:lnTo>
                  <a:lnTo>
                    <a:pt x="491" y="104"/>
                  </a:lnTo>
                  <a:lnTo>
                    <a:pt x="497" y="111"/>
                  </a:lnTo>
                  <a:lnTo>
                    <a:pt x="504" y="120"/>
                  </a:lnTo>
                  <a:lnTo>
                    <a:pt x="509" y="129"/>
                  </a:lnTo>
                  <a:lnTo>
                    <a:pt x="514" y="139"/>
                  </a:lnTo>
                  <a:lnTo>
                    <a:pt x="518" y="148"/>
                  </a:lnTo>
                  <a:lnTo>
                    <a:pt x="522" y="158"/>
                  </a:lnTo>
                  <a:lnTo>
                    <a:pt x="526" y="168"/>
                  </a:lnTo>
                  <a:lnTo>
                    <a:pt x="528" y="177"/>
                  </a:lnTo>
                  <a:lnTo>
                    <a:pt x="530" y="187"/>
                  </a:lnTo>
                  <a:lnTo>
                    <a:pt x="532" y="198"/>
                  </a:lnTo>
                  <a:lnTo>
                    <a:pt x="532" y="208"/>
                  </a:lnTo>
                  <a:lnTo>
                    <a:pt x="532" y="219"/>
                  </a:lnTo>
                  <a:lnTo>
                    <a:pt x="532" y="230"/>
                  </a:lnTo>
                  <a:lnTo>
                    <a:pt x="530" y="240"/>
                  </a:lnTo>
                  <a:lnTo>
                    <a:pt x="528" y="250"/>
                  </a:lnTo>
                  <a:lnTo>
                    <a:pt x="526" y="260"/>
                  </a:lnTo>
                  <a:lnTo>
                    <a:pt x="522" y="270"/>
                  </a:lnTo>
                  <a:lnTo>
                    <a:pt x="518" y="280"/>
                  </a:lnTo>
                  <a:lnTo>
                    <a:pt x="514" y="290"/>
                  </a:lnTo>
                  <a:lnTo>
                    <a:pt x="509" y="299"/>
                  </a:lnTo>
                  <a:lnTo>
                    <a:pt x="503" y="308"/>
                  </a:lnTo>
                  <a:lnTo>
                    <a:pt x="497" y="316"/>
                  </a:lnTo>
                  <a:lnTo>
                    <a:pt x="490" y="325"/>
                  </a:lnTo>
                  <a:lnTo>
                    <a:pt x="483" y="333"/>
                  </a:lnTo>
                  <a:lnTo>
                    <a:pt x="475" y="341"/>
                  </a:lnTo>
                  <a:lnTo>
                    <a:pt x="467" y="349"/>
                  </a:lnTo>
                  <a:lnTo>
                    <a:pt x="458" y="356"/>
                  </a:lnTo>
                  <a:lnTo>
                    <a:pt x="449" y="363"/>
                  </a:lnTo>
                  <a:lnTo>
                    <a:pt x="439" y="369"/>
                  </a:lnTo>
                  <a:lnTo>
                    <a:pt x="429" y="376"/>
                  </a:lnTo>
                  <a:lnTo>
                    <a:pt x="418" y="380"/>
                  </a:lnTo>
                  <a:lnTo>
                    <a:pt x="407" y="386"/>
                  </a:lnTo>
                  <a:lnTo>
                    <a:pt x="397" y="391"/>
                  </a:lnTo>
                  <a:lnTo>
                    <a:pt x="385" y="395"/>
                  </a:lnTo>
                  <a:lnTo>
                    <a:pt x="373" y="399"/>
                  </a:lnTo>
                  <a:lnTo>
                    <a:pt x="361" y="403"/>
                  </a:lnTo>
                  <a:lnTo>
                    <a:pt x="348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10" y="412"/>
                  </a:lnTo>
                  <a:lnTo>
                    <a:pt x="296" y="413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54" y="413"/>
                  </a:lnTo>
                </a:path>
              </a:pathLst>
            </a:custGeom>
            <a:solidFill>
              <a:srgbClr val="FEFEF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2" name="Freeform 1109"/>
            <p:cNvSpPr>
              <a:spLocks/>
            </p:cNvSpPr>
            <p:nvPr/>
          </p:nvSpPr>
          <p:spPr bwMode="auto">
            <a:xfrm>
              <a:off x="3389" y="3676"/>
              <a:ext cx="529" cy="411"/>
            </a:xfrm>
            <a:custGeom>
              <a:avLst/>
              <a:gdLst/>
              <a:ahLst/>
              <a:cxnLst>
                <a:cxn ang="0">
                  <a:pos x="224" y="406"/>
                </a:cxn>
                <a:cxn ang="0">
                  <a:pos x="185" y="398"/>
                </a:cxn>
                <a:cxn ang="0">
                  <a:pos x="148" y="386"/>
                </a:cxn>
                <a:cxn ang="0">
                  <a:pos x="114" y="370"/>
                </a:cxn>
                <a:cxn ang="0">
                  <a:pos x="84" y="350"/>
                </a:cxn>
                <a:cxn ang="0">
                  <a:pos x="57" y="327"/>
                </a:cxn>
                <a:cxn ang="0">
                  <a:pos x="36" y="302"/>
                </a:cxn>
                <a:cxn ang="0">
                  <a:pos x="19" y="274"/>
                </a:cxn>
                <a:cxn ang="0">
                  <a:pos x="7" y="244"/>
                </a:cxn>
                <a:cxn ang="0">
                  <a:pos x="1" y="214"/>
                </a:cxn>
                <a:cxn ang="0">
                  <a:pos x="1" y="181"/>
                </a:cxn>
                <a:cxn ang="0">
                  <a:pos x="7" y="152"/>
                </a:cxn>
                <a:cxn ang="0">
                  <a:pos x="19" y="123"/>
                </a:cxn>
                <a:cxn ang="0">
                  <a:pos x="36" y="97"/>
                </a:cxn>
                <a:cxn ang="0">
                  <a:pos x="56" y="73"/>
                </a:cxn>
                <a:cxn ang="0">
                  <a:pos x="81" y="52"/>
                </a:cxn>
                <a:cxn ang="0">
                  <a:pos x="110" y="34"/>
                </a:cxn>
                <a:cxn ang="0">
                  <a:pos x="142" y="20"/>
                </a:cxn>
                <a:cxn ang="0">
                  <a:pos x="177" y="10"/>
                </a:cxn>
                <a:cxn ang="0">
                  <a:pos x="214" y="3"/>
                </a:cxn>
                <a:cxn ang="0">
                  <a:pos x="252" y="0"/>
                </a:cxn>
                <a:cxn ang="0">
                  <a:pos x="291" y="2"/>
                </a:cxn>
                <a:cxn ang="0">
                  <a:pos x="329" y="9"/>
                </a:cxn>
                <a:cxn ang="0">
                  <a:pos x="366" y="19"/>
                </a:cxn>
                <a:cxn ang="0">
                  <a:pos x="399" y="33"/>
                </a:cxn>
                <a:cxn ang="0">
                  <a:pos x="430" y="50"/>
                </a:cxn>
                <a:cxn ang="0">
                  <a:pos x="457" y="71"/>
                </a:cxn>
                <a:cxn ang="0">
                  <a:pos x="481" y="94"/>
                </a:cxn>
                <a:cxn ang="0">
                  <a:pos x="500" y="119"/>
                </a:cxn>
                <a:cxn ang="0">
                  <a:pos x="514" y="147"/>
                </a:cxn>
                <a:cxn ang="0">
                  <a:pos x="524" y="175"/>
                </a:cxn>
                <a:cxn ang="0">
                  <a:pos x="528" y="206"/>
                </a:cxn>
                <a:cxn ang="0">
                  <a:pos x="526" y="238"/>
                </a:cxn>
                <a:cxn ang="0">
                  <a:pos x="518" y="268"/>
                </a:cxn>
                <a:cxn ang="0">
                  <a:pos x="505" y="296"/>
                </a:cxn>
                <a:cxn ang="0">
                  <a:pos x="486" y="322"/>
                </a:cxn>
                <a:cxn ang="0">
                  <a:pos x="463" y="346"/>
                </a:cxn>
                <a:cxn ang="0">
                  <a:pos x="436" y="366"/>
                </a:cxn>
                <a:cxn ang="0">
                  <a:pos x="404" y="382"/>
                </a:cxn>
                <a:cxn ang="0">
                  <a:pos x="371" y="396"/>
                </a:cxn>
                <a:cxn ang="0">
                  <a:pos x="333" y="405"/>
                </a:cxn>
                <a:cxn ang="0">
                  <a:pos x="294" y="409"/>
                </a:cxn>
                <a:cxn ang="0">
                  <a:pos x="252" y="409"/>
                </a:cxn>
              </a:cxnLst>
              <a:rect l="0" t="0" r="r" b="b"/>
              <a:pathLst>
                <a:path w="529" h="411">
                  <a:moveTo>
                    <a:pt x="252" y="409"/>
                  </a:moveTo>
                  <a:lnTo>
                    <a:pt x="238" y="408"/>
                  </a:lnTo>
                  <a:lnTo>
                    <a:pt x="224" y="406"/>
                  </a:lnTo>
                  <a:lnTo>
                    <a:pt x="211" y="404"/>
                  </a:lnTo>
                  <a:lnTo>
                    <a:pt x="198" y="402"/>
                  </a:lnTo>
                  <a:lnTo>
                    <a:pt x="185" y="398"/>
                  </a:lnTo>
                  <a:lnTo>
                    <a:pt x="172" y="395"/>
                  </a:lnTo>
                  <a:lnTo>
                    <a:pt x="159" y="390"/>
                  </a:lnTo>
                  <a:lnTo>
                    <a:pt x="148" y="386"/>
                  </a:lnTo>
                  <a:lnTo>
                    <a:pt x="136" y="380"/>
                  </a:lnTo>
                  <a:lnTo>
                    <a:pt x="125" y="376"/>
                  </a:lnTo>
                  <a:lnTo>
                    <a:pt x="114" y="370"/>
                  </a:lnTo>
                  <a:lnTo>
                    <a:pt x="104" y="364"/>
                  </a:lnTo>
                  <a:lnTo>
                    <a:pt x="94" y="357"/>
                  </a:lnTo>
                  <a:lnTo>
                    <a:pt x="84" y="350"/>
                  </a:lnTo>
                  <a:lnTo>
                    <a:pt x="74" y="343"/>
                  </a:lnTo>
                  <a:lnTo>
                    <a:pt x="66" y="335"/>
                  </a:lnTo>
                  <a:lnTo>
                    <a:pt x="57" y="327"/>
                  </a:lnTo>
                  <a:lnTo>
                    <a:pt x="49" y="319"/>
                  </a:lnTo>
                  <a:lnTo>
                    <a:pt x="43" y="310"/>
                  </a:lnTo>
                  <a:lnTo>
                    <a:pt x="36" y="302"/>
                  </a:lnTo>
                  <a:lnTo>
                    <a:pt x="30" y="293"/>
                  </a:lnTo>
                  <a:lnTo>
                    <a:pt x="24" y="284"/>
                  </a:lnTo>
                  <a:lnTo>
                    <a:pt x="19" y="274"/>
                  </a:lnTo>
                  <a:lnTo>
                    <a:pt x="14" y="264"/>
                  </a:lnTo>
                  <a:lnTo>
                    <a:pt x="10" y="254"/>
                  </a:lnTo>
                  <a:lnTo>
                    <a:pt x="7" y="244"/>
                  </a:lnTo>
                  <a:lnTo>
                    <a:pt x="4" y="235"/>
                  </a:lnTo>
                  <a:lnTo>
                    <a:pt x="2" y="224"/>
                  </a:lnTo>
                  <a:lnTo>
                    <a:pt x="1" y="214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1" y="181"/>
                  </a:lnTo>
                  <a:lnTo>
                    <a:pt x="2" y="171"/>
                  </a:lnTo>
                  <a:lnTo>
                    <a:pt x="4" y="162"/>
                  </a:lnTo>
                  <a:lnTo>
                    <a:pt x="7" y="152"/>
                  </a:lnTo>
                  <a:lnTo>
                    <a:pt x="10" y="142"/>
                  </a:lnTo>
                  <a:lnTo>
                    <a:pt x="14" y="132"/>
                  </a:lnTo>
                  <a:lnTo>
                    <a:pt x="19" y="123"/>
                  </a:lnTo>
                  <a:lnTo>
                    <a:pt x="24" y="114"/>
                  </a:lnTo>
                  <a:lnTo>
                    <a:pt x="29" y="105"/>
                  </a:lnTo>
                  <a:lnTo>
                    <a:pt x="36" y="97"/>
                  </a:lnTo>
                  <a:lnTo>
                    <a:pt x="42" y="89"/>
                  </a:lnTo>
                  <a:lnTo>
                    <a:pt x="48" y="81"/>
                  </a:lnTo>
                  <a:lnTo>
                    <a:pt x="56" y="73"/>
                  </a:lnTo>
                  <a:lnTo>
                    <a:pt x="64" y="66"/>
                  </a:lnTo>
                  <a:lnTo>
                    <a:pt x="72" y="59"/>
                  </a:lnTo>
                  <a:lnTo>
                    <a:pt x="81" y="52"/>
                  </a:lnTo>
                  <a:lnTo>
                    <a:pt x="91" y="46"/>
                  </a:lnTo>
                  <a:lnTo>
                    <a:pt x="100" y="40"/>
                  </a:lnTo>
                  <a:lnTo>
                    <a:pt x="110" y="34"/>
                  </a:lnTo>
                  <a:lnTo>
                    <a:pt x="121" y="30"/>
                  </a:lnTo>
                  <a:lnTo>
                    <a:pt x="131" y="25"/>
                  </a:lnTo>
                  <a:lnTo>
                    <a:pt x="142" y="20"/>
                  </a:lnTo>
                  <a:lnTo>
                    <a:pt x="153" y="17"/>
                  </a:lnTo>
                  <a:lnTo>
                    <a:pt x="165" y="13"/>
                  </a:lnTo>
                  <a:lnTo>
                    <a:pt x="177" y="10"/>
                  </a:lnTo>
                  <a:lnTo>
                    <a:pt x="189" y="7"/>
                  </a:lnTo>
                  <a:lnTo>
                    <a:pt x="201" y="4"/>
                  </a:lnTo>
                  <a:lnTo>
                    <a:pt x="214" y="3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2" y="0"/>
                  </a:lnTo>
                  <a:lnTo>
                    <a:pt x="265" y="0"/>
                  </a:lnTo>
                  <a:lnTo>
                    <a:pt x="278" y="1"/>
                  </a:lnTo>
                  <a:lnTo>
                    <a:pt x="291" y="2"/>
                  </a:lnTo>
                  <a:lnTo>
                    <a:pt x="305" y="4"/>
                  </a:lnTo>
                  <a:lnTo>
                    <a:pt x="316" y="6"/>
                  </a:lnTo>
                  <a:lnTo>
                    <a:pt x="329" y="9"/>
                  </a:lnTo>
                  <a:lnTo>
                    <a:pt x="342" y="12"/>
                  </a:lnTo>
                  <a:lnTo>
                    <a:pt x="354" y="15"/>
                  </a:lnTo>
                  <a:lnTo>
                    <a:pt x="366" y="19"/>
                  </a:lnTo>
                  <a:lnTo>
                    <a:pt x="377" y="23"/>
                  </a:lnTo>
                  <a:lnTo>
                    <a:pt x="389" y="28"/>
                  </a:lnTo>
                  <a:lnTo>
                    <a:pt x="399" y="33"/>
                  </a:lnTo>
                  <a:lnTo>
                    <a:pt x="409" y="38"/>
                  </a:lnTo>
                  <a:lnTo>
                    <a:pt x="420" y="44"/>
                  </a:lnTo>
                  <a:lnTo>
                    <a:pt x="430" y="50"/>
                  </a:lnTo>
                  <a:lnTo>
                    <a:pt x="439" y="57"/>
                  </a:lnTo>
                  <a:lnTo>
                    <a:pt x="449" y="64"/>
                  </a:lnTo>
                  <a:lnTo>
                    <a:pt x="457" y="71"/>
                  </a:lnTo>
                  <a:lnTo>
                    <a:pt x="466" y="78"/>
                  </a:lnTo>
                  <a:lnTo>
                    <a:pt x="474" y="86"/>
                  </a:lnTo>
                  <a:lnTo>
                    <a:pt x="481" y="94"/>
                  </a:lnTo>
                  <a:lnTo>
                    <a:pt x="487" y="102"/>
                  </a:lnTo>
                  <a:lnTo>
                    <a:pt x="494" y="110"/>
                  </a:lnTo>
                  <a:lnTo>
                    <a:pt x="500" y="119"/>
                  </a:lnTo>
                  <a:lnTo>
                    <a:pt x="505" y="128"/>
                  </a:lnTo>
                  <a:lnTo>
                    <a:pt x="510" y="137"/>
                  </a:lnTo>
                  <a:lnTo>
                    <a:pt x="514" y="147"/>
                  </a:lnTo>
                  <a:lnTo>
                    <a:pt x="518" y="156"/>
                  </a:lnTo>
                  <a:lnTo>
                    <a:pt x="522" y="166"/>
                  </a:lnTo>
                  <a:lnTo>
                    <a:pt x="524" y="175"/>
                  </a:lnTo>
                  <a:lnTo>
                    <a:pt x="526" y="185"/>
                  </a:lnTo>
                  <a:lnTo>
                    <a:pt x="528" y="196"/>
                  </a:lnTo>
                  <a:lnTo>
                    <a:pt x="528" y="206"/>
                  </a:lnTo>
                  <a:lnTo>
                    <a:pt x="528" y="216"/>
                  </a:lnTo>
                  <a:lnTo>
                    <a:pt x="528" y="227"/>
                  </a:lnTo>
                  <a:lnTo>
                    <a:pt x="526" y="238"/>
                  </a:lnTo>
                  <a:lnTo>
                    <a:pt x="524" y="247"/>
                  </a:lnTo>
                  <a:lnTo>
                    <a:pt x="522" y="258"/>
                  </a:lnTo>
                  <a:lnTo>
                    <a:pt x="518" y="268"/>
                  </a:lnTo>
                  <a:lnTo>
                    <a:pt x="514" y="278"/>
                  </a:lnTo>
                  <a:lnTo>
                    <a:pt x="510" y="287"/>
                  </a:lnTo>
                  <a:lnTo>
                    <a:pt x="505" y="296"/>
                  </a:lnTo>
                  <a:lnTo>
                    <a:pt x="499" y="306"/>
                  </a:lnTo>
                  <a:lnTo>
                    <a:pt x="493" y="313"/>
                  </a:lnTo>
                  <a:lnTo>
                    <a:pt x="486" y="322"/>
                  </a:lnTo>
                  <a:lnTo>
                    <a:pt x="480" y="330"/>
                  </a:lnTo>
                  <a:lnTo>
                    <a:pt x="472" y="338"/>
                  </a:lnTo>
                  <a:lnTo>
                    <a:pt x="463" y="346"/>
                  </a:lnTo>
                  <a:lnTo>
                    <a:pt x="455" y="353"/>
                  </a:lnTo>
                  <a:lnTo>
                    <a:pt x="445" y="360"/>
                  </a:lnTo>
                  <a:lnTo>
                    <a:pt x="436" y="366"/>
                  </a:lnTo>
                  <a:lnTo>
                    <a:pt x="426" y="372"/>
                  </a:lnTo>
                  <a:lnTo>
                    <a:pt x="415" y="377"/>
                  </a:lnTo>
                  <a:lnTo>
                    <a:pt x="404" y="382"/>
                  </a:lnTo>
                  <a:lnTo>
                    <a:pt x="394" y="387"/>
                  </a:lnTo>
                  <a:lnTo>
                    <a:pt x="382" y="392"/>
                  </a:lnTo>
                  <a:lnTo>
                    <a:pt x="371" y="396"/>
                  </a:lnTo>
                  <a:lnTo>
                    <a:pt x="358" y="399"/>
                  </a:lnTo>
                  <a:lnTo>
                    <a:pt x="345" y="402"/>
                  </a:lnTo>
                  <a:lnTo>
                    <a:pt x="333" y="405"/>
                  </a:lnTo>
                  <a:lnTo>
                    <a:pt x="320" y="407"/>
                  </a:lnTo>
                  <a:lnTo>
                    <a:pt x="307" y="408"/>
                  </a:lnTo>
                  <a:lnTo>
                    <a:pt x="294" y="409"/>
                  </a:lnTo>
                  <a:lnTo>
                    <a:pt x="280" y="410"/>
                  </a:lnTo>
                  <a:lnTo>
                    <a:pt x="266" y="410"/>
                  </a:lnTo>
                  <a:lnTo>
                    <a:pt x="252" y="409"/>
                  </a:lnTo>
                </a:path>
              </a:pathLst>
            </a:custGeom>
            <a:solidFill>
              <a:srgbClr val="FDFDF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3" name="Freeform 1110"/>
            <p:cNvSpPr>
              <a:spLocks/>
            </p:cNvSpPr>
            <p:nvPr/>
          </p:nvSpPr>
          <p:spPr bwMode="auto">
            <a:xfrm>
              <a:off x="3391" y="3678"/>
              <a:ext cx="525" cy="407"/>
            </a:xfrm>
            <a:custGeom>
              <a:avLst/>
              <a:gdLst/>
              <a:ahLst/>
              <a:cxnLst>
                <a:cxn ang="0">
                  <a:pos x="222" y="403"/>
                </a:cxn>
                <a:cxn ang="0">
                  <a:pos x="183" y="395"/>
                </a:cxn>
                <a:cxn ang="0">
                  <a:pos x="146" y="382"/>
                </a:cxn>
                <a:cxn ang="0">
                  <a:pos x="113" y="367"/>
                </a:cxn>
                <a:cxn ang="0">
                  <a:pos x="83" y="347"/>
                </a:cxn>
                <a:cxn ang="0">
                  <a:pos x="57" y="324"/>
                </a:cxn>
                <a:cxn ang="0">
                  <a:pos x="36" y="299"/>
                </a:cxn>
                <a:cxn ang="0">
                  <a:pos x="19" y="271"/>
                </a:cxn>
                <a:cxn ang="0">
                  <a:pos x="7" y="242"/>
                </a:cxn>
                <a:cxn ang="0">
                  <a:pos x="1" y="212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2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1" y="51"/>
                </a:cxn>
                <a:cxn ang="0">
                  <a:pos x="110" y="34"/>
                </a:cxn>
                <a:cxn ang="0">
                  <a:pos x="141" y="20"/>
                </a:cxn>
                <a:cxn ang="0">
                  <a:pos x="175" y="9"/>
                </a:cxn>
                <a:cxn ang="0">
                  <a:pos x="212" y="2"/>
                </a:cxn>
                <a:cxn ang="0">
                  <a:pos x="250" y="0"/>
                </a:cxn>
                <a:cxn ang="0">
                  <a:pos x="289" y="2"/>
                </a:cxn>
                <a:cxn ang="0">
                  <a:pos x="327" y="8"/>
                </a:cxn>
                <a:cxn ang="0">
                  <a:pos x="363" y="18"/>
                </a:cxn>
                <a:cxn ang="0">
                  <a:pos x="396" y="33"/>
                </a:cxn>
                <a:cxn ang="0">
                  <a:pos x="426" y="49"/>
                </a:cxn>
                <a:cxn ang="0">
                  <a:pos x="454" y="70"/>
                </a:cxn>
                <a:cxn ang="0">
                  <a:pos x="478" y="93"/>
                </a:cxn>
                <a:cxn ang="0">
                  <a:pos x="496" y="118"/>
                </a:cxn>
                <a:cxn ang="0">
                  <a:pos x="510" y="145"/>
                </a:cxn>
                <a:cxn ang="0">
                  <a:pos x="520" y="174"/>
                </a:cxn>
                <a:cxn ang="0">
                  <a:pos x="524" y="204"/>
                </a:cxn>
                <a:cxn ang="0">
                  <a:pos x="522" y="236"/>
                </a:cxn>
                <a:cxn ang="0">
                  <a:pos x="514" y="265"/>
                </a:cxn>
                <a:cxn ang="0">
                  <a:pos x="501" y="294"/>
                </a:cxn>
                <a:cxn ang="0">
                  <a:pos x="482" y="319"/>
                </a:cxn>
                <a:cxn ang="0">
                  <a:pos x="460" y="343"/>
                </a:cxn>
                <a:cxn ang="0">
                  <a:pos x="432" y="363"/>
                </a:cxn>
                <a:cxn ang="0">
                  <a:pos x="401" y="379"/>
                </a:cxn>
                <a:cxn ang="0">
                  <a:pos x="368" y="392"/>
                </a:cxn>
                <a:cxn ang="0">
                  <a:pos x="330" y="401"/>
                </a:cxn>
                <a:cxn ang="0">
                  <a:pos x="291" y="406"/>
                </a:cxn>
                <a:cxn ang="0">
                  <a:pos x="250" y="406"/>
                </a:cxn>
              </a:cxnLst>
              <a:rect l="0" t="0" r="r" b="b"/>
              <a:pathLst>
                <a:path w="525" h="407">
                  <a:moveTo>
                    <a:pt x="250" y="406"/>
                  </a:moveTo>
                  <a:lnTo>
                    <a:pt x="236" y="405"/>
                  </a:lnTo>
                  <a:lnTo>
                    <a:pt x="222" y="403"/>
                  </a:lnTo>
                  <a:lnTo>
                    <a:pt x="210" y="401"/>
                  </a:lnTo>
                  <a:lnTo>
                    <a:pt x="196" y="398"/>
                  </a:lnTo>
                  <a:lnTo>
                    <a:pt x="183" y="395"/>
                  </a:lnTo>
                  <a:lnTo>
                    <a:pt x="171" y="391"/>
                  </a:lnTo>
                  <a:lnTo>
                    <a:pt x="158" y="387"/>
                  </a:lnTo>
                  <a:lnTo>
                    <a:pt x="146" y="382"/>
                  </a:lnTo>
                  <a:lnTo>
                    <a:pt x="135" y="377"/>
                  </a:lnTo>
                  <a:lnTo>
                    <a:pt x="124" y="372"/>
                  </a:lnTo>
                  <a:lnTo>
                    <a:pt x="113" y="367"/>
                  </a:lnTo>
                  <a:lnTo>
                    <a:pt x="103" y="361"/>
                  </a:lnTo>
                  <a:lnTo>
                    <a:pt x="93" y="354"/>
                  </a:lnTo>
                  <a:lnTo>
                    <a:pt x="83" y="347"/>
                  </a:lnTo>
                  <a:lnTo>
                    <a:pt x="74" y="340"/>
                  </a:lnTo>
                  <a:lnTo>
                    <a:pt x="65" y="332"/>
                  </a:lnTo>
                  <a:lnTo>
                    <a:pt x="57" y="324"/>
                  </a:lnTo>
                  <a:lnTo>
                    <a:pt x="49" y="316"/>
                  </a:lnTo>
                  <a:lnTo>
                    <a:pt x="42" y="307"/>
                  </a:lnTo>
                  <a:lnTo>
                    <a:pt x="36" y="299"/>
                  </a:lnTo>
                  <a:lnTo>
                    <a:pt x="29" y="290"/>
                  </a:lnTo>
                  <a:lnTo>
                    <a:pt x="24" y="281"/>
                  </a:lnTo>
                  <a:lnTo>
                    <a:pt x="19" y="271"/>
                  </a:lnTo>
                  <a:lnTo>
                    <a:pt x="14" y="262"/>
                  </a:lnTo>
                  <a:lnTo>
                    <a:pt x="10" y="252"/>
                  </a:lnTo>
                  <a:lnTo>
                    <a:pt x="7" y="242"/>
                  </a:lnTo>
                  <a:lnTo>
                    <a:pt x="4" y="233"/>
                  </a:lnTo>
                  <a:lnTo>
                    <a:pt x="2" y="222"/>
                  </a:lnTo>
                  <a:lnTo>
                    <a:pt x="1" y="212"/>
                  </a:lnTo>
                  <a:lnTo>
                    <a:pt x="0" y="201"/>
                  </a:lnTo>
                  <a:lnTo>
                    <a:pt x="0" y="190"/>
                  </a:lnTo>
                  <a:lnTo>
                    <a:pt x="1" y="179"/>
                  </a:lnTo>
                  <a:lnTo>
                    <a:pt x="2" y="169"/>
                  </a:lnTo>
                  <a:lnTo>
                    <a:pt x="4" y="160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1"/>
                  </a:lnTo>
                  <a:lnTo>
                    <a:pt x="18" y="122"/>
                  </a:lnTo>
                  <a:lnTo>
                    <a:pt x="24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2" y="88"/>
                  </a:lnTo>
                  <a:lnTo>
                    <a:pt x="48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2" y="58"/>
                  </a:lnTo>
                  <a:lnTo>
                    <a:pt x="81" y="51"/>
                  </a:lnTo>
                  <a:lnTo>
                    <a:pt x="90" y="45"/>
                  </a:lnTo>
                  <a:lnTo>
                    <a:pt x="99" y="39"/>
                  </a:lnTo>
                  <a:lnTo>
                    <a:pt x="110" y="34"/>
                  </a:lnTo>
                  <a:lnTo>
                    <a:pt x="120" y="29"/>
                  </a:lnTo>
                  <a:lnTo>
                    <a:pt x="130" y="24"/>
                  </a:lnTo>
                  <a:lnTo>
                    <a:pt x="141" y="20"/>
                  </a:lnTo>
                  <a:lnTo>
                    <a:pt x="152" y="16"/>
                  </a:lnTo>
                  <a:lnTo>
                    <a:pt x="163" y="12"/>
                  </a:lnTo>
                  <a:lnTo>
                    <a:pt x="175" y="9"/>
                  </a:lnTo>
                  <a:lnTo>
                    <a:pt x="187" y="6"/>
                  </a:lnTo>
                  <a:lnTo>
                    <a:pt x="200" y="4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0" y="0"/>
                  </a:lnTo>
                  <a:lnTo>
                    <a:pt x="263" y="0"/>
                  </a:lnTo>
                  <a:lnTo>
                    <a:pt x="276" y="0"/>
                  </a:lnTo>
                  <a:lnTo>
                    <a:pt x="289" y="2"/>
                  </a:lnTo>
                  <a:lnTo>
                    <a:pt x="302" y="3"/>
                  </a:lnTo>
                  <a:lnTo>
                    <a:pt x="314" y="5"/>
                  </a:lnTo>
                  <a:lnTo>
                    <a:pt x="327" y="8"/>
                  </a:lnTo>
                  <a:lnTo>
                    <a:pt x="339" y="11"/>
                  </a:lnTo>
                  <a:lnTo>
                    <a:pt x="351" y="15"/>
                  </a:lnTo>
                  <a:lnTo>
                    <a:pt x="363" y="18"/>
                  </a:lnTo>
                  <a:lnTo>
                    <a:pt x="374" y="23"/>
                  </a:lnTo>
                  <a:lnTo>
                    <a:pt x="386" y="27"/>
                  </a:lnTo>
                  <a:lnTo>
                    <a:pt x="396" y="33"/>
                  </a:lnTo>
                  <a:lnTo>
                    <a:pt x="406" y="37"/>
                  </a:lnTo>
                  <a:lnTo>
                    <a:pt x="417" y="43"/>
                  </a:lnTo>
                  <a:lnTo>
                    <a:pt x="426" y="49"/>
                  </a:lnTo>
                  <a:lnTo>
                    <a:pt x="436" y="56"/>
                  </a:lnTo>
                  <a:lnTo>
                    <a:pt x="445" y="63"/>
                  </a:lnTo>
                  <a:lnTo>
                    <a:pt x="454" y="70"/>
                  </a:lnTo>
                  <a:lnTo>
                    <a:pt x="462" y="77"/>
                  </a:lnTo>
                  <a:lnTo>
                    <a:pt x="470" y="85"/>
                  </a:lnTo>
                  <a:lnTo>
                    <a:pt x="478" y="93"/>
                  </a:lnTo>
                  <a:lnTo>
                    <a:pt x="483" y="101"/>
                  </a:lnTo>
                  <a:lnTo>
                    <a:pt x="490" y="109"/>
                  </a:lnTo>
                  <a:lnTo>
                    <a:pt x="496" y="118"/>
                  </a:lnTo>
                  <a:lnTo>
                    <a:pt x="501" y="127"/>
                  </a:lnTo>
                  <a:lnTo>
                    <a:pt x="506" y="136"/>
                  </a:lnTo>
                  <a:lnTo>
                    <a:pt x="510" y="145"/>
                  </a:lnTo>
                  <a:lnTo>
                    <a:pt x="514" y="155"/>
                  </a:lnTo>
                  <a:lnTo>
                    <a:pt x="518" y="165"/>
                  </a:lnTo>
                  <a:lnTo>
                    <a:pt x="520" y="174"/>
                  </a:lnTo>
                  <a:lnTo>
                    <a:pt x="522" y="183"/>
                  </a:lnTo>
                  <a:lnTo>
                    <a:pt x="524" y="194"/>
                  </a:lnTo>
                  <a:lnTo>
                    <a:pt x="524" y="204"/>
                  </a:lnTo>
                  <a:lnTo>
                    <a:pt x="524" y="214"/>
                  </a:lnTo>
                  <a:lnTo>
                    <a:pt x="524" y="225"/>
                  </a:lnTo>
                  <a:lnTo>
                    <a:pt x="522" y="236"/>
                  </a:lnTo>
                  <a:lnTo>
                    <a:pt x="520" y="245"/>
                  </a:lnTo>
                  <a:lnTo>
                    <a:pt x="518" y="255"/>
                  </a:lnTo>
                  <a:lnTo>
                    <a:pt x="514" y="265"/>
                  </a:lnTo>
                  <a:lnTo>
                    <a:pt x="510" y="275"/>
                  </a:lnTo>
                  <a:lnTo>
                    <a:pt x="506" y="285"/>
                  </a:lnTo>
                  <a:lnTo>
                    <a:pt x="501" y="294"/>
                  </a:lnTo>
                  <a:lnTo>
                    <a:pt x="495" y="303"/>
                  </a:lnTo>
                  <a:lnTo>
                    <a:pt x="489" y="311"/>
                  </a:lnTo>
                  <a:lnTo>
                    <a:pt x="482" y="319"/>
                  </a:lnTo>
                  <a:lnTo>
                    <a:pt x="476" y="327"/>
                  </a:lnTo>
                  <a:lnTo>
                    <a:pt x="468" y="335"/>
                  </a:lnTo>
                  <a:lnTo>
                    <a:pt x="460" y="343"/>
                  </a:lnTo>
                  <a:lnTo>
                    <a:pt x="451" y="350"/>
                  </a:lnTo>
                  <a:lnTo>
                    <a:pt x="442" y="356"/>
                  </a:lnTo>
                  <a:lnTo>
                    <a:pt x="432" y="363"/>
                  </a:lnTo>
                  <a:lnTo>
                    <a:pt x="423" y="369"/>
                  </a:lnTo>
                  <a:lnTo>
                    <a:pt x="412" y="374"/>
                  </a:lnTo>
                  <a:lnTo>
                    <a:pt x="401" y="379"/>
                  </a:lnTo>
                  <a:lnTo>
                    <a:pt x="391" y="384"/>
                  </a:lnTo>
                  <a:lnTo>
                    <a:pt x="379" y="388"/>
                  </a:lnTo>
                  <a:lnTo>
                    <a:pt x="368" y="392"/>
                  </a:lnTo>
                  <a:lnTo>
                    <a:pt x="355" y="396"/>
                  </a:lnTo>
                  <a:lnTo>
                    <a:pt x="343" y="399"/>
                  </a:lnTo>
                  <a:lnTo>
                    <a:pt x="330" y="401"/>
                  </a:lnTo>
                  <a:lnTo>
                    <a:pt x="317" y="403"/>
                  </a:lnTo>
                  <a:lnTo>
                    <a:pt x="305" y="405"/>
                  </a:lnTo>
                  <a:lnTo>
                    <a:pt x="291" y="406"/>
                  </a:lnTo>
                  <a:lnTo>
                    <a:pt x="278" y="406"/>
                  </a:lnTo>
                  <a:lnTo>
                    <a:pt x="264" y="406"/>
                  </a:lnTo>
                  <a:lnTo>
                    <a:pt x="250" y="406"/>
                  </a:lnTo>
                </a:path>
              </a:pathLst>
            </a:custGeom>
            <a:solidFill>
              <a:srgbClr val="FCFCF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4" name="Freeform 1111"/>
            <p:cNvSpPr>
              <a:spLocks/>
            </p:cNvSpPr>
            <p:nvPr/>
          </p:nvSpPr>
          <p:spPr bwMode="auto">
            <a:xfrm>
              <a:off x="3393" y="3679"/>
              <a:ext cx="521" cy="405"/>
            </a:xfrm>
            <a:custGeom>
              <a:avLst/>
              <a:gdLst/>
              <a:ahLst/>
              <a:cxnLst>
                <a:cxn ang="0">
                  <a:pos x="221" y="400"/>
                </a:cxn>
                <a:cxn ang="0">
                  <a:pos x="182" y="392"/>
                </a:cxn>
                <a:cxn ang="0">
                  <a:pos x="145" y="380"/>
                </a:cxn>
                <a:cxn ang="0">
                  <a:pos x="113" y="365"/>
                </a:cxn>
                <a:cxn ang="0">
                  <a:pos x="82" y="345"/>
                </a:cxn>
                <a:cxn ang="0">
                  <a:pos x="56" y="322"/>
                </a:cxn>
                <a:cxn ang="0">
                  <a:pos x="35" y="298"/>
                </a:cxn>
                <a:cxn ang="0">
                  <a:pos x="18" y="270"/>
                </a:cxn>
                <a:cxn ang="0">
                  <a:pos x="7" y="240"/>
                </a:cxn>
                <a:cxn ang="0">
                  <a:pos x="1" y="210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1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0" y="51"/>
                </a:cxn>
                <a:cxn ang="0">
                  <a:pos x="109" y="34"/>
                </a:cxn>
                <a:cxn ang="0">
                  <a:pos x="140" y="20"/>
                </a:cxn>
                <a:cxn ang="0">
                  <a:pos x="174" y="10"/>
                </a:cxn>
                <a:cxn ang="0">
                  <a:pos x="210" y="3"/>
                </a:cxn>
                <a:cxn ang="0">
                  <a:pos x="248" y="0"/>
                </a:cxn>
                <a:cxn ang="0">
                  <a:pos x="287" y="2"/>
                </a:cxn>
                <a:cxn ang="0">
                  <a:pos x="324" y="9"/>
                </a:cxn>
                <a:cxn ang="0">
                  <a:pos x="360" y="19"/>
                </a:cxn>
                <a:cxn ang="0">
                  <a:pos x="393" y="33"/>
                </a:cxn>
                <a:cxn ang="0">
                  <a:pos x="423" y="49"/>
                </a:cxn>
                <a:cxn ang="0">
                  <a:pos x="451" y="70"/>
                </a:cxn>
                <a:cxn ang="0">
                  <a:pos x="474" y="93"/>
                </a:cxn>
                <a:cxn ang="0">
                  <a:pos x="492" y="117"/>
                </a:cxn>
                <a:cxn ang="0">
                  <a:pos x="507" y="145"/>
                </a:cxn>
                <a:cxn ang="0">
                  <a:pos x="516" y="173"/>
                </a:cxn>
                <a:cxn ang="0">
                  <a:pos x="520" y="203"/>
                </a:cxn>
                <a:cxn ang="0">
                  <a:pos x="518" y="234"/>
                </a:cxn>
                <a:cxn ang="0">
                  <a:pos x="510" y="264"/>
                </a:cxn>
                <a:cxn ang="0">
                  <a:pos x="497" y="292"/>
                </a:cxn>
                <a:cxn ang="0">
                  <a:pos x="479" y="317"/>
                </a:cxn>
                <a:cxn ang="0">
                  <a:pos x="456" y="341"/>
                </a:cxn>
                <a:cxn ang="0">
                  <a:pos x="429" y="361"/>
                </a:cxn>
                <a:cxn ang="0">
                  <a:pos x="398" y="376"/>
                </a:cxn>
                <a:cxn ang="0">
                  <a:pos x="365" y="390"/>
                </a:cxn>
                <a:cxn ang="0">
                  <a:pos x="328" y="399"/>
                </a:cxn>
                <a:cxn ang="0">
                  <a:pos x="289" y="403"/>
                </a:cxn>
                <a:cxn ang="0">
                  <a:pos x="248" y="403"/>
                </a:cxn>
              </a:cxnLst>
              <a:rect l="0" t="0" r="r" b="b"/>
              <a:pathLst>
                <a:path w="521" h="405">
                  <a:moveTo>
                    <a:pt x="248" y="403"/>
                  </a:moveTo>
                  <a:lnTo>
                    <a:pt x="234" y="402"/>
                  </a:lnTo>
                  <a:lnTo>
                    <a:pt x="221" y="400"/>
                  </a:lnTo>
                  <a:lnTo>
                    <a:pt x="208" y="398"/>
                  </a:lnTo>
                  <a:lnTo>
                    <a:pt x="195" y="396"/>
                  </a:lnTo>
                  <a:lnTo>
                    <a:pt x="182" y="392"/>
                  </a:lnTo>
                  <a:lnTo>
                    <a:pt x="170" y="389"/>
                  </a:lnTo>
                  <a:lnTo>
                    <a:pt x="157" y="384"/>
                  </a:lnTo>
                  <a:lnTo>
                    <a:pt x="145" y="380"/>
                  </a:lnTo>
                  <a:lnTo>
                    <a:pt x="134" y="375"/>
                  </a:lnTo>
                  <a:lnTo>
                    <a:pt x="123" y="370"/>
                  </a:lnTo>
                  <a:lnTo>
                    <a:pt x="113" y="365"/>
                  </a:lnTo>
                  <a:lnTo>
                    <a:pt x="102" y="358"/>
                  </a:lnTo>
                  <a:lnTo>
                    <a:pt x="92" y="352"/>
                  </a:lnTo>
                  <a:lnTo>
                    <a:pt x="82" y="345"/>
                  </a:lnTo>
                  <a:lnTo>
                    <a:pt x="73" y="338"/>
                  </a:lnTo>
                  <a:lnTo>
                    <a:pt x="64" y="330"/>
                  </a:lnTo>
                  <a:lnTo>
                    <a:pt x="56" y="322"/>
                  </a:lnTo>
                  <a:lnTo>
                    <a:pt x="48" y="314"/>
                  </a:lnTo>
                  <a:lnTo>
                    <a:pt x="42" y="305"/>
                  </a:lnTo>
                  <a:lnTo>
                    <a:pt x="35" y="298"/>
                  </a:lnTo>
                  <a:lnTo>
                    <a:pt x="29" y="289"/>
                  </a:lnTo>
                  <a:lnTo>
                    <a:pt x="24" y="279"/>
                  </a:lnTo>
                  <a:lnTo>
                    <a:pt x="18" y="270"/>
                  </a:lnTo>
                  <a:lnTo>
                    <a:pt x="14" y="260"/>
                  </a:lnTo>
                  <a:lnTo>
                    <a:pt x="10" y="251"/>
                  </a:lnTo>
                  <a:lnTo>
                    <a:pt x="7" y="240"/>
                  </a:lnTo>
                  <a:lnTo>
                    <a:pt x="4" y="231"/>
                  </a:lnTo>
                  <a:lnTo>
                    <a:pt x="2" y="221"/>
                  </a:lnTo>
                  <a:lnTo>
                    <a:pt x="1" y="210"/>
                  </a:lnTo>
                  <a:lnTo>
                    <a:pt x="0" y="200"/>
                  </a:lnTo>
                  <a:lnTo>
                    <a:pt x="0" y="189"/>
                  </a:lnTo>
                  <a:lnTo>
                    <a:pt x="1" y="179"/>
                  </a:lnTo>
                  <a:lnTo>
                    <a:pt x="2" y="168"/>
                  </a:lnTo>
                  <a:lnTo>
                    <a:pt x="4" y="159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0"/>
                  </a:lnTo>
                  <a:lnTo>
                    <a:pt x="18" y="121"/>
                  </a:lnTo>
                  <a:lnTo>
                    <a:pt x="23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1" y="88"/>
                  </a:lnTo>
                  <a:lnTo>
                    <a:pt x="47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1" y="58"/>
                  </a:lnTo>
                  <a:lnTo>
                    <a:pt x="80" y="51"/>
                  </a:lnTo>
                  <a:lnTo>
                    <a:pt x="89" y="45"/>
                  </a:lnTo>
                  <a:lnTo>
                    <a:pt x="99" y="39"/>
                  </a:lnTo>
                  <a:lnTo>
                    <a:pt x="109" y="34"/>
                  </a:lnTo>
                  <a:lnTo>
                    <a:pt x="119" y="29"/>
                  </a:lnTo>
                  <a:lnTo>
                    <a:pt x="130" y="25"/>
                  </a:lnTo>
                  <a:lnTo>
                    <a:pt x="140" y="20"/>
                  </a:lnTo>
                  <a:lnTo>
                    <a:pt x="151" y="16"/>
                  </a:lnTo>
                  <a:lnTo>
                    <a:pt x="162" y="13"/>
                  </a:lnTo>
                  <a:lnTo>
                    <a:pt x="174" y="10"/>
                  </a:lnTo>
                  <a:lnTo>
                    <a:pt x="186" y="7"/>
                  </a:lnTo>
                  <a:lnTo>
                    <a:pt x="198" y="5"/>
                  </a:lnTo>
                  <a:lnTo>
                    <a:pt x="210" y="3"/>
                  </a:lnTo>
                  <a:lnTo>
                    <a:pt x="222" y="1"/>
                  </a:lnTo>
                  <a:lnTo>
                    <a:pt x="235" y="1"/>
                  </a:lnTo>
                  <a:lnTo>
                    <a:pt x="248" y="0"/>
                  </a:lnTo>
                  <a:lnTo>
                    <a:pt x="261" y="0"/>
                  </a:lnTo>
                  <a:lnTo>
                    <a:pt x="274" y="1"/>
                  </a:lnTo>
                  <a:lnTo>
                    <a:pt x="287" y="2"/>
                  </a:lnTo>
                  <a:lnTo>
                    <a:pt x="300" y="4"/>
                  </a:lnTo>
                  <a:lnTo>
                    <a:pt x="312" y="6"/>
                  </a:lnTo>
                  <a:lnTo>
                    <a:pt x="324" y="9"/>
                  </a:lnTo>
                  <a:lnTo>
                    <a:pt x="337" y="12"/>
                  </a:lnTo>
                  <a:lnTo>
                    <a:pt x="348" y="15"/>
                  </a:lnTo>
                  <a:lnTo>
                    <a:pt x="360" y="19"/>
                  </a:lnTo>
                  <a:lnTo>
                    <a:pt x="372" y="23"/>
                  </a:lnTo>
                  <a:lnTo>
                    <a:pt x="383" y="28"/>
                  </a:lnTo>
                  <a:lnTo>
                    <a:pt x="393" y="33"/>
                  </a:lnTo>
                  <a:lnTo>
                    <a:pt x="403" y="38"/>
                  </a:lnTo>
                  <a:lnTo>
                    <a:pt x="414" y="43"/>
                  </a:lnTo>
                  <a:lnTo>
                    <a:pt x="423" y="49"/>
                  </a:lnTo>
                  <a:lnTo>
                    <a:pt x="433" y="56"/>
                  </a:lnTo>
                  <a:lnTo>
                    <a:pt x="442" y="63"/>
                  </a:lnTo>
                  <a:lnTo>
                    <a:pt x="451" y="70"/>
                  </a:lnTo>
                  <a:lnTo>
                    <a:pt x="459" y="77"/>
                  </a:lnTo>
                  <a:lnTo>
                    <a:pt x="467" y="85"/>
                  </a:lnTo>
                  <a:lnTo>
                    <a:pt x="474" y="93"/>
                  </a:lnTo>
                  <a:lnTo>
                    <a:pt x="480" y="101"/>
                  </a:lnTo>
                  <a:lnTo>
                    <a:pt x="486" y="109"/>
                  </a:lnTo>
                  <a:lnTo>
                    <a:pt x="492" y="117"/>
                  </a:lnTo>
                  <a:lnTo>
                    <a:pt x="498" y="126"/>
                  </a:lnTo>
                  <a:lnTo>
                    <a:pt x="502" y="135"/>
                  </a:lnTo>
                  <a:lnTo>
                    <a:pt x="507" y="145"/>
                  </a:lnTo>
                  <a:lnTo>
                    <a:pt x="510" y="154"/>
                  </a:lnTo>
                  <a:lnTo>
                    <a:pt x="514" y="164"/>
                  </a:lnTo>
                  <a:lnTo>
                    <a:pt x="516" y="173"/>
                  </a:lnTo>
                  <a:lnTo>
                    <a:pt x="518" y="183"/>
                  </a:lnTo>
                  <a:lnTo>
                    <a:pt x="520" y="193"/>
                  </a:lnTo>
                  <a:lnTo>
                    <a:pt x="520" y="203"/>
                  </a:lnTo>
                  <a:lnTo>
                    <a:pt x="520" y="213"/>
                  </a:lnTo>
                  <a:lnTo>
                    <a:pt x="520" y="224"/>
                  </a:lnTo>
                  <a:lnTo>
                    <a:pt x="518" y="234"/>
                  </a:lnTo>
                  <a:lnTo>
                    <a:pt x="516" y="244"/>
                  </a:lnTo>
                  <a:lnTo>
                    <a:pt x="514" y="254"/>
                  </a:lnTo>
                  <a:lnTo>
                    <a:pt x="510" y="264"/>
                  </a:lnTo>
                  <a:lnTo>
                    <a:pt x="507" y="273"/>
                  </a:lnTo>
                  <a:lnTo>
                    <a:pt x="502" y="283"/>
                  </a:lnTo>
                  <a:lnTo>
                    <a:pt x="497" y="292"/>
                  </a:lnTo>
                  <a:lnTo>
                    <a:pt x="491" y="301"/>
                  </a:lnTo>
                  <a:lnTo>
                    <a:pt x="485" y="309"/>
                  </a:lnTo>
                  <a:lnTo>
                    <a:pt x="479" y="317"/>
                  </a:lnTo>
                  <a:lnTo>
                    <a:pt x="472" y="325"/>
                  </a:lnTo>
                  <a:lnTo>
                    <a:pt x="465" y="333"/>
                  </a:lnTo>
                  <a:lnTo>
                    <a:pt x="456" y="341"/>
                  </a:lnTo>
                  <a:lnTo>
                    <a:pt x="448" y="347"/>
                  </a:lnTo>
                  <a:lnTo>
                    <a:pt x="439" y="354"/>
                  </a:lnTo>
                  <a:lnTo>
                    <a:pt x="429" y="361"/>
                  </a:lnTo>
                  <a:lnTo>
                    <a:pt x="419" y="367"/>
                  </a:lnTo>
                  <a:lnTo>
                    <a:pt x="409" y="371"/>
                  </a:lnTo>
                  <a:lnTo>
                    <a:pt x="398" y="376"/>
                  </a:lnTo>
                  <a:lnTo>
                    <a:pt x="388" y="381"/>
                  </a:lnTo>
                  <a:lnTo>
                    <a:pt x="376" y="386"/>
                  </a:lnTo>
                  <a:lnTo>
                    <a:pt x="365" y="390"/>
                  </a:lnTo>
                  <a:lnTo>
                    <a:pt x="353" y="393"/>
                  </a:lnTo>
                  <a:lnTo>
                    <a:pt x="340" y="396"/>
                  </a:lnTo>
                  <a:lnTo>
                    <a:pt x="328" y="399"/>
                  </a:lnTo>
                  <a:lnTo>
                    <a:pt x="315" y="401"/>
                  </a:lnTo>
                  <a:lnTo>
                    <a:pt x="303" y="402"/>
                  </a:lnTo>
                  <a:lnTo>
                    <a:pt x="289" y="403"/>
                  </a:lnTo>
                  <a:lnTo>
                    <a:pt x="276" y="404"/>
                  </a:lnTo>
                  <a:lnTo>
                    <a:pt x="262" y="404"/>
                  </a:lnTo>
                  <a:lnTo>
                    <a:pt x="248" y="403"/>
                  </a:lnTo>
                </a:path>
              </a:pathLst>
            </a:custGeom>
            <a:solidFill>
              <a:srgbClr val="FBFBF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5" name="Freeform 1112"/>
            <p:cNvSpPr>
              <a:spLocks/>
            </p:cNvSpPr>
            <p:nvPr/>
          </p:nvSpPr>
          <p:spPr bwMode="auto">
            <a:xfrm>
              <a:off x="3395" y="3681"/>
              <a:ext cx="517" cy="401"/>
            </a:xfrm>
            <a:custGeom>
              <a:avLst/>
              <a:gdLst/>
              <a:ahLst/>
              <a:cxnLst>
                <a:cxn ang="0">
                  <a:pos x="219" y="397"/>
                </a:cxn>
                <a:cxn ang="0">
                  <a:pos x="181" y="389"/>
                </a:cxn>
                <a:cxn ang="0">
                  <a:pos x="144" y="376"/>
                </a:cxn>
                <a:cxn ang="0">
                  <a:pos x="112" y="361"/>
                </a:cxn>
                <a:cxn ang="0">
                  <a:pos x="82" y="342"/>
                </a:cxn>
                <a:cxn ang="0">
                  <a:pos x="56" y="319"/>
                </a:cxn>
                <a:cxn ang="0">
                  <a:pos x="35" y="295"/>
                </a:cxn>
                <a:cxn ang="0">
                  <a:pos x="18" y="267"/>
                </a:cxn>
                <a:cxn ang="0">
                  <a:pos x="7" y="238"/>
                </a:cxn>
                <a:cxn ang="0">
                  <a:pos x="1" y="208"/>
                </a:cxn>
                <a:cxn ang="0">
                  <a:pos x="1" y="177"/>
                </a:cxn>
                <a:cxn ang="0">
                  <a:pos x="7" y="148"/>
                </a:cxn>
                <a:cxn ang="0">
                  <a:pos x="18" y="120"/>
                </a:cxn>
                <a:cxn ang="0">
                  <a:pos x="34" y="95"/>
                </a:cxn>
                <a:cxn ang="0">
                  <a:pos x="55" y="71"/>
                </a:cxn>
                <a:cxn ang="0">
                  <a:pos x="79" y="51"/>
                </a:cxn>
                <a:cxn ang="0">
                  <a:pos x="108" y="33"/>
                </a:cxn>
                <a:cxn ang="0">
                  <a:pos x="138" y="20"/>
                </a:cxn>
                <a:cxn ang="0">
                  <a:pos x="172" y="9"/>
                </a:cxn>
                <a:cxn ang="0">
                  <a:pos x="209" y="2"/>
                </a:cxn>
                <a:cxn ang="0">
                  <a:pos x="246" y="0"/>
                </a:cxn>
                <a:cxn ang="0">
                  <a:pos x="285" y="2"/>
                </a:cxn>
                <a:cxn ang="0">
                  <a:pos x="322" y="8"/>
                </a:cxn>
                <a:cxn ang="0">
                  <a:pos x="358" y="18"/>
                </a:cxn>
                <a:cxn ang="0">
                  <a:pos x="390" y="32"/>
                </a:cxn>
                <a:cxn ang="0">
                  <a:pos x="420" y="48"/>
                </a:cxn>
                <a:cxn ang="0">
                  <a:pos x="447" y="69"/>
                </a:cxn>
                <a:cxn ang="0">
                  <a:pos x="470" y="92"/>
                </a:cxn>
                <a:cxn ang="0">
                  <a:pos x="488" y="116"/>
                </a:cxn>
                <a:cxn ang="0">
                  <a:pos x="503" y="143"/>
                </a:cxn>
                <a:cxn ang="0">
                  <a:pos x="512" y="171"/>
                </a:cxn>
                <a:cxn ang="0">
                  <a:pos x="516" y="201"/>
                </a:cxn>
                <a:cxn ang="0">
                  <a:pos x="514" y="232"/>
                </a:cxn>
                <a:cxn ang="0">
                  <a:pos x="506" y="261"/>
                </a:cxn>
                <a:cxn ang="0">
                  <a:pos x="493" y="289"/>
                </a:cxn>
                <a:cxn ang="0">
                  <a:pos x="475" y="314"/>
                </a:cxn>
                <a:cxn ang="0">
                  <a:pos x="453" y="337"/>
                </a:cxn>
                <a:cxn ang="0">
                  <a:pos x="426" y="357"/>
                </a:cxn>
                <a:cxn ang="0">
                  <a:pos x="395" y="373"/>
                </a:cxn>
                <a:cxn ang="0">
                  <a:pos x="362" y="386"/>
                </a:cxn>
                <a:cxn ang="0">
                  <a:pos x="325" y="395"/>
                </a:cxn>
                <a:cxn ang="0">
                  <a:pos x="287" y="400"/>
                </a:cxn>
                <a:cxn ang="0">
                  <a:pos x="246" y="400"/>
                </a:cxn>
              </a:cxnLst>
              <a:rect l="0" t="0" r="r" b="b"/>
              <a:pathLst>
                <a:path w="517" h="401">
                  <a:moveTo>
                    <a:pt x="246" y="400"/>
                  </a:moveTo>
                  <a:lnTo>
                    <a:pt x="232" y="398"/>
                  </a:lnTo>
                  <a:lnTo>
                    <a:pt x="219" y="397"/>
                  </a:lnTo>
                  <a:lnTo>
                    <a:pt x="206" y="395"/>
                  </a:lnTo>
                  <a:lnTo>
                    <a:pt x="194" y="392"/>
                  </a:lnTo>
                  <a:lnTo>
                    <a:pt x="181" y="389"/>
                  </a:lnTo>
                  <a:lnTo>
                    <a:pt x="168" y="385"/>
                  </a:lnTo>
                  <a:lnTo>
                    <a:pt x="156" y="381"/>
                  </a:lnTo>
                  <a:lnTo>
                    <a:pt x="144" y="376"/>
                  </a:lnTo>
                  <a:lnTo>
                    <a:pt x="133" y="371"/>
                  </a:lnTo>
                  <a:lnTo>
                    <a:pt x="122" y="367"/>
                  </a:lnTo>
                  <a:lnTo>
                    <a:pt x="112" y="361"/>
                  </a:lnTo>
                  <a:lnTo>
                    <a:pt x="101" y="355"/>
                  </a:lnTo>
                  <a:lnTo>
                    <a:pt x="91" y="348"/>
                  </a:lnTo>
                  <a:lnTo>
                    <a:pt x="82" y="342"/>
                  </a:lnTo>
                  <a:lnTo>
                    <a:pt x="73" y="335"/>
                  </a:lnTo>
                  <a:lnTo>
                    <a:pt x="64" y="327"/>
                  </a:lnTo>
                  <a:lnTo>
                    <a:pt x="56" y="319"/>
                  </a:lnTo>
                  <a:lnTo>
                    <a:pt x="48" y="311"/>
                  </a:lnTo>
                  <a:lnTo>
                    <a:pt x="42" y="303"/>
                  </a:lnTo>
                  <a:lnTo>
                    <a:pt x="35" y="295"/>
                  </a:lnTo>
                  <a:lnTo>
                    <a:pt x="29" y="286"/>
                  </a:lnTo>
                  <a:lnTo>
                    <a:pt x="23" y="277"/>
                  </a:lnTo>
                  <a:lnTo>
                    <a:pt x="18" y="267"/>
                  </a:lnTo>
                  <a:lnTo>
                    <a:pt x="14" y="258"/>
                  </a:lnTo>
                  <a:lnTo>
                    <a:pt x="10" y="248"/>
                  </a:lnTo>
                  <a:lnTo>
                    <a:pt x="7" y="238"/>
                  </a:lnTo>
                  <a:lnTo>
                    <a:pt x="4" y="229"/>
                  </a:lnTo>
                  <a:lnTo>
                    <a:pt x="2" y="219"/>
                  </a:lnTo>
                  <a:lnTo>
                    <a:pt x="1" y="208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  <a:lnTo>
                    <a:pt x="2" y="167"/>
                  </a:lnTo>
                  <a:lnTo>
                    <a:pt x="4" y="158"/>
                  </a:lnTo>
                  <a:lnTo>
                    <a:pt x="7" y="148"/>
                  </a:lnTo>
                  <a:lnTo>
                    <a:pt x="10" y="138"/>
                  </a:lnTo>
                  <a:lnTo>
                    <a:pt x="14" y="129"/>
                  </a:lnTo>
                  <a:lnTo>
                    <a:pt x="18" y="120"/>
                  </a:lnTo>
                  <a:lnTo>
                    <a:pt x="23" y="111"/>
                  </a:lnTo>
                  <a:lnTo>
                    <a:pt x="29" y="102"/>
                  </a:lnTo>
                  <a:lnTo>
                    <a:pt x="34" y="95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5" y="71"/>
                  </a:lnTo>
                  <a:lnTo>
                    <a:pt x="62" y="64"/>
                  </a:lnTo>
                  <a:lnTo>
                    <a:pt x="71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8" y="39"/>
                  </a:lnTo>
                  <a:lnTo>
                    <a:pt x="108" y="33"/>
                  </a:lnTo>
                  <a:lnTo>
                    <a:pt x="118" y="29"/>
                  </a:lnTo>
                  <a:lnTo>
                    <a:pt x="129" y="24"/>
                  </a:lnTo>
                  <a:lnTo>
                    <a:pt x="138" y="20"/>
                  </a:lnTo>
                  <a:lnTo>
                    <a:pt x="149" y="16"/>
                  </a:lnTo>
                  <a:lnTo>
                    <a:pt x="161" y="12"/>
                  </a:lnTo>
                  <a:lnTo>
                    <a:pt x="172" y="9"/>
                  </a:lnTo>
                  <a:lnTo>
                    <a:pt x="184" y="6"/>
                  </a:lnTo>
                  <a:lnTo>
                    <a:pt x="197" y="4"/>
                  </a:lnTo>
                  <a:lnTo>
                    <a:pt x="209" y="2"/>
                  </a:lnTo>
                  <a:lnTo>
                    <a:pt x="220" y="1"/>
                  </a:lnTo>
                  <a:lnTo>
                    <a:pt x="233" y="0"/>
                  </a:lnTo>
                  <a:lnTo>
                    <a:pt x="246" y="0"/>
                  </a:lnTo>
                  <a:lnTo>
                    <a:pt x="259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8" y="3"/>
                  </a:lnTo>
                  <a:lnTo>
                    <a:pt x="310" y="6"/>
                  </a:lnTo>
                  <a:lnTo>
                    <a:pt x="322" y="8"/>
                  </a:lnTo>
                  <a:lnTo>
                    <a:pt x="334" y="11"/>
                  </a:lnTo>
                  <a:lnTo>
                    <a:pt x="346" y="14"/>
                  </a:lnTo>
                  <a:lnTo>
                    <a:pt x="358" y="18"/>
                  </a:lnTo>
                  <a:lnTo>
                    <a:pt x="369" y="23"/>
                  </a:lnTo>
                  <a:lnTo>
                    <a:pt x="380" y="27"/>
                  </a:lnTo>
                  <a:lnTo>
                    <a:pt x="390" y="32"/>
                  </a:lnTo>
                  <a:lnTo>
                    <a:pt x="400" y="37"/>
                  </a:lnTo>
                  <a:lnTo>
                    <a:pt x="410" y="42"/>
                  </a:lnTo>
                  <a:lnTo>
                    <a:pt x="420" y="48"/>
                  </a:lnTo>
                  <a:lnTo>
                    <a:pt x="429" y="55"/>
                  </a:lnTo>
                  <a:lnTo>
                    <a:pt x="438" y="62"/>
                  </a:lnTo>
                  <a:lnTo>
                    <a:pt x="447" y="69"/>
                  </a:lnTo>
                  <a:lnTo>
                    <a:pt x="455" y="76"/>
                  </a:lnTo>
                  <a:lnTo>
                    <a:pt x="463" y="84"/>
                  </a:lnTo>
                  <a:lnTo>
                    <a:pt x="470" y="92"/>
                  </a:lnTo>
                  <a:lnTo>
                    <a:pt x="476" y="100"/>
                  </a:lnTo>
                  <a:lnTo>
                    <a:pt x="482" y="107"/>
                  </a:lnTo>
                  <a:lnTo>
                    <a:pt x="488" y="116"/>
                  </a:lnTo>
                  <a:lnTo>
                    <a:pt x="494" y="125"/>
                  </a:lnTo>
                  <a:lnTo>
                    <a:pt x="499" y="134"/>
                  </a:lnTo>
                  <a:lnTo>
                    <a:pt x="503" y="143"/>
                  </a:lnTo>
                  <a:lnTo>
                    <a:pt x="506" y="152"/>
                  </a:lnTo>
                  <a:lnTo>
                    <a:pt x="510" y="162"/>
                  </a:lnTo>
                  <a:lnTo>
                    <a:pt x="512" y="171"/>
                  </a:lnTo>
                  <a:lnTo>
                    <a:pt x="514" y="181"/>
                  </a:lnTo>
                  <a:lnTo>
                    <a:pt x="516" y="191"/>
                  </a:lnTo>
                  <a:lnTo>
                    <a:pt x="516" y="201"/>
                  </a:lnTo>
                  <a:lnTo>
                    <a:pt x="516" y="211"/>
                  </a:lnTo>
                  <a:lnTo>
                    <a:pt x="516" y="222"/>
                  </a:lnTo>
                  <a:lnTo>
                    <a:pt x="514" y="232"/>
                  </a:lnTo>
                  <a:lnTo>
                    <a:pt x="512" y="241"/>
                  </a:lnTo>
                  <a:lnTo>
                    <a:pt x="510" y="252"/>
                  </a:lnTo>
                  <a:lnTo>
                    <a:pt x="506" y="261"/>
                  </a:lnTo>
                  <a:lnTo>
                    <a:pt x="503" y="271"/>
                  </a:lnTo>
                  <a:lnTo>
                    <a:pt x="498" y="280"/>
                  </a:lnTo>
                  <a:lnTo>
                    <a:pt x="493" y="289"/>
                  </a:lnTo>
                  <a:lnTo>
                    <a:pt x="488" y="298"/>
                  </a:lnTo>
                  <a:lnTo>
                    <a:pt x="481" y="306"/>
                  </a:lnTo>
                  <a:lnTo>
                    <a:pt x="475" y="314"/>
                  </a:lnTo>
                  <a:lnTo>
                    <a:pt x="469" y="322"/>
                  </a:lnTo>
                  <a:lnTo>
                    <a:pt x="461" y="330"/>
                  </a:lnTo>
                  <a:lnTo>
                    <a:pt x="453" y="337"/>
                  </a:lnTo>
                  <a:lnTo>
                    <a:pt x="444" y="344"/>
                  </a:lnTo>
                  <a:lnTo>
                    <a:pt x="435" y="351"/>
                  </a:lnTo>
                  <a:lnTo>
                    <a:pt x="426" y="357"/>
                  </a:lnTo>
                  <a:lnTo>
                    <a:pt x="416" y="364"/>
                  </a:lnTo>
                  <a:lnTo>
                    <a:pt x="406" y="368"/>
                  </a:lnTo>
                  <a:lnTo>
                    <a:pt x="395" y="373"/>
                  </a:lnTo>
                  <a:lnTo>
                    <a:pt x="385" y="378"/>
                  </a:lnTo>
                  <a:lnTo>
                    <a:pt x="374" y="382"/>
                  </a:lnTo>
                  <a:lnTo>
                    <a:pt x="362" y="386"/>
                  </a:lnTo>
                  <a:lnTo>
                    <a:pt x="350" y="390"/>
                  </a:lnTo>
                  <a:lnTo>
                    <a:pt x="338" y="393"/>
                  </a:lnTo>
                  <a:lnTo>
                    <a:pt x="325" y="395"/>
                  </a:lnTo>
                  <a:lnTo>
                    <a:pt x="312" y="397"/>
                  </a:lnTo>
                  <a:lnTo>
                    <a:pt x="300" y="399"/>
                  </a:lnTo>
                  <a:lnTo>
                    <a:pt x="287" y="400"/>
                  </a:lnTo>
                  <a:lnTo>
                    <a:pt x="274" y="400"/>
                  </a:lnTo>
                  <a:lnTo>
                    <a:pt x="260" y="400"/>
                  </a:lnTo>
                  <a:lnTo>
                    <a:pt x="246" y="400"/>
                  </a:lnTo>
                </a:path>
              </a:pathLst>
            </a:custGeom>
            <a:solidFill>
              <a:srgbClr val="FAFAF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6" name="Freeform 1113"/>
            <p:cNvSpPr>
              <a:spLocks/>
            </p:cNvSpPr>
            <p:nvPr/>
          </p:nvSpPr>
          <p:spPr bwMode="auto">
            <a:xfrm>
              <a:off x="3397" y="3682"/>
              <a:ext cx="513" cy="399"/>
            </a:xfrm>
            <a:custGeom>
              <a:avLst/>
              <a:gdLst/>
              <a:ahLst/>
              <a:cxnLst>
                <a:cxn ang="0">
                  <a:pos x="217" y="394"/>
                </a:cxn>
                <a:cxn ang="0">
                  <a:pos x="179" y="386"/>
                </a:cxn>
                <a:cxn ang="0">
                  <a:pos x="143" y="374"/>
                </a:cxn>
                <a:cxn ang="0">
                  <a:pos x="111" y="359"/>
                </a:cxn>
                <a:cxn ang="0">
                  <a:pos x="81" y="340"/>
                </a:cxn>
                <a:cxn ang="0">
                  <a:pos x="55" y="317"/>
                </a:cxn>
                <a:cxn ang="0">
                  <a:pos x="35" y="293"/>
                </a:cxn>
                <a:cxn ang="0">
                  <a:pos x="18" y="266"/>
                </a:cxn>
                <a:cxn ang="0">
                  <a:pos x="7" y="237"/>
                </a:cxn>
                <a:cxn ang="0">
                  <a:pos x="1" y="207"/>
                </a:cxn>
                <a:cxn ang="0">
                  <a:pos x="1" y="176"/>
                </a:cxn>
                <a:cxn ang="0">
                  <a:pos x="7" y="147"/>
                </a:cxn>
                <a:cxn ang="0">
                  <a:pos x="18" y="119"/>
                </a:cxn>
                <a:cxn ang="0">
                  <a:pos x="34" y="94"/>
                </a:cxn>
                <a:cxn ang="0">
                  <a:pos x="54" y="71"/>
                </a:cxn>
                <a:cxn ang="0">
                  <a:pos x="79" y="51"/>
                </a:cxn>
                <a:cxn ang="0">
                  <a:pos x="107" y="33"/>
                </a:cxn>
                <a:cxn ang="0">
                  <a:pos x="137" y="20"/>
                </a:cxn>
                <a:cxn ang="0">
                  <a:pos x="171" y="10"/>
                </a:cxn>
                <a:cxn ang="0">
                  <a:pos x="207" y="3"/>
                </a:cxn>
                <a:cxn ang="0">
                  <a:pos x="244" y="0"/>
                </a:cxn>
                <a:cxn ang="0">
                  <a:pos x="283" y="2"/>
                </a:cxn>
                <a:cxn ang="0">
                  <a:pos x="319" y="9"/>
                </a:cxn>
                <a:cxn ang="0">
                  <a:pos x="355" y="19"/>
                </a:cxn>
                <a:cxn ang="0">
                  <a:pos x="387" y="33"/>
                </a:cxn>
                <a:cxn ang="0">
                  <a:pos x="417" y="49"/>
                </a:cxn>
                <a:cxn ang="0">
                  <a:pos x="444" y="69"/>
                </a:cxn>
                <a:cxn ang="0">
                  <a:pos x="467" y="92"/>
                </a:cxn>
                <a:cxn ang="0">
                  <a:pos x="484" y="116"/>
                </a:cxn>
                <a:cxn ang="0">
                  <a:pos x="499" y="143"/>
                </a:cxn>
                <a:cxn ang="0">
                  <a:pos x="508" y="170"/>
                </a:cxn>
                <a:cxn ang="0">
                  <a:pos x="512" y="200"/>
                </a:cxn>
                <a:cxn ang="0">
                  <a:pos x="510" y="231"/>
                </a:cxn>
                <a:cxn ang="0">
                  <a:pos x="503" y="260"/>
                </a:cxn>
                <a:cxn ang="0">
                  <a:pos x="489" y="288"/>
                </a:cxn>
                <a:cxn ang="0">
                  <a:pos x="471" y="312"/>
                </a:cxn>
                <a:cxn ang="0">
                  <a:pos x="449" y="335"/>
                </a:cxn>
                <a:cxn ang="0">
                  <a:pos x="422" y="355"/>
                </a:cxn>
                <a:cxn ang="0">
                  <a:pos x="392" y="371"/>
                </a:cxn>
                <a:cxn ang="0">
                  <a:pos x="359" y="384"/>
                </a:cxn>
                <a:cxn ang="0">
                  <a:pos x="323" y="393"/>
                </a:cxn>
                <a:cxn ang="0">
                  <a:pos x="285" y="397"/>
                </a:cxn>
                <a:cxn ang="0">
                  <a:pos x="244" y="397"/>
                </a:cxn>
              </a:cxnLst>
              <a:rect l="0" t="0" r="r" b="b"/>
              <a:pathLst>
                <a:path w="513" h="399">
                  <a:moveTo>
                    <a:pt x="244" y="397"/>
                  </a:moveTo>
                  <a:lnTo>
                    <a:pt x="231" y="396"/>
                  </a:lnTo>
                  <a:lnTo>
                    <a:pt x="217" y="394"/>
                  </a:lnTo>
                  <a:lnTo>
                    <a:pt x="205" y="392"/>
                  </a:lnTo>
                  <a:lnTo>
                    <a:pt x="192" y="390"/>
                  </a:lnTo>
                  <a:lnTo>
                    <a:pt x="179" y="386"/>
                  </a:lnTo>
                  <a:lnTo>
                    <a:pt x="167" y="383"/>
                  </a:lnTo>
                  <a:lnTo>
                    <a:pt x="155" y="379"/>
                  </a:lnTo>
                  <a:lnTo>
                    <a:pt x="143" y="374"/>
                  </a:lnTo>
                  <a:lnTo>
                    <a:pt x="132" y="369"/>
                  </a:lnTo>
                  <a:lnTo>
                    <a:pt x="121" y="365"/>
                  </a:lnTo>
                  <a:lnTo>
                    <a:pt x="111" y="359"/>
                  </a:lnTo>
                  <a:lnTo>
                    <a:pt x="100" y="353"/>
                  </a:lnTo>
                  <a:lnTo>
                    <a:pt x="90" y="346"/>
                  </a:lnTo>
                  <a:lnTo>
                    <a:pt x="81" y="340"/>
                  </a:lnTo>
                  <a:lnTo>
                    <a:pt x="72" y="332"/>
                  </a:lnTo>
                  <a:lnTo>
                    <a:pt x="63" y="325"/>
                  </a:lnTo>
                  <a:lnTo>
                    <a:pt x="55" y="317"/>
                  </a:lnTo>
                  <a:lnTo>
                    <a:pt x="48" y="309"/>
                  </a:lnTo>
                  <a:lnTo>
                    <a:pt x="41" y="301"/>
                  </a:lnTo>
                  <a:lnTo>
                    <a:pt x="35" y="293"/>
                  </a:lnTo>
                  <a:lnTo>
                    <a:pt x="29" y="284"/>
                  </a:lnTo>
                  <a:lnTo>
                    <a:pt x="23" y="275"/>
                  </a:lnTo>
                  <a:lnTo>
                    <a:pt x="18" y="266"/>
                  </a:lnTo>
                  <a:lnTo>
                    <a:pt x="14" y="257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8"/>
                  </a:lnTo>
                  <a:lnTo>
                    <a:pt x="1" y="20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1" y="176"/>
                  </a:lnTo>
                  <a:lnTo>
                    <a:pt x="2" y="166"/>
                  </a:lnTo>
                  <a:lnTo>
                    <a:pt x="4" y="157"/>
                  </a:lnTo>
                  <a:lnTo>
                    <a:pt x="7" y="147"/>
                  </a:lnTo>
                  <a:lnTo>
                    <a:pt x="10" y="138"/>
                  </a:lnTo>
                  <a:lnTo>
                    <a:pt x="14" y="128"/>
                  </a:lnTo>
                  <a:lnTo>
                    <a:pt x="18" y="119"/>
                  </a:lnTo>
                  <a:lnTo>
                    <a:pt x="23" y="110"/>
                  </a:lnTo>
                  <a:lnTo>
                    <a:pt x="29" y="102"/>
                  </a:lnTo>
                  <a:lnTo>
                    <a:pt x="34" y="94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0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7" y="39"/>
                  </a:lnTo>
                  <a:lnTo>
                    <a:pt x="107" y="33"/>
                  </a:lnTo>
                  <a:lnTo>
                    <a:pt x="117" y="29"/>
                  </a:lnTo>
                  <a:lnTo>
                    <a:pt x="128" y="24"/>
                  </a:lnTo>
                  <a:lnTo>
                    <a:pt x="137" y="20"/>
                  </a:lnTo>
                  <a:lnTo>
                    <a:pt x="148" y="16"/>
                  </a:lnTo>
                  <a:lnTo>
                    <a:pt x="160" y="12"/>
                  </a:lnTo>
                  <a:lnTo>
                    <a:pt x="171" y="10"/>
                  </a:lnTo>
                  <a:lnTo>
                    <a:pt x="183" y="7"/>
                  </a:lnTo>
                  <a:lnTo>
                    <a:pt x="195" y="5"/>
                  </a:lnTo>
                  <a:lnTo>
                    <a:pt x="207" y="3"/>
                  </a:lnTo>
                  <a:lnTo>
                    <a:pt x="219" y="2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1"/>
                  </a:lnTo>
                  <a:lnTo>
                    <a:pt x="270" y="1"/>
                  </a:lnTo>
                  <a:lnTo>
                    <a:pt x="283" y="2"/>
                  </a:lnTo>
                  <a:lnTo>
                    <a:pt x="295" y="4"/>
                  </a:lnTo>
                  <a:lnTo>
                    <a:pt x="307" y="6"/>
                  </a:lnTo>
                  <a:lnTo>
                    <a:pt x="319" y="9"/>
                  </a:lnTo>
                  <a:lnTo>
                    <a:pt x="331" y="11"/>
                  </a:lnTo>
                  <a:lnTo>
                    <a:pt x="343" y="15"/>
                  </a:lnTo>
                  <a:lnTo>
                    <a:pt x="355" y="19"/>
                  </a:lnTo>
                  <a:lnTo>
                    <a:pt x="366" y="23"/>
                  </a:lnTo>
                  <a:lnTo>
                    <a:pt x="377" y="28"/>
                  </a:lnTo>
                  <a:lnTo>
                    <a:pt x="387" y="33"/>
                  </a:lnTo>
                  <a:lnTo>
                    <a:pt x="397" y="37"/>
                  </a:lnTo>
                  <a:lnTo>
                    <a:pt x="407" y="43"/>
                  </a:lnTo>
                  <a:lnTo>
                    <a:pt x="417" y="49"/>
                  </a:lnTo>
                  <a:lnTo>
                    <a:pt x="426" y="55"/>
                  </a:lnTo>
                  <a:lnTo>
                    <a:pt x="435" y="62"/>
                  </a:lnTo>
                  <a:lnTo>
                    <a:pt x="444" y="69"/>
                  </a:lnTo>
                  <a:lnTo>
                    <a:pt x="452" y="76"/>
                  </a:lnTo>
                  <a:lnTo>
                    <a:pt x="459" y="84"/>
                  </a:lnTo>
                  <a:lnTo>
                    <a:pt x="467" y="92"/>
                  </a:lnTo>
                  <a:lnTo>
                    <a:pt x="473" y="100"/>
                  </a:lnTo>
                  <a:lnTo>
                    <a:pt x="479" y="107"/>
                  </a:lnTo>
                  <a:lnTo>
                    <a:pt x="484" y="116"/>
                  </a:lnTo>
                  <a:lnTo>
                    <a:pt x="490" y="124"/>
                  </a:lnTo>
                  <a:lnTo>
                    <a:pt x="495" y="133"/>
                  </a:lnTo>
                  <a:lnTo>
                    <a:pt x="499" y="143"/>
                  </a:lnTo>
                  <a:lnTo>
                    <a:pt x="503" y="152"/>
                  </a:lnTo>
                  <a:lnTo>
                    <a:pt x="506" y="162"/>
                  </a:lnTo>
                  <a:lnTo>
                    <a:pt x="508" y="170"/>
                  </a:lnTo>
                  <a:lnTo>
                    <a:pt x="510" y="180"/>
                  </a:lnTo>
                  <a:lnTo>
                    <a:pt x="511" y="190"/>
                  </a:lnTo>
                  <a:lnTo>
                    <a:pt x="512" y="200"/>
                  </a:lnTo>
                  <a:lnTo>
                    <a:pt x="512" y="210"/>
                  </a:lnTo>
                  <a:lnTo>
                    <a:pt x="512" y="221"/>
                  </a:lnTo>
                  <a:lnTo>
                    <a:pt x="510" y="231"/>
                  </a:lnTo>
                  <a:lnTo>
                    <a:pt x="508" y="240"/>
                  </a:lnTo>
                  <a:lnTo>
                    <a:pt x="506" y="250"/>
                  </a:lnTo>
                  <a:lnTo>
                    <a:pt x="503" y="260"/>
                  </a:lnTo>
                  <a:lnTo>
                    <a:pt x="499" y="269"/>
                  </a:lnTo>
                  <a:lnTo>
                    <a:pt x="494" y="279"/>
                  </a:lnTo>
                  <a:lnTo>
                    <a:pt x="489" y="288"/>
                  </a:lnTo>
                  <a:lnTo>
                    <a:pt x="484" y="296"/>
                  </a:lnTo>
                  <a:lnTo>
                    <a:pt x="478" y="304"/>
                  </a:lnTo>
                  <a:lnTo>
                    <a:pt x="471" y="312"/>
                  </a:lnTo>
                  <a:lnTo>
                    <a:pt x="465" y="320"/>
                  </a:lnTo>
                  <a:lnTo>
                    <a:pt x="457" y="328"/>
                  </a:lnTo>
                  <a:lnTo>
                    <a:pt x="449" y="335"/>
                  </a:lnTo>
                  <a:lnTo>
                    <a:pt x="441" y="342"/>
                  </a:lnTo>
                  <a:lnTo>
                    <a:pt x="432" y="349"/>
                  </a:lnTo>
                  <a:lnTo>
                    <a:pt x="422" y="355"/>
                  </a:lnTo>
                  <a:lnTo>
                    <a:pt x="413" y="361"/>
                  </a:lnTo>
                  <a:lnTo>
                    <a:pt x="402" y="366"/>
                  </a:lnTo>
                  <a:lnTo>
                    <a:pt x="392" y="371"/>
                  </a:lnTo>
                  <a:lnTo>
                    <a:pt x="382" y="375"/>
                  </a:lnTo>
                  <a:lnTo>
                    <a:pt x="371" y="380"/>
                  </a:lnTo>
                  <a:lnTo>
                    <a:pt x="359" y="384"/>
                  </a:lnTo>
                  <a:lnTo>
                    <a:pt x="347" y="387"/>
                  </a:lnTo>
                  <a:lnTo>
                    <a:pt x="335" y="390"/>
                  </a:lnTo>
                  <a:lnTo>
                    <a:pt x="323" y="393"/>
                  </a:lnTo>
                  <a:lnTo>
                    <a:pt x="310" y="395"/>
                  </a:lnTo>
                  <a:lnTo>
                    <a:pt x="298" y="396"/>
                  </a:lnTo>
                  <a:lnTo>
                    <a:pt x="285" y="397"/>
                  </a:lnTo>
                  <a:lnTo>
                    <a:pt x="272" y="398"/>
                  </a:lnTo>
                  <a:lnTo>
                    <a:pt x="258" y="398"/>
                  </a:lnTo>
                  <a:lnTo>
                    <a:pt x="244" y="397"/>
                  </a:lnTo>
                </a:path>
              </a:pathLst>
            </a:custGeom>
            <a:solidFill>
              <a:srgbClr val="F9F9F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7" name="Freeform 1114"/>
            <p:cNvSpPr>
              <a:spLocks/>
            </p:cNvSpPr>
            <p:nvPr/>
          </p:nvSpPr>
          <p:spPr bwMode="auto">
            <a:xfrm>
              <a:off x="3399" y="3684"/>
              <a:ext cx="509" cy="395"/>
            </a:xfrm>
            <a:custGeom>
              <a:avLst/>
              <a:gdLst/>
              <a:ahLst/>
              <a:cxnLst>
                <a:cxn ang="0">
                  <a:pos x="216" y="391"/>
                </a:cxn>
                <a:cxn ang="0">
                  <a:pos x="178" y="383"/>
                </a:cxn>
                <a:cxn ang="0">
                  <a:pos x="142" y="371"/>
                </a:cxn>
                <a:cxn ang="0">
                  <a:pos x="110" y="356"/>
                </a:cxn>
                <a:cxn ang="0">
                  <a:pos x="81" y="337"/>
                </a:cxn>
                <a:cxn ang="0">
                  <a:pos x="55" y="314"/>
                </a:cxn>
                <a:cxn ang="0">
                  <a:pos x="35" y="290"/>
                </a:cxn>
                <a:cxn ang="0">
                  <a:pos x="18" y="263"/>
                </a:cxn>
                <a:cxn ang="0">
                  <a:pos x="7" y="234"/>
                </a:cxn>
                <a:cxn ang="0">
                  <a:pos x="1" y="205"/>
                </a:cxn>
                <a:cxn ang="0">
                  <a:pos x="1" y="174"/>
                </a:cxn>
                <a:cxn ang="0">
                  <a:pos x="7" y="146"/>
                </a:cxn>
                <a:cxn ang="0">
                  <a:pos x="18" y="118"/>
                </a:cxn>
                <a:cxn ang="0">
                  <a:pos x="34" y="93"/>
                </a:cxn>
                <a:cxn ang="0">
                  <a:pos x="54" y="70"/>
                </a:cxn>
                <a:cxn ang="0">
                  <a:pos x="78" y="50"/>
                </a:cxn>
                <a:cxn ang="0">
                  <a:pos x="106" y="33"/>
                </a:cxn>
                <a:cxn ang="0">
                  <a:pos x="136" y="19"/>
                </a:cxn>
                <a:cxn ang="0">
                  <a:pos x="170" y="9"/>
                </a:cxn>
                <a:cxn ang="0">
                  <a:pos x="206" y="3"/>
                </a:cxn>
                <a:cxn ang="0">
                  <a:pos x="242" y="0"/>
                </a:cxn>
                <a:cxn ang="0">
                  <a:pos x="280" y="2"/>
                </a:cxn>
                <a:cxn ang="0">
                  <a:pos x="317" y="8"/>
                </a:cxn>
                <a:cxn ang="0">
                  <a:pos x="352" y="18"/>
                </a:cxn>
                <a:cxn ang="0">
                  <a:pos x="384" y="32"/>
                </a:cxn>
                <a:cxn ang="0">
                  <a:pos x="414" y="48"/>
                </a:cxn>
                <a:cxn ang="0">
                  <a:pos x="440" y="68"/>
                </a:cxn>
                <a:cxn ang="0">
                  <a:pos x="463" y="91"/>
                </a:cxn>
                <a:cxn ang="0">
                  <a:pos x="481" y="114"/>
                </a:cxn>
                <a:cxn ang="0">
                  <a:pos x="495" y="141"/>
                </a:cxn>
                <a:cxn ang="0">
                  <a:pos x="504" y="169"/>
                </a:cxn>
                <a:cxn ang="0">
                  <a:pos x="508" y="198"/>
                </a:cxn>
                <a:cxn ang="0">
                  <a:pos x="506" y="229"/>
                </a:cxn>
                <a:cxn ang="0">
                  <a:pos x="499" y="257"/>
                </a:cxn>
                <a:cxn ang="0">
                  <a:pos x="486" y="285"/>
                </a:cxn>
                <a:cxn ang="0">
                  <a:pos x="468" y="310"/>
                </a:cxn>
                <a:cxn ang="0">
                  <a:pos x="446" y="332"/>
                </a:cxn>
                <a:cxn ang="0">
                  <a:pos x="419" y="352"/>
                </a:cxn>
                <a:cxn ang="0">
                  <a:pos x="389" y="367"/>
                </a:cxn>
                <a:cxn ang="0">
                  <a:pos x="356" y="380"/>
                </a:cxn>
                <a:cxn ang="0">
                  <a:pos x="320" y="389"/>
                </a:cxn>
                <a:cxn ang="0">
                  <a:pos x="283" y="394"/>
                </a:cxn>
                <a:cxn ang="0">
                  <a:pos x="243" y="394"/>
                </a:cxn>
              </a:cxnLst>
              <a:rect l="0" t="0" r="r" b="b"/>
              <a:pathLst>
                <a:path w="509" h="395">
                  <a:moveTo>
                    <a:pt x="243" y="394"/>
                  </a:moveTo>
                  <a:lnTo>
                    <a:pt x="229" y="393"/>
                  </a:lnTo>
                  <a:lnTo>
                    <a:pt x="216" y="391"/>
                  </a:lnTo>
                  <a:lnTo>
                    <a:pt x="203" y="389"/>
                  </a:lnTo>
                  <a:lnTo>
                    <a:pt x="191" y="386"/>
                  </a:lnTo>
                  <a:lnTo>
                    <a:pt x="178" y="383"/>
                  </a:lnTo>
                  <a:lnTo>
                    <a:pt x="166" y="379"/>
                  </a:lnTo>
                  <a:lnTo>
                    <a:pt x="154" y="375"/>
                  </a:lnTo>
                  <a:lnTo>
                    <a:pt x="142" y="371"/>
                  </a:lnTo>
                  <a:lnTo>
                    <a:pt x="131" y="366"/>
                  </a:lnTo>
                  <a:lnTo>
                    <a:pt x="120" y="361"/>
                  </a:lnTo>
                  <a:lnTo>
                    <a:pt x="110" y="356"/>
                  </a:lnTo>
                  <a:lnTo>
                    <a:pt x="100" y="350"/>
                  </a:lnTo>
                  <a:lnTo>
                    <a:pt x="90" y="343"/>
                  </a:lnTo>
                  <a:lnTo>
                    <a:pt x="81" y="337"/>
                  </a:lnTo>
                  <a:lnTo>
                    <a:pt x="72" y="329"/>
                  </a:lnTo>
                  <a:lnTo>
                    <a:pt x="63" y="322"/>
                  </a:lnTo>
                  <a:lnTo>
                    <a:pt x="55" y="314"/>
                  </a:lnTo>
                  <a:lnTo>
                    <a:pt x="47" y="306"/>
                  </a:lnTo>
                  <a:lnTo>
                    <a:pt x="41" y="298"/>
                  </a:lnTo>
                  <a:lnTo>
                    <a:pt x="35" y="290"/>
                  </a:lnTo>
                  <a:lnTo>
                    <a:pt x="28" y="282"/>
                  </a:lnTo>
                  <a:lnTo>
                    <a:pt x="23" y="273"/>
                  </a:lnTo>
                  <a:lnTo>
                    <a:pt x="18" y="263"/>
                  </a:lnTo>
                  <a:lnTo>
                    <a:pt x="14" y="254"/>
                  </a:lnTo>
                  <a:lnTo>
                    <a:pt x="10" y="244"/>
                  </a:lnTo>
                  <a:lnTo>
                    <a:pt x="7" y="234"/>
                  </a:lnTo>
                  <a:lnTo>
                    <a:pt x="4" y="226"/>
                  </a:lnTo>
                  <a:lnTo>
                    <a:pt x="2" y="216"/>
                  </a:lnTo>
                  <a:lnTo>
                    <a:pt x="1" y="205"/>
                  </a:lnTo>
                  <a:lnTo>
                    <a:pt x="0" y="195"/>
                  </a:lnTo>
                  <a:lnTo>
                    <a:pt x="0" y="185"/>
                  </a:lnTo>
                  <a:lnTo>
                    <a:pt x="1" y="174"/>
                  </a:lnTo>
                  <a:lnTo>
                    <a:pt x="2" y="164"/>
                  </a:lnTo>
                  <a:lnTo>
                    <a:pt x="4" y="155"/>
                  </a:lnTo>
                  <a:lnTo>
                    <a:pt x="7" y="146"/>
                  </a:lnTo>
                  <a:lnTo>
                    <a:pt x="10" y="136"/>
                  </a:lnTo>
                  <a:lnTo>
                    <a:pt x="14" y="127"/>
                  </a:lnTo>
                  <a:lnTo>
                    <a:pt x="18" y="118"/>
                  </a:lnTo>
                  <a:lnTo>
                    <a:pt x="23" y="109"/>
                  </a:lnTo>
                  <a:lnTo>
                    <a:pt x="28" y="101"/>
                  </a:lnTo>
                  <a:lnTo>
                    <a:pt x="34" y="93"/>
                  </a:lnTo>
                  <a:lnTo>
                    <a:pt x="40" y="85"/>
                  </a:lnTo>
                  <a:lnTo>
                    <a:pt x="46" y="78"/>
                  </a:lnTo>
                  <a:lnTo>
                    <a:pt x="54" y="70"/>
                  </a:lnTo>
                  <a:lnTo>
                    <a:pt x="61" y="63"/>
                  </a:lnTo>
                  <a:lnTo>
                    <a:pt x="70" y="56"/>
                  </a:lnTo>
                  <a:lnTo>
                    <a:pt x="78" y="50"/>
                  </a:lnTo>
                  <a:lnTo>
                    <a:pt x="87" y="44"/>
                  </a:lnTo>
                  <a:lnTo>
                    <a:pt x="96" y="38"/>
                  </a:lnTo>
                  <a:lnTo>
                    <a:pt x="106" y="33"/>
                  </a:lnTo>
                  <a:lnTo>
                    <a:pt x="116" y="29"/>
                  </a:lnTo>
                  <a:lnTo>
                    <a:pt x="127" y="24"/>
                  </a:lnTo>
                  <a:lnTo>
                    <a:pt x="136" y="19"/>
                  </a:lnTo>
                  <a:lnTo>
                    <a:pt x="147" y="16"/>
                  </a:lnTo>
                  <a:lnTo>
                    <a:pt x="158" y="12"/>
                  </a:lnTo>
                  <a:lnTo>
                    <a:pt x="170" y="9"/>
                  </a:lnTo>
                  <a:lnTo>
                    <a:pt x="182" y="7"/>
                  </a:lnTo>
                  <a:lnTo>
                    <a:pt x="194" y="4"/>
                  </a:lnTo>
                  <a:lnTo>
                    <a:pt x="206" y="3"/>
                  </a:lnTo>
                  <a:lnTo>
                    <a:pt x="217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0" y="2"/>
                  </a:lnTo>
                  <a:lnTo>
                    <a:pt x="293" y="4"/>
                  </a:lnTo>
                  <a:lnTo>
                    <a:pt x="305" y="6"/>
                  </a:lnTo>
                  <a:lnTo>
                    <a:pt x="317" y="8"/>
                  </a:lnTo>
                  <a:lnTo>
                    <a:pt x="329" y="11"/>
                  </a:lnTo>
                  <a:lnTo>
                    <a:pt x="340" y="14"/>
                  </a:lnTo>
                  <a:lnTo>
                    <a:pt x="352" y="18"/>
                  </a:lnTo>
                  <a:lnTo>
                    <a:pt x="363" y="22"/>
                  </a:lnTo>
                  <a:lnTo>
                    <a:pt x="374" y="27"/>
                  </a:lnTo>
                  <a:lnTo>
                    <a:pt x="384" y="32"/>
                  </a:lnTo>
                  <a:lnTo>
                    <a:pt x="394" y="36"/>
                  </a:lnTo>
                  <a:lnTo>
                    <a:pt x="404" y="42"/>
                  </a:lnTo>
                  <a:lnTo>
                    <a:pt x="414" y="48"/>
                  </a:lnTo>
                  <a:lnTo>
                    <a:pt x="423" y="54"/>
                  </a:lnTo>
                  <a:lnTo>
                    <a:pt x="432" y="61"/>
                  </a:lnTo>
                  <a:lnTo>
                    <a:pt x="440" y="68"/>
                  </a:lnTo>
                  <a:lnTo>
                    <a:pt x="448" y="75"/>
                  </a:lnTo>
                  <a:lnTo>
                    <a:pt x="456" y="83"/>
                  </a:lnTo>
                  <a:lnTo>
                    <a:pt x="463" y="91"/>
                  </a:lnTo>
                  <a:lnTo>
                    <a:pt x="469" y="98"/>
                  </a:lnTo>
                  <a:lnTo>
                    <a:pt x="475" y="106"/>
                  </a:lnTo>
                  <a:lnTo>
                    <a:pt x="481" y="114"/>
                  </a:lnTo>
                  <a:lnTo>
                    <a:pt x="486" y="123"/>
                  </a:lnTo>
                  <a:lnTo>
                    <a:pt x="491" y="132"/>
                  </a:lnTo>
                  <a:lnTo>
                    <a:pt x="495" y="141"/>
                  </a:lnTo>
                  <a:lnTo>
                    <a:pt x="499" y="150"/>
                  </a:lnTo>
                  <a:lnTo>
                    <a:pt x="502" y="160"/>
                  </a:lnTo>
                  <a:lnTo>
                    <a:pt x="504" y="169"/>
                  </a:lnTo>
                  <a:lnTo>
                    <a:pt x="506" y="178"/>
                  </a:lnTo>
                  <a:lnTo>
                    <a:pt x="507" y="188"/>
                  </a:lnTo>
                  <a:lnTo>
                    <a:pt x="508" y="198"/>
                  </a:lnTo>
                  <a:lnTo>
                    <a:pt x="508" y="208"/>
                  </a:lnTo>
                  <a:lnTo>
                    <a:pt x="508" y="219"/>
                  </a:lnTo>
                  <a:lnTo>
                    <a:pt x="506" y="229"/>
                  </a:lnTo>
                  <a:lnTo>
                    <a:pt x="504" y="238"/>
                  </a:lnTo>
                  <a:lnTo>
                    <a:pt x="502" y="248"/>
                  </a:lnTo>
                  <a:lnTo>
                    <a:pt x="499" y="257"/>
                  </a:lnTo>
                  <a:lnTo>
                    <a:pt x="495" y="267"/>
                  </a:lnTo>
                  <a:lnTo>
                    <a:pt x="491" y="276"/>
                  </a:lnTo>
                  <a:lnTo>
                    <a:pt x="486" y="285"/>
                  </a:lnTo>
                  <a:lnTo>
                    <a:pt x="480" y="294"/>
                  </a:lnTo>
                  <a:lnTo>
                    <a:pt x="474" y="301"/>
                  </a:lnTo>
                  <a:lnTo>
                    <a:pt x="468" y="310"/>
                  </a:lnTo>
                  <a:lnTo>
                    <a:pt x="461" y="317"/>
                  </a:lnTo>
                  <a:lnTo>
                    <a:pt x="454" y="325"/>
                  </a:lnTo>
                  <a:lnTo>
                    <a:pt x="446" y="332"/>
                  </a:lnTo>
                  <a:lnTo>
                    <a:pt x="437" y="339"/>
                  </a:lnTo>
                  <a:lnTo>
                    <a:pt x="428" y="346"/>
                  </a:lnTo>
                  <a:lnTo>
                    <a:pt x="419" y="352"/>
                  </a:lnTo>
                  <a:lnTo>
                    <a:pt x="410" y="358"/>
                  </a:lnTo>
                  <a:lnTo>
                    <a:pt x="399" y="362"/>
                  </a:lnTo>
                  <a:lnTo>
                    <a:pt x="389" y="367"/>
                  </a:lnTo>
                  <a:lnTo>
                    <a:pt x="379" y="372"/>
                  </a:lnTo>
                  <a:lnTo>
                    <a:pt x="368" y="376"/>
                  </a:lnTo>
                  <a:lnTo>
                    <a:pt x="356" y="380"/>
                  </a:lnTo>
                  <a:lnTo>
                    <a:pt x="345" y="384"/>
                  </a:lnTo>
                  <a:lnTo>
                    <a:pt x="333" y="387"/>
                  </a:lnTo>
                  <a:lnTo>
                    <a:pt x="320" y="389"/>
                  </a:lnTo>
                  <a:lnTo>
                    <a:pt x="307" y="391"/>
                  </a:lnTo>
                  <a:lnTo>
                    <a:pt x="296" y="393"/>
                  </a:lnTo>
                  <a:lnTo>
                    <a:pt x="283" y="394"/>
                  </a:lnTo>
                  <a:lnTo>
                    <a:pt x="270" y="394"/>
                  </a:lnTo>
                  <a:lnTo>
                    <a:pt x="256" y="394"/>
                  </a:lnTo>
                  <a:lnTo>
                    <a:pt x="243" y="394"/>
                  </a:lnTo>
                </a:path>
              </a:pathLst>
            </a:custGeom>
            <a:solidFill>
              <a:srgbClr val="F8F8F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8" name="Freeform 1115"/>
            <p:cNvSpPr>
              <a:spLocks/>
            </p:cNvSpPr>
            <p:nvPr/>
          </p:nvSpPr>
          <p:spPr bwMode="auto">
            <a:xfrm>
              <a:off x="3401" y="3686"/>
              <a:ext cx="505" cy="392"/>
            </a:xfrm>
            <a:custGeom>
              <a:avLst/>
              <a:gdLst/>
              <a:ahLst/>
              <a:cxnLst>
                <a:cxn ang="0">
                  <a:pos x="214" y="387"/>
                </a:cxn>
                <a:cxn ang="0">
                  <a:pos x="176" y="379"/>
                </a:cxn>
                <a:cxn ang="0">
                  <a:pos x="141" y="367"/>
                </a:cxn>
                <a:cxn ang="0">
                  <a:pos x="109" y="353"/>
                </a:cxn>
                <a:cxn ang="0">
                  <a:pos x="80" y="333"/>
                </a:cxn>
                <a:cxn ang="0">
                  <a:pos x="54" y="311"/>
                </a:cxn>
                <a:cxn ang="0">
                  <a:pos x="34" y="288"/>
                </a:cxn>
                <a:cxn ang="0">
                  <a:pos x="18" y="261"/>
                </a:cxn>
                <a:cxn ang="0">
                  <a:pos x="7" y="232"/>
                </a:cxn>
                <a:cxn ang="0">
                  <a:pos x="1" y="203"/>
                </a:cxn>
                <a:cxn ang="0">
                  <a:pos x="1" y="172"/>
                </a:cxn>
                <a:cxn ang="0">
                  <a:pos x="7" y="144"/>
                </a:cxn>
                <a:cxn ang="0">
                  <a:pos x="18" y="117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8" y="49"/>
                </a:cxn>
                <a:cxn ang="0">
                  <a:pos x="105" y="33"/>
                </a:cxn>
                <a:cxn ang="0">
                  <a:pos x="135" y="19"/>
                </a:cxn>
                <a:cxn ang="0">
                  <a:pos x="168" y="8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78" y="1"/>
                </a:cxn>
                <a:cxn ang="0">
                  <a:pos x="314" y="7"/>
                </a:cxn>
                <a:cxn ang="0">
                  <a:pos x="349" y="18"/>
                </a:cxn>
                <a:cxn ang="0">
                  <a:pos x="381" y="31"/>
                </a:cxn>
                <a:cxn ang="0">
                  <a:pos x="410" y="47"/>
                </a:cxn>
                <a:cxn ang="0">
                  <a:pos x="437" y="67"/>
                </a:cxn>
                <a:cxn ang="0">
                  <a:pos x="459" y="89"/>
                </a:cxn>
                <a:cxn ang="0">
                  <a:pos x="477" y="113"/>
                </a:cxn>
                <a:cxn ang="0">
                  <a:pos x="491" y="140"/>
                </a:cxn>
                <a:cxn ang="0">
                  <a:pos x="500" y="167"/>
                </a:cxn>
                <a:cxn ang="0">
                  <a:pos x="504" y="196"/>
                </a:cxn>
                <a:cxn ang="0">
                  <a:pos x="502" y="227"/>
                </a:cxn>
                <a:cxn ang="0">
                  <a:pos x="495" y="255"/>
                </a:cxn>
                <a:cxn ang="0">
                  <a:pos x="482" y="282"/>
                </a:cxn>
                <a:cxn ang="0">
                  <a:pos x="464" y="307"/>
                </a:cxn>
                <a:cxn ang="0">
                  <a:pos x="442" y="329"/>
                </a:cxn>
                <a:cxn ang="0">
                  <a:pos x="416" y="349"/>
                </a:cxn>
                <a:cxn ang="0">
                  <a:pos x="386" y="364"/>
                </a:cxn>
                <a:cxn ang="0">
                  <a:pos x="354" y="377"/>
                </a:cxn>
                <a:cxn ang="0">
                  <a:pos x="318" y="386"/>
                </a:cxn>
                <a:cxn ang="0">
                  <a:pos x="280" y="390"/>
                </a:cxn>
                <a:cxn ang="0">
                  <a:pos x="241" y="390"/>
                </a:cxn>
              </a:cxnLst>
              <a:rect l="0" t="0" r="r" b="b"/>
              <a:pathLst>
                <a:path w="505" h="392">
                  <a:moveTo>
                    <a:pt x="241" y="390"/>
                  </a:moveTo>
                  <a:lnTo>
                    <a:pt x="227" y="389"/>
                  </a:lnTo>
                  <a:lnTo>
                    <a:pt x="214" y="387"/>
                  </a:lnTo>
                  <a:lnTo>
                    <a:pt x="202" y="385"/>
                  </a:lnTo>
                  <a:lnTo>
                    <a:pt x="189" y="382"/>
                  </a:lnTo>
                  <a:lnTo>
                    <a:pt x="176" y="379"/>
                  </a:lnTo>
                  <a:lnTo>
                    <a:pt x="164" y="376"/>
                  </a:lnTo>
                  <a:lnTo>
                    <a:pt x="152" y="372"/>
                  </a:lnTo>
                  <a:lnTo>
                    <a:pt x="141" y="367"/>
                  </a:lnTo>
                  <a:lnTo>
                    <a:pt x="130" y="363"/>
                  </a:lnTo>
                  <a:lnTo>
                    <a:pt x="120" y="358"/>
                  </a:lnTo>
                  <a:lnTo>
                    <a:pt x="109" y="353"/>
                  </a:lnTo>
                  <a:lnTo>
                    <a:pt x="99" y="346"/>
                  </a:lnTo>
                  <a:lnTo>
                    <a:pt x="89" y="340"/>
                  </a:lnTo>
                  <a:lnTo>
                    <a:pt x="80" y="333"/>
                  </a:lnTo>
                  <a:lnTo>
                    <a:pt x="71" y="326"/>
                  </a:lnTo>
                  <a:lnTo>
                    <a:pt x="62" y="319"/>
                  </a:lnTo>
                  <a:lnTo>
                    <a:pt x="54" y="311"/>
                  </a:lnTo>
                  <a:lnTo>
                    <a:pt x="47" y="303"/>
                  </a:lnTo>
                  <a:lnTo>
                    <a:pt x="41" y="295"/>
                  </a:lnTo>
                  <a:lnTo>
                    <a:pt x="34" y="288"/>
                  </a:lnTo>
                  <a:lnTo>
                    <a:pt x="28" y="279"/>
                  </a:lnTo>
                  <a:lnTo>
                    <a:pt x="23" y="270"/>
                  </a:lnTo>
                  <a:lnTo>
                    <a:pt x="18" y="261"/>
                  </a:lnTo>
                  <a:lnTo>
                    <a:pt x="14" y="252"/>
                  </a:lnTo>
                  <a:lnTo>
                    <a:pt x="10" y="242"/>
                  </a:lnTo>
                  <a:lnTo>
                    <a:pt x="7" y="232"/>
                  </a:lnTo>
                  <a:lnTo>
                    <a:pt x="4" y="224"/>
                  </a:lnTo>
                  <a:lnTo>
                    <a:pt x="2" y="213"/>
                  </a:lnTo>
                  <a:lnTo>
                    <a:pt x="1" y="203"/>
                  </a:lnTo>
                  <a:lnTo>
                    <a:pt x="0" y="193"/>
                  </a:lnTo>
                  <a:lnTo>
                    <a:pt x="0" y="183"/>
                  </a:lnTo>
                  <a:lnTo>
                    <a:pt x="1" y="172"/>
                  </a:lnTo>
                  <a:lnTo>
                    <a:pt x="2" y="163"/>
                  </a:lnTo>
                  <a:lnTo>
                    <a:pt x="4" y="154"/>
                  </a:lnTo>
                  <a:lnTo>
                    <a:pt x="7" y="144"/>
                  </a:lnTo>
                  <a:lnTo>
                    <a:pt x="10" y="135"/>
                  </a:lnTo>
                  <a:lnTo>
                    <a:pt x="14" y="125"/>
                  </a:lnTo>
                  <a:lnTo>
                    <a:pt x="18" y="117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1" y="62"/>
                  </a:lnTo>
                  <a:lnTo>
                    <a:pt x="69" y="56"/>
                  </a:lnTo>
                  <a:lnTo>
                    <a:pt x="78" y="49"/>
                  </a:lnTo>
                  <a:lnTo>
                    <a:pt x="86" y="43"/>
                  </a:lnTo>
                  <a:lnTo>
                    <a:pt x="96" y="37"/>
                  </a:lnTo>
                  <a:lnTo>
                    <a:pt x="105" y="33"/>
                  </a:lnTo>
                  <a:lnTo>
                    <a:pt x="115" y="28"/>
                  </a:lnTo>
                  <a:lnTo>
                    <a:pt x="126" y="23"/>
                  </a:lnTo>
                  <a:lnTo>
                    <a:pt x="135" y="19"/>
                  </a:lnTo>
                  <a:lnTo>
                    <a:pt x="146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2"/>
                  </a:lnTo>
                  <a:lnTo>
                    <a:pt x="215" y="1"/>
                  </a:lnTo>
                  <a:lnTo>
                    <a:pt x="228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6" y="0"/>
                  </a:lnTo>
                  <a:lnTo>
                    <a:pt x="278" y="1"/>
                  </a:lnTo>
                  <a:lnTo>
                    <a:pt x="291" y="3"/>
                  </a:lnTo>
                  <a:lnTo>
                    <a:pt x="302" y="5"/>
                  </a:lnTo>
                  <a:lnTo>
                    <a:pt x="314" y="7"/>
                  </a:lnTo>
                  <a:lnTo>
                    <a:pt x="326" y="10"/>
                  </a:lnTo>
                  <a:lnTo>
                    <a:pt x="338" y="14"/>
                  </a:lnTo>
                  <a:lnTo>
                    <a:pt x="349" y="18"/>
                  </a:lnTo>
                  <a:lnTo>
                    <a:pt x="360" y="22"/>
                  </a:lnTo>
                  <a:lnTo>
                    <a:pt x="371" y="26"/>
                  </a:lnTo>
                  <a:lnTo>
                    <a:pt x="381" y="31"/>
                  </a:lnTo>
                  <a:lnTo>
                    <a:pt x="391" y="35"/>
                  </a:lnTo>
                  <a:lnTo>
                    <a:pt x="401" y="41"/>
                  </a:lnTo>
                  <a:lnTo>
                    <a:pt x="410" y="47"/>
                  </a:lnTo>
                  <a:lnTo>
                    <a:pt x="419" y="53"/>
                  </a:lnTo>
                  <a:lnTo>
                    <a:pt x="428" y="60"/>
                  </a:lnTo>
                  <a:lnTo>
                    <a:pt x="437" y="67"/>
                  </a:lnTo>
                  <a:lnTo>
                    <a:pt x="444" y="74"/>
                  </a:lnTo>
                  <a:lnTo>
                    <a:pt x="452" y="82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5"/>
                  </a:lnTo>
                  <a:lnTo>
                    <a:pt x="477" y="113"/>
                  </a:lnTo>
                  <a:lnTo>
                    <a:pt x="482" y="122"/>
                  </a:lnTo>
                  <a:lnTo>
                    <a:pt x="487" y="130"/>
                  </a:lnTo>
                  <a:lnTo>
                    <a:pt x="491" y="140"/>
                  </a:lnTo>
                  <a:lnTo>
                    <a:pt x="495" y="149"/>
                  </a:lnTo>
                  <a:lnTo>
                    <a:pt x="498" y="158"/>
                  </a:lnTo>
                  <a:lnTo>
                    <a:pt x="500" y="167"/>
                  </a:lnTo>
                  <a:lnTo>
                    <a:pt x="502" y="176"/>
                  </a:lnTo>
                  <a:lnTo>
                    <a:pt x="503" y="186"/>
                  </a:lnTo>
                  <a:lnTo>
                    <a:pt x="504" y="196"/>
                  </a:lnTo>
                  <a:lnTo>
                    <a:pt x="504" y="206"/>
                  </a:lnTo>
                  <a:lnTo>
                    <a:pt x="504" y="216"/>
                  </a:lnTo>
                  <a:lnTo>
                    <a:pt x="502" y="227"/>
                  </a:lnTo>
                  <a:lnTo>
                    <a:pt x="500" y="235"/>
                  </a:lnTo>
                  <a:lnTo>
                    <a:pt x="498" y="245"/>
                  </a:lnTo>
                  <a:lnTo>
                    <a:pt x="495" y="255"/>
                  </a:lnTo>
                  <a:lnTo>
                    <a:pt x="491" y="264"/>
                  </a:lnTo>
                  <a:lnTo>
                    <a:pt x="487" y="273"/>
                  </a:lnTo>
                  <a:lnTo>
                    <a:pt x="482" y="282"/>
                  </a:lnTo>
                  <a:lnTo>
                    <a:pt x="476" y="291"/>
                  </a:lnTo>
                  <a:lnTo>
                    <a:pt x="470" y="298"/>
                  </a:lnTo>
                  <a:lnTo>
                    <a:pt x="464" y="307"/>
                  </a:lnTo>
                  <a:lnTo>
                    <a:pt x="458" y="314"/>
                  </a:lnTo>
                  <a:lnTo>
                    <a:pt x="450" y="322"/>
                  </a:lnTo>
                  <a:lnTo>
                    <a:pt x="442" y="329"/>
                  </a:lnTo>
                  <a:lnTo>
                    <a:pt x="434" y="336"/>
                  </a:lnTo>
                  <a:lnTo>
                    <a:pt x="425" y="342"/>
                  </a:lnTo>
                  <a:lnTo>
                    <a:pt x="416" y="349"/>
                  </a:lnTo>
                  <a:lnTo>
                    <a:pt x="406" y="355"/>
                  </a:lnTo>
                  <a:lnTo>
                    <a:pt x="396" y="359"/>
                  </a:lnTo>
                  <a:lnTo>
                    <a:pt x="386" y="364"/>
                  </a:lnTo>
                  <a:lnTo>
                    <a:pt x="376" y="369"/>
                  </a:lnTo>
                  <a:lnTo>
                    <a:pt x="365" y="373"/>
                  </a:lnTo>
                  <a:lnTo>
                    <a:pt x="354" y="377"/>
                  </a:lnTo>
                  <a:lnTo>
                    <a:pt x="342" y="380"/>
                  </a:lnTo>
                  <a:lnTo>
                    <a:pt x="330" y="383"/>
                  </a:lnTo>
                  <a:lnTo>
                    <a:pt x="318" y="386"/>
                  </a:lnTo>
                  <a:lnTo>
                    <a:pt x="305" y="388"/>
                  </a:lnTo>
                  <a:lnTo>
                    <a:pt x="293" y="389"/>
                  </a:lnTo>
                  <a:lnTo>
                    <a:pt x="280" y="390"/>
                  </a:lnTo>
                  <a:lnTo>
                    <a:pt x="267" y="391"/>
                  </a:lnTo>
                  <a:lnTo>
                    <a:pt x="254" y="391"/>
                  </a:lnTo>
                  <a:lnTo>
                    <a:pt x="241" y="390"/>
                  </a:lnTo>
                </a:path>
              </a:pathLst>
            </a:custGeom>
            <a:solidFill>
              <a:srgbClr val="F7F7F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89" name="Freeform 1116"/>
            <p:cNvSpPr>
              <a:spLocks/>
            </p:cNvSpPr>
            <p:nvPr/>
          </p:nvSpPr>
          <p:spPr bwMode="auto">
            <a:xfrm>
              <a:off x="3403" y="3687"/>
              <a:ext cx="501" cy="389"/>
            </a:xfrm>
            <a:custGeom>
              <a:avLst/>
              <a:gdLst/>
              <a:ahLst/>
              <a:cxnLst>
                <a:cxn ang="0">
                  <a:pos x="212" y="385"/>
                </a:cxn>
                <a:cxn ang="0">
                  <a:pos x="175" y="377"/>
                </a:cxn>
                <a:cxn ang="0">
                  <a:pos x="140" y="365"/>
                </a:cxn>
                <a:cxn ang="0">
                  <a:pos x="108" y="350"/>
                </a:cxn>
                <a:cxn ang="0">
                  <a:pos x="79" y="331"/>
                </a:cxn>
                <a:cxn ang="0">
                  <a:pos x="54" y="309"/>
                </a:cxn>
                <a:cxn ang="0">
                  <a:pos x="34" y="286"/>
                </a:cxn>
                <a:cxn ang="0">
                  <a:pos x="18" y="259"/>
                </a:cxn>
                <a:cxn ang="0">
                  <a:pos x="7" y="231"/>
                </a:cxn>
                <a:cxn ang="0">
                  <a:pos x="1" y="202"/>
                </a:cxn>
                <a:cxn ang="0">
                  <a:pos x="1" y="171"/>
                </a:cxn>
                <a:cxn ang="0">
                  <a:pos x="7" y="143"/>
                </a:cxn>
                <a:cxn ang="0">
                  <a:pos x="18" y="116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7" y="49"/>
                </a:cxn>
                <a:cxn ang="0">
                  <a:pos x="105" y="32"/>
                </a:cxn>
                <a:cxn ang="0">
                  <a:pos x="134" y="19"/>
                </a:cxn>
                <a:cxn ang="0">
                  <a:pos x="167" y="9"/>
                </a:cxn>
                <a:cxn ang="0">
                  <a:pos x="202" y="3"/>
                </a:cxn>
                <a:cxn ang="0">
                  <a:pos x="238" y="0"/>
                </a:cxn>
                <a:cxn ang="0">
                  <a:pos x="276" y="2"/>
                </a:cxn>
                <a:cxn ang="0">
                  <a:pos x="312" y="8"/>
                </a:cxn>
                <a:cxn ang="0">
                  <a:pos x="346" y="18"/>
                </a:cxn>
                <a:cxn ang="0">
                  <a:pos x="378" y="32"/>
                </a:cxn>
                <a:cxn ang="0">
                  <a:pos x="407" y="47"/>
                </a:cxn>
                <a:cxn ang="0">
                  <a:pos x="433" y="67"/>
                </a:cxn>
                <a:cxn ang="0">
                  <a:pos x="456" y="89"/>
                </a:cxn>
                <a:cxn ang="0">
                  <a:pos x="473" y="113"/>
                </a:cxn>
                <a:cxn ang="0">
                  <a:pos x="487" y="139"/>
                </a:cxn>
                <a:cxn ang="0">
                  <a:pos x="496" y="166"/>
                </a:cxn>
                <a:cxn ang="0">
                  <a:pos x="500" y="195"/>
                </a:cxn>
                <a:cxn ang="0">
                  <a:pos x="498" y="225"/>
                </a:cxn>
                <a:cxn ang="0">
                  <a:pos x="491" y="253"/>
                </a:cxn>
                <a:cxn ang="0">
                  <a:pos x="478" y="281"/>
                </a:cxn>
                <a:cxn ang="0">
                  <a:pos x="460" y="305"/>
                </a:cxn>
                <a:cxn ang="0">
                  <a:pos x="439" y="327"/>
                </a:cxn>
                <a:cxn ang="0">
                  <a:pos x="413" y="346"/>
                </a:cxn>
                <a:cxn ang="0">
                  <a:pos x="383" y="362"/>
                </a:cxn>
                <a:cxn ang="0">
                  <a:pos x="351" y="374"/>
                </a:cxn>
                <a:cxn ang="0">
                  <a:pos x="315" y="383"/>
                </a:cxn>
                <a:cxn ang="0">
                  <a:pos x="278" y="388"/>
                </a:cxn>
                <a:cxn ang="0">
                  <a:pos x="239" y="388"/>
                </a:cxn>
              </a:cxnLst>
              <a:rect l="0" t="0" r="r" b="b"/>
              <a:pathLst>
                <a:path w="501" h="389">
                  <a:moveTo>
                    <a:pt x="239" y="388"/>
                  </a:moveTo>
                  <a:lnTo>
                    <a:pt x="225" y="386"/>
                  </a:lnTo>
                  <a:lnTo>
                    <a:pt x="212" y="385"/>
                  </a:lnTo>
                  <a:lnTo>
                    <a:pt x="200" y="383"/>
                  </a:lnTo>
                  <a:lnTo>
                    <a:pt x="188" y="380"/>
                  </a:lnTo>
                  <a:lnTo>
                    <a:pt x="175" y="377"/>
                  </a:lnTo>
                  <a:lnTo>
                    <a:pt x="163" y="373"/>
                  </a:lnTo>
                  <a:lnTo>
                    <a:pt x="151" y="369"/>
                  </a:lnTo>
                  <a:lnTo>
                    <a:pt x="140" y="365"/>
                  </a:lnTo>
                  <a:lnTo>
                    <a:pt x="129" y="360"/>
                  </a:lnTo>
                  <a:lnTo>
                    <a:pt x="119" y="356"/>
                  </a:lnTo>
                  <a:lnTo>
                    <a:pt x="108" y="350"/>
                  </a:lnTo>
                  <a:lnTo>
                    <a:pt x="98" y="344"/>
                  </a:lnTo>
                  <a:lnTo>
                    <a:pt x="88" y="338"/>
                  </a:lnTo>
                  <a:lnTo>
                    <a:pt x="79" y="331"/>
                  </a:lnTo>
                  <a:lnTo>
                    <a:pt x="70" y="324"/>
                  </a:lnTo>
                  <a:lnTo>
                    <a:pt x="62" y="317"/>
                  </a:lnTo>
                  <a:lnTo>
                    <a:pt x="54" y="309"/>
                  </a:lnTo>
                  <a:lnTo>
                    <a:pt x="47" y="302"/>
                  </a:lnTo>
                  <a:lnTo>
                    <a:pt x="41" y="293"/>
                  </a:lnTo>
                  <a:lnTo>
                    <a:pt x="34" y="286"/>
                  </a:lnTo>
                  <a:lnTo>
                    <a:pt x="28" y="277"/>
                  </a:lnTo>
                  <a:lnTo>
                    <a:pt x="23" y="268"/>
                  </a:lnTo>
                  <a:lnTo>
                    <a:pt x="18" y="259"/>
                  </a:lnTo>
                  <a:lnTo>
                    <a:pt x="14" y="250"/>
                  </a:lnTo>
                  <a:lnTo>
                    <a:pt x="10" y="241"/>
                  </a:lnTo>
                  <a:lnTo>
                    <a:pt x="7" y="231"/>
                  </a:lnTo>
                  <a:lnTo>
                    <a:pt x="4" y="222"/>
                  </a:lnTo>
                  <a:lnTo>
                    <a:pt x="2" y="212"/>
                  </a:lnTo>
                  <a:lnTo>
                    <a:pt x="1" y="202"/>
                  </a:lnTo>
                  <a:lnTo>
                    <a:pt x="0" y="192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0" y="134"/>
                  </a:lnTo>
                  <a:lnTo>
                    <a:pt x="14" y="125"/>
                  </a:lnTo>
                  <a:lnTo>
                    <a:pt x="18" y="116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6" y="43"/>
                  </a:lnTo>
                  <a:lnTo>
                    <a:pt x="95" y="37"/>
                  </a:lnTo>
                  <a:lnTo>
                    <a:pt x="105" y="32"/>
                  </a:lnTo>
                  <a:lnTo>
                    <a:pt x="114" y="28"/>
                  </a:lnTo>
                  <a:lnTo>
                    <a:pt x="125" y="24"/>
                  </a:lnTo>
                  <a:lnTo>
                    <a:pt x="134" y="19"/>
                  </a:lnTo>
                  <a:lnTo>
                    <a:pt x="145" y="15"/>
                  </a:lnTo>
                  <a:lnTo>
                    <a:pt x="156" y="12"/>
                  </a:lnTo>
                  <a:lnTo>
                    <a:pt x="167" y="9"/>
                  </a:lnTo>
                  <a:lnTo>
                    <a:pt x="179" y="6"/>
                  </a:lnTo>
                  <a:lnTo>
                    <a:pt x="191" y="4"/>
                  </a:lnTo>
                  <a:lnTo>
                    <a:pt x="202" y="3"/>
                  </a:lnTo>
                  <a:lnTo>
                    <a:pt x="214" y="1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1" y="0"/>
                  </a:lnTo>
                  <a:lnTo>
                    <a:pt x="264" y="1"/>
                  </a:lnTo>
                  <a:lnTo>
                    <a:pt x="276" y="2"/>
                  </a:lnTo>
                  <a:lnTo>
                    <a:pt x="289" y="4"/>
                  </a:lnTo>
                  <a:lnTo>
                    <a:pt x="300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4"/>
                  </a:lnTo>
                  <a:lnTo>
                    <a:pt x="346" y="18"/>
                  </a:lnTo>
                  <a:lnTo>
                    <a:pt x="358" y="22"/>
                  </a:lnTo>
                  <a:lnTo>
                    <a:pt x="368" y="27"/>
                  </a:lnTo>
                  <a:lnTo>
                    <a:pt x="378" y="32"/>
                  </a:lnTo>
                  <a:lnTo>
                    <a:pt x="388" y="36"/>
                  </a:lnTo>
                  <a:lnTo>
                    <a:pt x="397" y="41"/>
                  </a:lnTo>
                  <a:lnTo>
                    <a:pt x="407" y="47"/>
                  </a:lnTo>
                  <a:lnTo>
                    <a:pt x="416" y="54"/>
                  </a:lnTo>
                  <a:lnTo>
                    <a:pt x="425" y="60"/>
                  </a:lnTo>
                  <a:lnTo>
                    <a:pt x="433" y="67"/>
                  </a:lnTo>
                  <a:lnTo>
                    <a:pt x="441" y="74"/>
                  </a:lnTo>
                  <a:lnTo>
                    <a:pt x="448" y="82"/>
                  </a:lnTo>
                  <a:lnTo>
                    <a:pt x="456" y="89"/>
                  </a:lnTo>
                  <a:lnTo>
                    <a:pt x="461" y="97"/>
                  </a:lnTo>
                  <a:lnTo>
                    <a:pt x="468" y="104"/>
                  </a:lnTo>
                  <a:lnTo>
                    <a:pt x="473" y="113"/>
                  </a:lnTo>
                  <a:lnTo>
                    <a:pt x="478" y="121"/>
                  </a:lnTo>
                  <a:lnTo>
                    <a:pt x="483" y="130"/>
                  </a:lnTo>
                  <a:lnTo>
                    <a:pt x="487" y="139"/>
                  </a:lnTo>
                  <a:lnTo>
                    <a:pt x="491" y="148"/>
                  </a:lnTo>
                  <a:lnTo>
                    <a:pt x="494" y="157"/>
                  </a:lnTo>
                  <a:lnTo>
                    <a:pt x="496" y="166"/>
                  </a:lnTo>
                  <a:lnTo>
                    <a:pt x="498" y="175"/>
                  </a:lnTo>
                  <a:lnTo>
                    <a:pt x="499" y="185"/>
                  </a:lnTo>
                  <a:lnTo>
                    <a:pt x="500" y="195"/>
                  </a:lnTo>
                  <a:lnTo>
                    <a:pt x="500" y="205"/>
                  </a:lnTo>
                  <a:lnTo>
                    <a:pt x="500" y="215"/>
                  </a:lnTo>
                  <a:lnTo>
                    <a:pt x="498" y="225"/>
                  </a:lnTo>
                  <a:lnTo>
                    <a:pt x="497" y="234"/>
                  </a:lnTo>
                  <a:lnTo>
                    <a:pt x="494" y="244"/>
                  </a:lnTo>
                  <a:lnTo>
                    <a:pt x="491" y="253"/>
                  </a:lnTo>
                  <a:lnTo>
                    <a:pt x="487" y="263"/>
                  </a:lnTo>
                  <a:lnTo>
                    <a:pt x="483" y="272"/>
                  </a:lnTo>
                  <a:lnTo>
                    <a:pt x="478" y="281"/>
                  </a:lnTo>
                  <a:lnTo>
                    <a:pt x="472" y="289"/>
                  </a:lnTo>
                  <a:lnTo>
                    <a:pt x="467" y="297"/>
                  </a:lnTo>
                  <a:lnTo>
                    <a:pt x="460" y="305"/>
                  </a:lnTo>
                  <a:lnTo>
                    <a:pt x="454" y="312"/>
                  </a:lnTo>
                  <a:lnTo>
                    <a:pt x="447" y="320"/>
                  </a:lnTo>
                  <a:lnTo>
                    <a:pt x="439" y="327"/>
                  </a:lnTo>
                  <a:lnTo>
                    <a:pt x="431" y="334"/>
                  </a:lnTo>
                  <a:lnTo>
                    <a:pt x="422" y="340"/>
                  </a:lnTo>
                  <a:lnTo>
                    <a:pt x="413" y="346"/>
                  </a:lnTo>
                  <a:lnTo>
                    <a:pt x="403" y="352"/>
                  </a:lnTo>
                  <a:lnTo>
                    <a:pt x="393" y="357"/>
                  </a:lnTo>
                  <a:lnTo>
                    <a:pt x="383" y="362"/>
                  </a:lnTo>
                  <a:lnTo>
                    <a:pt x="373" y="366"/>
                  </a:lnTo>
                  <a:lnTo>
                    <a:pt x="362" y="371"/>
                  </a:lnTo>
                  <a:lnTo>
                    <a:pt x="351" y="374"/>
                  </a:lnTo>
                  <a:lnTo>
                    <a:pt x="339" y="378"/>
                  </a:lnTo>
                  <a:lnTo>
                    <a:pt x="327" y="381"/>
                  </a:lnTo>
                  <a:lnTo>
                    <a:pt x="315" y="383"/>
                  </a:lnTo>
                  <a:lnTo>
                    <a:pt x="303" y="385"/>
                  </a:lnTo>
                  <a:lnTo>
                    <a:pt x="291" y="387"/>
                  </a:lnTo>
                  <a:lnTo>
                    <a:pt x="278" y="388"/>
                  </a:lnTo>
                  <a:lnTo>
                    <a:pt x="265" y="388"/>
                  </a:lnTo>
                  <a:lnTo>
                    <a:pt x="252" y="388"/>
                  </a:lnTo>
                  <a:lnTo>
                    <a:pt x="239" y="388"/>
                  </a:lnTo>
                </a:path>
              </a:pathLst>
            </a:custGeom>
            <a:solidFill>
              <a:srgbClr val="F6F6F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0" name="Freeform 1117"/>
            <p:cNvSpPr>
              <a:spLocks/>
            </p:cNvSpPr>
            <p:nvPr/>
          </p:nvSpPr>
          <p:spPr bwMode="auto">
            <a:xfrm>
              <a:off x="3405" y="3689"/>
              <a:ext cx="497" cy="386"/>
            </a:xfrm>
            <a:custGeom>
              <a:avLst/>
              <a:gdLst/>
              <a:ahLst/>
              <a:cxnLst>
                <a:cxn ang="0">
                  <a:pos x="210" y="381"/>
                </a:cxn>
                <a:cxn ang="0">
                  <a:pos x="174" y="373"/>
                </a:cxn>
                <a:cxn ang="0">
                  <a:pos x="138" y="361"/>
                </a:cxn>
                <a:cxn ang="0">
                  <a:pos x="107" y="347"/>
                </a:cxn>
                <a:cxn ang="0">
                  <a:pos x="78" y="328"/>
                </a:cxn>
                <a:cxn ang="0">
                  <a:pos x="54" y="306"/>
                </a:cxn>
                <a:cxn ang="0">
                  <a:pos x="34" y="283"/>
                </a:cxn>
                <a:cxn ang="0">
                  <a:pos x="18" y="257"/>
                </a:cxn>
                <a:cxn ang="0">
                  <a:pos x="7" y="229"/>
                </a:cxn>
                <a:cxn ang="0">
                  <a:pos x="1" y="200"/>
                </a:cxn>
                <a:cxn ang="0">
                  <a:pos x="1" y="170"/>
                </a:cxn>
                <a:cxn ang="0">
                  <a:pos x="7" y="142"/>
                </a:cxn>
                <a:cxn ang="0">
                  <a:pos x="18" y="115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7" y="48"/>
                </a:cxn>
                <a:cxn ang="0">
                  <a:pos x="104" y="32"/>
                </a:cxn>
                <a:cxn ang="0">
                  <a:pos x="133" y="19"/>
                </a:cxn>
                <a:cxn ang="0">
                  <a:pos x="166" y="8"/>
                </a:cxn>
                <a:cxn ang="0">
                  <a:pos x="201" y="2"/>
                </a:cxn>
                <a:cxn ang="0">
                  <a:pos x="236" y="0"/>
                </a:cxn>
                <a:cxn ang="0">
                  <a:pos x="274" y="2"/>
                </a:cxn>
                <a:cxn ang="0">
                  <a:pos x="309" y="7"/>
                </a:cxn>
                <a:cxn ang="0">
                  <a:pos x="344" y="17"/>
                </a:cxn>
                <a:cxn ang="0">
                  <a:pos x="375" y="31"/>
                </a:cxn>
                <a:cxn ang="0">
                  <a:pos x="404" y="47"/>
                </a:cxn>
                <a:cxn ang="0">
                  <a:pos x="430" y="66"/>
                </a:cxn>
                <a:cxn ang="0">
                  <a:pos x="452" y="88"/>
                </a:cxn>
                <a:cxn ang="0">
                  <a:pos x="469" y="111"/>
                </a:cxn>
                <a:cxn ang="0">
                  <a:pos x="483" y="138"/>
                </a:cxn>
                <a:cxn ang="0">
                  <a:pos x="492" y="164"/>
                </a:cxn>
                <a:cxn ang="0">
                  <a:pos x="496" y="193"/>
                </a:cxn>
                <a:cxn ang="0">
                  <a:pos x="495" y="223"/>
                </a:cxn>
                <a:cxn ang="0">
                  <a:pos x="487" y="251"/>
                </a:cxn>
                <a:cxn ang="0">
                  <a:pos x="474" y="278"/>
                </a:cxn>
                <a:cxn ang="0">
                  <a:pos x="456" y="302"/>
                </a:cxn>
                <a:cxn ang="0">
                  <a:pos x="435" y="324"/>
                </a:cxn>
                <a:cxn ang="0">
                  <a:pos x="409" y="343"/>
                </a:cxn>
                <a:cxn ang="0">
                  <a:pos x="380" y="359"/>
                </a:cxn>
                <a:cxn ang="0">
                  <a:pos x="348" y="371"/>
                </a:cxn>
                <a:cxn ang="0">
                  <a:pos x="313" y="380"/>
                </a:cxn>
                <a:cxn ang="0">
                  <a:pos x="276" y="384"/>
                </a:cxn>
                <a:cxn ang="0">
                  <a:pos x="237" y="384"/>
                </a:cxn>
              </a:cxnLst>
              <a:rect l="0" t="0" r="r" b="b"/>
              <a:pathLst>
                <a:path w="497" h="386">
                  <a:moveTo>
                    <a:pt x="237" y="384"/>
                  </a:moveTo>
                  <a:lnTo>
                    <a:pt x="223" y="383"/>
                  </a:lnTo>
                  <a:lnTo>
                    <a:pt x="210" y="381"/>
                  </a:lnTo>
                  <a:lnTo>
                    <a:pt x="198" y="379"/>
                  </a:lnTo>
                  <a:lnTo>
                    <a:pt x="186" y="376"/>
                  </a:lnTo>
                  <a:lnTo>
                    <a:pt x="174" y="373"/>
                  </a:lnTo>
                  <a:lnTo>
                    <a:pt x="161" y="370"/>
                  </a:lnTo>
                  <a:lnTo>
                    <a:pt x="150" y="366"/>
                  </a:lnTo>
                  <a:lnTo>
                    <a:pt x="138" y="361"/>
                  </a:lnTo>
                  <a:lnTo>
                    <a:pt x="128" y="357"/>
                  </a:lnTo>
                  <a:lnTo>
                    <a:pt x="118" y="353"/>
                  </a:lnTo>
                  <a:lnTo>
                    <a:pt x="107" y="347"/>
                  </a:lnTo>
                  <a:lnTo>
                    <a:pt x="97" y="341"/>
                  </a:lnTo>
                  <a:lnTo>
                    <a:pt x="88" y="335"/>
                  </a:lnTo>
                  <a:lnTo>
                    <a:pt x="78" y="328"/>
                  </a:lnTo>
                  <a:lnTo>
                    <a:pt x="70" y="321"/>
                  </a:lnTo>
                  <a:lnTo>
                    <a:pt x="62" y="314"/>
                  </a:lnTo>
                  <a:lnTo>
                    <a:pt x="54" y="306"/>
                  </a:lnTo>
                  <a:lnTo>
                    <a:pt x="46" y="299"/>
                  </a:lnTo>
                  <a:lnTo>
                    <a:pt x="40" y="290"/>
                  </a:lnTo>
                  <a:lnTo>
                    <a:pt x="34" y="283"/>
                  </a:lnTo>
                  <a:lnTo>
                    <a:pt x="28" y="275"/>
                  </a:lnTo>
                  <a:lnTo>
                    <a:pt x="22" y="266"/>
                  </a:lnTo>
                  <a:lnTo>
                    <a:pt x="18" y="257"/>
                  </a:lnTo>
                  <a:lnTo>
                    <a:pt x="13" y="248"/>
                  </a:lnTo>
                  <a:lnTo>
                    <a:pt x="10" y="238"/>
                  </a:lnTo>
                  <a:lnTo>
                    <a:pt x="7" y="229"/>
                  </a:lnTo>
                  <a:lnTo>
                    <a:pt x="4" y="220"/>
                  </a:lnTo>
                  <a:lnTo>
                    <a:pt x="2" y="210"/>
                  </a:lnTo>
                  <a:lnTo>
                    <a:pt x="1" y="200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1" y="170"/>
                  </a:lnTo>
                  <a:lnTo>
                    <a:pt x="2" y="160"/>
                  </a:lnTo>
                  <a:lnTo>
                    <a:pt x="4" y="151"/>
                  </a:lnTo>
                  <a:lnTo>
                    <a:pt x="7" y="142"/>
                  </a:lnTo>
                  <a:lnTo>
                    <a:pt x="10" y="133"/>
                  </a:lnTo>
                  <a:lnTo>
                    <a:pt x="13" y="124"/>
                  </a:lnTo>
                  <a:lnTo>
                    <a:pt x="18" y="115"/>
                  </a:lnTo>
                  <a:lnTo>
                    <a:pt x="22" y="106"/>
                  </a:lnTo>
                  <a:lnTo>
                    <a:pt x="28" y="98"/>
                  </a:lnTo>
                  <a:lnTo>
                    <a:pt x="33" y="91"/>
                  </a:lnTo>
                  <a:lnTo>
                    <a:pt x="40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7" y="48"/>
                  </a:lnTo>
                  <a:lnTo>
                    <a:pt x="85" y="42"/>
                  </a:lnTo>
                  <a:lnTo>
                    <a:pt x="94" y="37"/>
                  </a:lnTo>
                  <a:lnTo>
                    <a:pt x="104" y="32"/>
                  </a:lnTo>
                  <a:lnTo>
                    <a:pt x="113" y="28"/>
                  </a:lnTo>
                  <a:lnTo>
                    <a:pt x="124" y="23"/>
                  </a:lnTo>
                  <a:lnTo>
                    <a:pt x="133" y="19"/>
                  </a:lnTo>
                  <a:lnTo>
                    <a:pt x="144" y="15"/>
                  </a:lnTo>
                  <a:lnTo>
                    <a:pt x="155" y="11"/>
                  </a:lnTo>
                  <a:lnTo>
                    <a:pt x="166" y="8"/>
                  </a:lnTo>
                  <a:lnTo>
                    <a:pt x="177" y="6"/>
                  </a:lnTo>
                  <a:lnTo>
                    <a:pt x="189" y="4"/>
                  </a:lnTo>
                  <a:lnTo>
                    <a:pt x="201" y="2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61" y="1"/>
                  </a:lnTo>
                  <a:lnTo>
                    <a:pt x="274" y="2"/>
                  </a:lnTo>
                  <a:lnTo>
                    <a:pt x="286" y="3"/>
                  </a:lnTo>
                  <a:lnTo>
                    <a:pt x="297" y="5"/>
                  </a:lnTo>
                  <a:lnTo>
                    <a:pt x="309" y="7"/>
                  </a:lnTo>
                  <a:lnTo>
                    <a:pt x="321" y="10"/>
                  </a:lnTo>
                  <a:lnTo>
                    <a:pt x="332" y="14"/>
                  </a:lnTo>
                  <a:lnTo>
                    <a:pt x="344" y="17"/>
                  </a:lnTo>
                  <a:lnTo>
                    <a:pt x="355" y="22"/>
                  </a:lnTo>
                  <a:lnTo>
                    <a:pt x="365" y="26"/>
                  </a:lnTo>
                  <a:lnTo>
                    <a:pt x="375" y="31"/>
                  </a:lnTo>
                  <a:lnTo>
                    <a:pt x="384" y="35"/>
                  </a:lnTo>
                  <a:lnTo>
                    <a:pt x="394" y="41"/>
                  </a:lnTo>
                  <a:lnTo>
                    <a:pt x="404" y="47"/>
                  </a:lnTo>
                  <a:lnTo>
                    <a:pt x="413" y="53"/>
                  </a:lnTo>
                  <a:lnTo>
                    <a:pt x="421" y="59"/>
                  </a:lnTo>
                  <a:lnTo>
                    <a:pt x="430" y="66"/>
                  </a:lnTo>
                  <a:lnTo>
                    <a:pt x="438" y="73"/>
                  </a:lnTo>
                  <a:lnTo>
                    <a:pt x="445" y="80"/>
                  </a:lnTo>
                  <a:lnTo>
                    <a:pt x="452" y="88"/>
                  </a:lnTo>
                  <a:lnTo>
                    <a:pt x="458" y="96"/>
                  </a:lnTo>
                  <a:lnTo>
                    <a:pt x="464" y="103"/>
                  </a:lnTo>
                  <a:lnTo>
                    <a:pt x="469" y="111"/>
                  </a:lnTo>
                  <a:lnTo>
                    <a:pt x="474" y="120"/>
                  </a:lnTo>
                  <a:lnTo>
                    <a:pt x="479" y="129"/>
                  </a:lnTo>
                  <a:lnTo>
                    <a:pt x="483" y="138"/>
                  </a:lnTo>
                  <a:lnTo>
                    <a:pt x="487" y="146"/>
                  </a:lnTo>
                  <a:lnTo>
                    <a:pt x="490" y="156"/>
                  </a:lnTo>
                  <a:lnTo>
                    <a:pt x="492" y="164"/>
                  </a:lnTo>
                  <a:lnTo>
                    <a:pt x="494" y="174"/>
                  </a:lnTo>
                  <a:lnTo>
                    <a:pt x="495" y="183"/>
                  </a:lnTo>
                  <a:lnTo>
                    <a:pt x="496" y="193"/>
                  </a:lnTo>
                  <a:lnTo>
                    <a:pt x="496" y="203"/>
                  </a:lnTo>
                  <a:lnTo>
                    <a:pt x="495" y="213"/>
                  </a:lnTo>
                  <a:lnTo>
                    <a:pt x="495" y="223"/>
                  </a:lnTo>
                  <a:lnTo>
                    <a:pt x="493" y="232"/>
                  </a:lnTo>
                  <a:lnTo>
                    <a:pt x="490" y="242"/>
                  </a:lnTo>
                  <a:lnTo>
                    <a:pt x="487" y="251"/>
                  </a:lnTo>
                  <a:lnTo>
                    <a:pt x="483" y="260"/>
                  </a:lnTo>
                  <a:lnTo>
                    <a:pt x="479" y="269"/>
                  </a:lnTo>
                  <a:lnTo>
                    <a:pt x="474" y="278"/>
                  </a:lnTo>
                  <a:lnTo>
                    <a:pt x="469" y="286"/>
                  </a:lnTo>
                  <a:lnTo>
                    <a:pt x="463" y="294"/>
                  </a:lnTo>
                  <a:lnTo>
                    <a:pt x="456" y="302"/>
                  </a:lnTo>
                  <a:lnTo>
                    <a:pt x="450" y="309"/>
                  </a:lnTo>
                  <a:lnTo>
                    <a:pt x="443" y="317"/>
                  </a:lnTo>
                  <a:lnTo>
                    <a:pt x="435" y="324"/>
                  </a:lnTo>
                  <a:lnTo>
                    <a:pt x="427" y="331"/>
                  </a:lnTo>
                  <a:lnTo>
                    <a:pt x="418" y="337"/>
                  </a:lnTo>
                  <a:lnTo>
                    <a:pt x="409" y="343"/>
                  </a:lnTo>
                  <a:lnTo>
                    <a:pt x="400" y="349"/>
                  </a:lnTo>
                  <a:lnTo>
                    <a:pt x="390" y="353"/>
                  </a:lnTo>
                  <a:lnTo>
                    <a:pt x="380" y="359"/>
                  </a:lnTo>
                  <a:lnTo>
                    <a:pt x="370" y="363"/>
                  </a:lnTo>
                  <a:lnTo>
                    <a:pt x="359" y="367"/>
                  </a:lnTo>
                  <a:lnTo>
                    <a:pt x="348" y="371"/>
                  </a:lnTo>
                  <a:lnTo>
                    <a:pt x="336" y="374"/>
                  </a:lnTo>
                  <a:lnTo>
                    <a:pt x="325" y="377"/>
                  </a:lnTo>
                  <a:lnTo>
                    <a:pt x="313" y="380"/>
                  </a:lnTo>
                  <a:lnTo>
                    <a:pt x="300" y="382"/>
                  </a:lnTo>
                  <a:lnTo>
                    <a:pt x="289" y="383"/>
                  </a:lnTo>
                  <a:lnTo>
                    <a:pt x="276" y="384"/>
                  </a:lnTo>
                  <a:lnTo>
                    <a:pt x="263" y="385"/>
                  </a:lnTo>
                  <a:lnTo>
                    <a:pt x="250" y="385"/>
                  </a:lnTo>
                  <a:lnTo>
                    <a:pt x="237" y="384"/>
                  </a:lnTo>
                </a:path>
              </a:pathLst>
            </a:custGeom>
            <a:solidFill>
              <a:srgbClr val="F5F5F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1" name="Freeform 1118"/>
            <p:cNvSpPr>
              <a:spLocks/>
            </p:cNvSpPr>
            <p:nvPr/>
          </p:nvSpPr>
          <p:spPr bwMode="auto">
            <a:xfrm>
              <a:off x="3407" y="3690"/>
              <a:ext cx="493" cy="383"/>
            </a:xfrm>
            <a:custGeom>
              <a:avLst/>
              <a:gdLst/>
              <a:ahLst/>
              <a:cxnLst>
                <a:cxn ang="0">
                  <a:pos x="209" y="379"/>
                </a:cxn>
                <a:cxn ang="0">
                  <a:pos x="172" y="371"/>
                </a:cxn>
                <a:cxn ang="0">
                  <a:pos x="137" y="359"/>
                </a:cxn>
                <a:cxn ang="0">
                  <a:pos x="106" y="345"/>
                </a:cxn>
                <a:cxn ang="0">
                  <a:pos x="78" y="326"/>
                </a:cxn>
                <a:cxn ang="0">
                  <a:pos x="53" y="305"/>
                </a:cxn>
                <a:cxn ang="0">
                  <a:pos x="34" y="281"/>
                </a:cxn>
                <a:cxn ang="0">
                  <a:pos x="18" y="255"/>
                </a:cxn>
                <a:cxn ang="0">
                  <a:pos x="7" y="227"/>
                </a:cxn>
                <a:cxn ang="0">
                  <a:pos x="1" y="199"/>
                </a:cxn>
                <a:cxn ang="0">
                  <a:pos x="1" y="169"/>
                </a:cxn>
                <a:cxn ang="0">
                  <a:pos x="7" y="141"/>
                </a:cxn>
                <a:cxn ang="0">
                  <a:pos x="18" y="114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6" y="49"/>
                </a:cxn>
                <a:cxn ang="0">
                  <a:pos x="103" y="32"/>
                </a:cxn>
                <a:cxn ang="0">
                  <a:pos x="132" y="19"/>
                </a:cxn>
                <a:cxn ang="0">
                  <a:pos x="164" y="9"/>
                </a:cxn>
                <a:cxn ang="0">
                  <a:pos x="199" y="3"/>
                </a:cxn>
                <a:cxn ang="0">
                  <a:pos x="235" y="0"/>
                </a:cxn>
                <a:cxn ang="0">
                  <a:pos x="272" y="2"/>
                </a:cxn>
                <a:cxn ang="0">
                  <a:pos x="307" y="8"/>
                </a:cxn>
                <a:cxn ang="0">
                  <a:pos x="341" y="18"/>
                </a:cxn>
                <a:cxn ang="0">
                  <a:pos x="372" y="31"/>
                </a:cxn>
                <a:cxn ang="0">
                  <a:pos x="400" y="47"/>
                </a:cxn>
                <a:cxn ang="0">
                  <a:pos x="426" y="66"/>
                </a:cxn>
                <a:cxn ang="0">
                  <a:pos x="448" y="88"/>
                </a:cxn>
                <a:cxn ang="0">
                  <a:pos x="465" y="111"/>
                </a:cxn>
                <a:cxn ang="0">
                  <a:pos x="479" y="137"/>
                </a:cxn>
                <a:cxn ang="0">
                  <a:pos x="488" y="163"/>
                </a:cxn>
                <a:cxn ang="0">
                  <a:pos x="492" y="192"/>
                </a:cxn>
                <a:cxn ang="0">
                  <a:pos x="491" y="222"/>
                </a:cxn>
                <a:cxn ang="0">
                  <a:pos x="483" y="250"/>
                </a:cxn>
                <a:cxn ang="0">
                  <a:pos x="470" y="276"/>
                </a:cxn>
                <a:cxn ang="0">
                  <a:pos x="453" y="300"/>
                </a:cxn>
                <a:cxn ang="0">
                  <a:pos x="432" y="322"/>
                </a:cxn>
                <a:cxn ang="0">
                  <a:pos x="406" y="341"/>
                </a:cxn>
                <a:cxn ang="0">
                  <a:pos x="377" y="356"/>
                </a:cxn>
                <a:cxn ang="0">
                  <a:pos x="345" y="368"/>
                </a:cxn>
                <a:cxn ang="0">
                  <a:pos x="310" y="377"/>
                </a:cxn>
                <a:cxn ang="0">
                  <a:pos x="274" y="382"/>
                </a:cxn>
                <a:cxn ang="0">
                  <a:pos x="235" y="381"/>
                </a:cxn>
              </a:cxnLst>
              <a:rect l="0" t="0" r="r" b="b"/>
              <a:pathLst>
                <a:path w="493" h="383">
                  <a:moveTo>
                    <a:pt x="235" y="381"/>
                  </a:moveTo>
                  <a:lnTo>
                    <a:pt x="222" y="380"/>
                  </a:lnTo>
                  <a:lnTo>
                    <a:pt x="209" y="379"/>
                  </a:lnTo>
                  <a:lnTo>
                    <a:pt x="197" y="377"/>
                  </a:lnTo>
                  <a:lnTo>
                    <a:pt x="185" y="374"/>
                  </a:lnTo>
                  <a:lnTo>
                    <a:pt x="172" y="371"/>
                  </a:lnTo>
                  <a:lnTo>
                    <a:pt x="160" y="367"/>
                  </a:lnTo>
                  <a:lnTo>
                    <a:pt x="149" y="363"/>
                  </a:lnTo>
                  <a:lnTo>
                    <a:pt x="137" y="359"/>
                  </a:lnTo>
                  <a:lnTo>
                    <a:pt x="127" y="354"/>
                  </a:lnTo>
                  <a:lnTo>
                    <a:pt x="117" y="350"/>
                  </a:lnTo>
                  <a:lnTo>
                    <a:pt x="106" y="345"/>
                  </a:lnTo>
                  <a:lnTo>
                    <a:pt x="97" y="339"/>
                  </a:lnTo>
                  <a:lnTo>
                    <a:pt x="87" y="333"/>
                  </a:lnTo>
                  <a:lnTo>
                    <a:pt x="78" y="326"/>
                  </a:lnTo>
                  <a:lnTo>
                    <a:pt x="69" y="319"/>
                  </a:lnTo>
                  <a:lnTo>
                    <a:pt x="61" y="312"/>
                  </a:lnTo>
                  <a:lnTo>
                    <a:pt x="53" y="305"/>
                  </a:lnTo>
                  <a:lnTo>
                    <a:pt x="46" y="297"/>
                  </a:lnTo>
                  <a:lnTo>
                    <a:pt x="40" y="289"/>
                  </a:lnTo>
                  <a:lnTo>
                    <a:pt x="34" y="281"/>
                  </a:lnTo>
                  <a:lnTo>
                    <a:pt x="28" y="273"/>
                  </a:lnTo>
                  <a:lnTo>
                    <a:pt x="22" y="264"/>
                  </a:lnTo>
                  <a:lnTo>
                    <a:pt x="18" y="255"/>
                  </a:lnTo>
                  <a:lnTo>
                    <a:pt x="13" y="246"/>
                  </a:lnTo>
                  <a:lnTo>
                    <a:pt x="10" y="237"/>
                  </a:lnTo>
                  <a:lnTo>
                    <a:pt x="7" y="227"/>
                  </a:lnTo>
                  <a:lnTo>
                    <a:pt x="4" y="219"/>
                  </a:lnTo>
                  <a:lnTo>
                    <a:pt x="2" y="209"/>
                  </a:lnTo>
                  <a:lnTo>
                    <a:pt x="1" y="199"/>
                  </a:lnTo>
                  <a:lnTo>
                    <a:pt x="0" y="189"/>
                  </a:lnTo>
                  <a:lnTo>
                    <a:pt x="0" y="179"/>
                  </a:lnTo>
                  <a:lnTo>
                    <a:pt x="1" y="169"/>
                  </a:lnTo>
                  <a:lnTo>
                    <a:pt x="2" y="159"/>
                  </a:lnTo>
                  <a:lnTo>
                    <a:pt x="4" y="151"/>
                  </a:lnTo>
                  <a:lnTo>
                    <a:pt x="7" y="141"/>
                  </a:lnTo>
                  <a:lnTo>
                    <a:pt x="10" y="132"/>
                  </a:lnTo>
                  <a:lnTo>
                    <a:pt x="13" y="123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27" y="98"/>
                  </a:lnTo>
                  <a:lnTo>
                    <a:pt x="33" y="91"/>
                  </a:lnTo>
                  <a:lnTo>
                    <a:pt x="39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6" y="49"/>
                  </a:lnTo>
                  <a:lnTo>
                    <a:pt x="84" y="43"/>
                  </a:lnTo>
                  <a:lnTo>
                    <a:pt x="94" y="37"/>
                  </a:lnTo>
                  <a:lnTo>
                    <a:pt x="103" y="32"/>
                  </a:lnTo>
                  <a:lnTo>
                    <a:pt x="113" y="28"/>
                  </a:lnTo>
                  <a:lnTo>
                    <a:pt x="123" y="23"/>
                  </a:lnTo>
                  <a:lnTo>
                    <a:pt x="132" y="19"/>
                  </a:lnTo>
                  <a:lnTo>
                    <a:pt x="143" y="15"/>
                  </a:lnTo>
                  <a:lnTo>
                    <a:pt x="154" y="12"/>
                  </a:lnTo>
                  <a:lnTo>
                    <a:pt x="164" y="9"/>
                  </a:lnTo>
                  <a:lnTo>
                    <a:pt x="176" y="6"/>
                  </a:lnTo>
                  <a:lnTo>
                    <a:pt x="187" y="4"/>
                  </a:lnTo>
                  <a:lnTo>
                    <a:pt x="199" y="3"/>
                  </a:lnTo>
                  <a:lnTo>
                    <a:pt x="210" y="2"/>
                  </a:lnTo>
                  <a:lnTo>
                    <a:pt x="222" y="1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2" y="2"/>
                  </a:lnTo>
                  <a:lnTo>
                    <a:pt x="284" y="3"/>
                  </a:lnTo>
                  <a:lnTo>
                    <a:pt x="295" y="5"/>
                  </a:lnTo>
                  <a:lnTo>
                    <a:pt x="307" y="8"/>
                  </a:lnTo>
                  <a:lnTo>
                    <a:pt x="318" y="11"/>
                  </a:lnTo>
                  <a:lnTo>
                    <a:pt x="330" y="14"/>
                  </a:lnTo>
                  <a:lnTo>
                    <a:pt x="341" y="18"/>
                  </a:lnTo>
                  <a:lnTo>
                    <a:pt x="352" y="22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5"/>
                  </a:lnTo>
                  <a:lnTo>
                    <a:pt x="391" y="41"/>
                  </a:lnTo>
                  <a:lnTo>
                    <a:pt x="400" y="47"/>
                  </a:lnTo>
                  <a:lnTo>
                    <a:pt x="410" y="53"/>
                  </a:lnTo>
                  <a:lnTo>
                    <a:pt x="418" y="59"/>
                  </a:lnTo>
                  <a:lnTo>
                    <a:pt x="426" y="66"/>
                  </a:lnTo>
                  <a:lnTo>
                    <a:pt x="434" y="73"/>
                  </a:lnTo>
                  <a:lnTo>
                    <a:pt x="441" y="80"/>
                  </a:lnTo>
                  <a:lnTo>
                    <a:pt x="448" y="88"/>
                  </a:lnTo>
                  <a:lnTo>
                    <a:pt x="454" y="96"/>
                  </a:lnTo>
                  <a:lnTo>
                    <a:pt x="460" y="103"/>
                  </a:lnTo>
                  <a:lnTo>
                    <a:pt x="465" y="111"/>
                  </a:lnTo>
                  <a:lnTo>
                    <a:pt x="470" y="119"/>
                  </a:lnTo>
                  <a:lnTo>
                    <a:pt x="475" y="128"/>
                  </a:lnTo>
                  <a:lnTo>
                    <a:pt x="479" y="137"/>
                  </a:lnTo>
                  <a:lnTo>
                    <a:pt x="483" y="146"/>
                  </a:lnTo>
                  <a:lnTo>
                    <a:pt x="486" y="155"/>
                  </a:lnTo>
                  <a:lnTo>
                    <a:pt x="488" y="163"/>
                  </a:lnTo>
                  <a:lnTo>
                    <a:pt x="490" y="173"/>
                  </a:lnTo>
                  <a:lnTo>
                    <a:pt x="492" y="182"/>
                  </a:lnTo>
                  <a:lnTo>
                    <a:pt x="492" y="192"/>
                  </a:lnTo>
                  <a:lnTo>
                    <a:pt x="492" y="202"/>
                  </a:lnTo>
                  <a:lnTo>
                    <a:pt x="492" y="212"/>
                  </a:lnTo>
                  <a:lnTo>
                    <a:pt x="491" y="222"/>
                  </a:lnTo>
                  <a:lnTo>
                    <a:pt x="489" y="230"/>
                  </a:lnTo>
                  <a:lnTo>
                    <a:pt x="486" y="240"/>
                  </a:lnTo>
                  <a:lnTo>
                    <a:pt x="483" y="250"/>
                  </a:lnTo>
                  <a:lnTo>
                    <a:pt x="479" y="259"/>
                  </a:lnTo>
                  <a:lnTo>
                    <a:pt x="475" y="268"/>
                  </a:lnTo>
                  <a:lnTo>
                    <a:pt x="470" y="276"/>
                  </a:lnTo>
                  <a:lnTo>
                    <a:pt x="465" y="285"/>
                  </a:lnTo>
                  <a:lnTo>
                    <a:pt x="459" y="292"/>
                  </a:lnTo>
                  <a:lnTo>
                    <a:pt x="453" y="300"/>
                  </a:lnTo>
                  <a:lnTo>
                    <a:pt x="447" y="307"/>
                  </a:lnTo>
                  <a:lnTo>
                    <a:pt x="439" y="315"/>
                  </a:lnTo>
                  <a:lnTo>
                    <a:pt x="432" y="322"/>
                  </a:lnTo>
                  <a:lnTo>
                    <a:pt x="424" y="329"/>
                  </a:lnTo>
                  <a:lnTo>
                    <a:pt x="415" y="335"/>
                  </a:lnTo>
                  <a:lnTo>
                    <a:pt x="406" y="341"/>
                  </a:lnTo>
                  <a:lnTo>
                    <a:pt x="396" y="347"/>
                  </a:lnTo>
                  <a:lnTo>
                    <a:pt x="387" y="351"/>
                  </a:lnTo>
                  <a:lnTo>
                    <a:pt x="377" y="356"/>
                  </a:lnTo>
                  <a:lnTo>
                    <a:pt x="367" y="360"/>
                  </a:lnTo>
                  <a:lnTo>
                    <a:pt x="356" y="365"/>
                  </a:lnTo>
                  <a:lnTo>
                    <a:pt x="345" y="368"/>
                  </a:lnTo>
                  <a:lnTo>
                    <a:pt x="334" y="372"/>
                  </a:lnTo>
                  <a:lnTo>
                    <a:pt x="322" y="375"/>
                  </a:lnTo>
                  <a:lnTo>
                    <a:pt x="310" y="377"/>
                  </a:lnTo>
                  <a:lnTo>
                    <a:pt x="298" y="379"/>
                  </a:lnTo>
                  <a:lnTo>
                    <a:pt x="286" y="381"/>
                  </a:lnTo>
                  <a:lnTo>
                    <a:pt x="274" y="382"/>
                  </a:lnTo>
                  <a:lnTo>
                    <a:pt x="261" y="382"/>
                  </a:lnTo>
                  <a:lnTo>
                    <a:pt x="248" y="382"/>
                  </a:lnTo>
                  <a:lnTo>
                    <a:pt x="235" y="381"/>
                  </a:lnTo>
                </a:path>
              </a:pathLst>
            </a:custGeom>
            <a:solidFill>
              <a:srgbClr val="F4F4F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2" name="Freeform 1119"/>
            <p:cNvSpPr>
              <a:spLocks/>
            </p:cNvSpPr>
            <p:nvPr/>
          </p:nvSpPr>
          <p:spPr bwMode="auto">
            <a:xfrm>
              <a:off x="3409" y="3692"/>
              <a:ext cx="489" cy="379"/>
            </a:xfrm>
            <a:custGeom>
              <a:avLst/>
              <a:gdLst/>
              <a:ahLst/>
              <a:cxnLst>
                <a:cxn ang="0">
                  <a:pos x="207" y="375"/>
                </a:cxn>
                <a:cxn ang="0">
                  <a:pos x="171" y="367"/>
                </a:cxn>
                <a:cxn ang="0">
                  <a:pos x="136" y="356"/>
                </a:cxn>
                <a:cxn ang="0">
                  <a:pos x="106" y="341"/>
                </a:cxn>
                <a:cxn ang="0">
                  <a:pos x="77" y="323"/>
                </a:cxn>
                <a:cxn ang="0">
                  <a:pos x="53" y="302"/>
                </a:cxn>
                <a:cxn ang="0">
                  <a:pos x="33" y="279"/>
                </a:cxn>
                <a:cxn ang="0">
                  <a:pos x="18" y="253"/>
                </a:cxn>
                <a:cxn ang="0">
                  <a:pos x="7" y="225"/>
                </a:cxn>
                <a:cxn ang="0">
                  <a:pos x="1" y="197"/>
                </a:cxn>
                <a:cxn ang="0">
                  <a:pos x="1" y="167"/>
                </a:cxn>
                <a:cxn ang="0">
                  <a:pos x="7" y="140"/>
                </a:cxn>
                <a:cxn ang="0">
                  <a:pos x="18" y="113"/>
                </a:cxn>
                <a:cxn ang="0">
                  <a:pos x="33" y="89"/>
                </a:cxn>
                <a:cxn ang="0">
                  <a:pos x="52" y="67"/>
                </a:cxn>
                <a:cxn ang="0">
                  <a:pos x="75" y="48"/>
                </a:cxn>
                <a:cxn ang="0">
                  <a:pos x="102" y="32"/>
                </a:cxn>
                <a:cxn ang="0">
                  <a:pos x="131" y="19"/>
                </a:cxn>
                <a:cxn ang="0">
                  <a:pos x="163" y="8"/>
                </a:cxn>
                <a:cxn ang="0">
                  <a:pos x="198" y="2"/>
                </a:cxn>
                <a:cxn ang="0">
                  <a:pos x="233" y="0"/>
                </a:cxn>
                <a:cxn ang="0">
                  <a:pos x="269" y="1"/>
                </a:cxn>
                <a:cxn ang="0">
                  <a:pos x="304" y="7"/>
                </a:cxn>
                <a:cxn ang="0">
                  <a:pos x="338" y="17"/>
                </a:cxn>
                <a:cxn ang="0">
                  <a:pos x="369" y="30"/>
                </a:cxn>
                <a:cxn ang="0">
                  <a:pos x="397" y="46"/>
                </a:cxn>
                <a:cxn ang="0">
                  <a:pos x="423" y="65"/>
                </a:cxn>
                <a:cxn ang="0">
                  <a:pos x="445" y="87"/>
                </a:cxn>
                <a:cxn ang="0">
                  <a:pos x="462" y="110"/>
                </a:cxn>
                <a:cxn ang="0">
                  <a:pos x="475" y="135"/>
                </a:cxn>
                <a:cxn ang="0">
                  <a:pos x="484" y="162"/>
                </a:cxn>
                <a:cxn ang="0">
                  <a:pos x="488" y="190"/>
                </a:cxn>
                <a:cxn ang="0">
                  <a:pos x="486" y="220"/>
                </a:cxn>
                <a:cxn ang="0">
                  <a:pos x="479" y="247"/>
                </a:cxn>
                <a:cxn ang="0">
                  <a:pos x="466" y="274"/>
                </a:cxn>
                <a:cxn ang="0">
                  <a:pos x="449" y="297"/>
                </a:cxn>
                <a:cxn ang="0">
                  <a:pos x="428" y="319"/>
                </a:cxn>
                <a:cxn ang="0">
                  <a:pos x="403" y="338"/>
                </a:cxn>
                <a:cxn ang="0">
                  <a:pos x="374" y="353"/>
                </a:cxn>
                <a:cxn ang="0">
                  <a:pos x="342" y="365"/>
                </a:cxn>
                <a:cxn ang="0">
                  <a:pos x="307" y="374"/>
                </a:cxn>
                <a:cxn ang="0">
                  <a:pos x="271" y="378"/>
                </a:cxn>
                <a:cxn ang="0">
                  <a:pos x="233" y="378"/>
                </a:cxn>
              </a:cxnLst>
              <a:rect l="0" t="0" r="r" b="b"/>
              <a:pathLst>
                <a:path w="489" h="379">
                  <a:moveTo>
                    <a:pt x="233" y="378"/>
                  </a:moveTo>
                  <a:lnTo>
                    <a:pt x="220" y="377"/>
                  </a:lnTo>
                  <a:lnTo>
                    <a:pt x="207" y="375"/>
                  </a:lnTo>
                  <a:lnTo>
                    <a:pt x="195" y="373"/>
                  </a:lnTo>
                  <a:lnTo>
                    <a:pt x="183" y="370"/>
                  </a:lnTo>
                  <a:lnTo>
                    <a:pt x="171" y="367"/>
                  </a:lnTo>
                  <a:lnTo>
                    <a:pt x="159" y="364"/>
                  </a:lnTo>
                  <a:lnTo>
                    <a:pt x="148" y="360"/>
                  </a:lnTo>
                  <a:lnTo>
                    <a:pt x="136" y="356"/>
                  </a:lnTo>
                  <a:lnTo>
                    <a:pt x="126" y="351"/>
                  </a:lnTo>
                  <a:lnTo>
                    <a:pt x="116" y="347"/>
                  </a:lnTo>
                  <a:lnTo>
                    <a:pt x="106" y="341"/>
                  </a:lnTo>
                  <a:lnTo>
                    <a:pt x="96" y="335"/>
                  </a:lnTo>
                  <a:lnTo>
                    <a:pt x="86" y="330"/>
                  </a:lnTo>
                  <a:lnTo>
                    <a:pt x="77" y="323"/>
                  </a:lnTo>
                  <a:lnTo>
                    <a:pt x="69" y="316"/>
                  </a:lnTo>
                  <a:lnTo>
                    <a:pt x="61" y="309"/>
                  </a:lnTo>
                  <a:lnTo>
                    <a:pt x="53" y="302"/>
                  </a:lnTo>
                  <a:lnTo>
                    <a:pt x="46" y="294"/>
                  </a:lnTo>
                  <a:lnTo>
                    <a:pt x="40" y="286"/>
                  </a:lnTo>
                  <a:lnTo>
                    <a:pt x="33" y="279"/>
                  </a:lnTo>
                  <a:lnTo>
                    <a:pt x="27" y="270"/>
                  </a:lnTo>
                  <a:lnTo>
                    <a:pt x="22" y="262"/>
                  </a:lnTo>
                  <a:lnTo>
                    <a:pt x="18" y="253"/>
                  </a:lnTo>
                  <a:lnTo>
                    <a:pt x="13" y="244"/>
                  </a:lnTo>
                  <a:lnTo>
                    <a:pt x="10" y="234"/>
                  </a:lnTo>
                  <a:lnTo>
                    <a:pt x="7" y="225"/>
                  </a:lnTo>
                  <a:lnTo>
                    <a:pt x="4" y="217"/>
                  </a:lnTo>
                  <a:lnTo>
                    <a:pt x="2" y="207"/>
                  </a:lnTo>
                  <a:lnTo>
                    <a:pt x="1" y="197"/>
                  </a:lnTo>
                  <a:lnTo>
                    <a:pt x="0" y="187"/>
                  </a:lnTo>
                  <a:lnTo>
                    <a:pt x="0" y="177"/>
                  </a:lnTo>
                  <a:lnTo>
                    <a:pt x="1" y="167"/>
                  </a:lnTo>
                  <a:lnTo>
                    <a:pt x="2" y="158"/>
                  </a:lnTo>
                  <a:lnTo>
                    <a:pt x="4" y="149"/>
                  </a:lnTo>
                  <a:lnTo>
                    <a:pt x="7" y="140"/>
                  </a:lnTo>
                  <a:lnTo>
                    <a:pt x="10" y="131"/>
                  </a:lnTo>
                  <a:lnTo>
                    <a:pt x="13" y="122"/>
                  </a:lnTo>
                  <a:lnTo>
                    <a:pt x="18" y="113"/>
                  </a:lnTo>
                  <a:lnTo>
                    <a:pt x="22" y="105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5" y="74"/>
                  </a:lnTo>
                  <a:lnTo>
                    <a:pt x="52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5" y="48"/>
                  </a:lnTo>
                  <a:lnTo>
                    <a:pt x="84" y="42"/>
                  </a:lnTo>
                  <a:lnTo>
                    <a:pt x="93" y="36"/>
                  </a:lnTo>
                  <a:lnTo>
                    <a:pt x="102" y="32"/>
                  </a:lnTo>
                  <a:lnTo>
                    <a:pt x="112" y="27"/>
                  </a:lnTo>
                  <a:lnTo>
                    <a:pt x="122" y="23"/>
                  </a:lnTo>
                  <a:lnTo>
                    <a:pt x="131" y="19"/>
                  </a:lnTo>
                  <a:lnTo>
                    <a:pt x="141" y="15"/>
                  </a:lnTo>
                  <a:lnTo>
                    <a:pt x="152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6" y="4"/>
                  </a:lnTo>
                  <a:lnTo>
                    <a:pt x="198" y="2"/>
                  </a:lnTo>
                  <a:lnTo>
                    <a:pt x="209" y="1"/>
                  </a:lnTo>
                  <a:lnTo>
                    <a:pt x="220" y="0"/>
                  </a:lnTo>
                  <a:lnTo>
                    <a:pt x="233" y="0"/>
                  </a:lnTo>
                  <a:lnTo>
                    <a:pt x="245" y="0"/>
                  </a:lnTo>
                  <a:lnTo>
                    <a:pt x="257" y="1"/>
                  </a:lnTo>
                  <a:lnTo>
                    <a:pt x="269" y="1"/>
                  </a:lnTo>
                  <a:lnTo>
                    <a:pt x="282" y="3"/>
                  </a:lnTo>
                  <a:lnTo>
                    <a:pt x="293" y="5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49" y="21"/>
                  </a:lnTo>
                  <a:lnTo>
                    <a:pt x="359" y="26"/>
                  </a:lnTo>
                  <a:lnTo>
                    <a:pt x="369" y="30"/>
                  </a:lnTo>
                  <a:lnTo>
                    <a:pt x="379" y="35"/>
                  </a:lnTo>
                  <a:lnTo>
                    <a:pt x="388" y="40"/>
                  </a:lnTo>
                  <a:lnTo>
                    <a:pt x="397" y="46"/>
                  </a:lnTo>
                  <a:lnTo>
                    <a:pt x="406" y="52"/>
                  </a:lnTo>
                  <a:lnTo>
                    <a:pt x="414" y="58"/>
                  </a:lnTo>
                  <a:lnTo>
                    <a:pt x="423" y="65"/>
                  </a:lnTo>
                  <a:lnTo>
                    <a:pt x="431" y="72"/>
                  </a:lnTo>
                  <a:lnTo>
                    <a:pt x="438" y="79"/>
                  </a:lnTo>
                  <a:lnTo>
                    <a:pt x="445" y="87"/>
                  </a:lnTo>
                  <a:lnTo>
                    <a:pt x="450" y="94"/>
                  </a:lnTo>
                  <a:lnTo>
                    <a:pt x="456" y="101"/>
                  </a:lnTo>
                  <a:lnTo>
                    <a:pt x="462" y="110"/>
                  </a:lnTo>
                  <a:lnTo>
                    <a:pt x="467" y="118"/>
                  </a:lnTo>
                  <a:lnTo>
                    <a:pt x="471" y="127"/>
                  </a:lnTo>
                  <a:lnTo>
                    <a:pt x="475" y="135"/>
                  </a:lnTo>
                  <a:lnTo>
                    <a:pt x="479" y="144"/>
                  </a:lnTo>
                  <a:lnTo>
                    <a:pt x="482" y="153"/>
                  </a:lnTo>
                  <a:lnTo>
                    <a:pt x="484" y="162"/>
                  </a:lnTo>
                  <a:lnTo>
                    <a:pt x="486" y="171"/>
                  </a:lnTo>
                  <a:lnTo>
                    <a:pt x="488" y="180"/>
                  </a:lnTo>
                  <a:lnTo>
                    <a:pt x="488" y="190"/>
                  </a:lnTo>
                  <a:lnTo>
                    <a:pt x="488" y="200"/>
                  </a:lnTo>
                  <a:lnTo>
                    <a:pt x="488" y="210"/>
                  </a:lnTo>
                  <a:lnTo>
                    <a:pt x="486" y="220"/>
                  </a:lnTo>
                  <a:lnTo>
                    <a:pt x="485" y="228"/>
                  </a:lnTo>
                  <a:lnTo>
                    <a:pt x="482" y="238"/>
                  </a:lnTo>
                  <a:lnTo>
                    <a:pt x="479" y="247"/>
                  </a:lnTo>
                  <a:lnTo>
                    <a:pt x="475" y="256"/>
                  </a:lnTo>
                  <a:lnTo>
                    <a:pt x="471" y="265"/>
                  </a:lnTo>
                  <a:lnTo>
                    <a:pt x="466" y="274"/>
                  </a:lnTo>
                  <a:lnTo>
                    <a:pt x="461" y="282"/>
                  </a:lnTo>
                  <a:lnTo>
                    <a:pt x="455" y="289"/>
                  </a:lnTo>
                  <a:lnTo>
                    <a:pt x="449" y="297"/>
                  </a:lnTo>
                  <a:lnTo>
                    <a:pt x="443" y="304"/>
                  </a:lnTo>
                  <a:lnTo>
                    <a:pt x="436" y="312"/>
                  </a:lnTo>
                  <a:lnTo>
                    <a:pt x="428" y="319"/>
                  </a:lnTo>
                  <a:lnTo>
                    <a:pt x="420" y="326"/>
                  </a:lnTo>
                  <a:lnTo>
                    <a:pt x="411" y="332"/>
                  </a:lnTo>
                  <a:lnTo>
                    <a:pt x="403" y="338"/>
                  </a:lnTo>
                  <a:lnTo>
                    <a:pt x="393" y="343"/>
                  </a:lnTo>
                  <a:lnTo>
                    <a:pt x="383" y="348"/>
                  </a:lnTo>
                  <a:lnTo>
                    <a:pt x="374" y="353"/>
                  </a:lnTo>
                  <a:lnTo>
                    <a:pt x="364" y="357"/>
                  </a:lnTo>
                  <a:lnTo>
                    <a:pt x="353" y="361"/>
                  </a:lnTo>
                  <a:lnTo>
                    <a:pt x="342" y="365"/>
                  </a:lnTo>
                  <a:lnTo>
                    <a:pt x="331" y="368"/>
                  </a:lnTo>
                  <a:lnTo>
                    <a:pt x="319" y="371"/>
                  </a:lnTo>
                  <a:lnTo>
                    <a:pt x="307" y="374"/>
                  </a:lnTo>
                  <a:lnTo>
                    <a:pt x="296" y="375"/>
                  </a:lnTo>
                  <a:lnTo>
                    <a:pt x="284" y="377"/>
                  </a:lnTo>
                  <a:lnTo>
                    <a:pt x="271" y="378"/>
                  </a:lnTo>
                  <a:lnTo>
                    <a:pt x="259" y="378"/>
                  </a:lnTo>
                  <a:lnTo>
                    <a:pt x="246" y="378"/>
                  </a:lnTo>
                  <a:lnTo>
                    <a:pt x="233" y="378"/>
                  </a:lnTo>
                </a:path>
              </a:pathLst>
            </a:custGeom>
            <a:solidFill>
              <a:srgbClr val="F3F3F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3" name="Freeform 1120"/>
            <p:cNvSpPr>
              <a:spLocks/>
            </p:cNvSpPr>
            <p:nvPr/>
          </p:nvSpPr>
          <p:spPr bwMode="auto">
            <a:xfrm>
              <a:off x="3411" y="3693"/>
              <a:ext cx="485" cy="377"/>
            </a:xfrm>
            <a:custGeom>
              <a:avLst/>
              <a:gdLst/>
              <a:ahLst/>
              <a:cxnLst>
                <a:cxn ang="0">
                  <a:pos x="205" y="373"/>
                </a:cxn>
                <a:cxn ang="0">
                  <a:pos x="169" y="365"/>
                </a:cxn>
                <a:cxn ang="0">
                  <a:pos x="135" y="353"/>
                </a:cxn>
                <a:cxn ang="0">
                  <a:pos x="105" y="339"/>
                </a:cxn>
                <a:cxn ang="0">
                  <a:pos x="77" y="321"/>
                </a:cxn>
                <a:cxn ang="0">
                  <a:pos x="52" y="300"/>
                </a:cxn>
                <a:cxn ang="0">
                  <a:pos x="33" y="277"/>
                </a:cxn>
                <a:cxn ang="0">
                  <a:pos x="17" y="251"/>
                </a:cxn>
                <a:cxn ang="0">
                  <a:pos x="7" y="224"/>
                </a:cxn>
                <a:cxn ang="0">
                  <a:pos x="1" y="196"/>
                </a:cxn>
                <a:cxn ang="0">
                  <a:pos x="1" y="166"/>
                </a:cxn>
                <a:cxn ang="0">
                  <a:pos x="7" y="139"/>
                </a:cxn>
                <a:cxn ang="0">
                  <a:pos x="17" y="113"/>
                </a:cxn>
                <a:cxn ang="0">
                  <a:pos x="33" y="89"/>
                </a:cxn>
                <a:cxn ang="0">
                  <a:pos x="51" y="67"/>
                </a:cxn>
                <a:cxn ang="0">
                  <a:pos x="74" y="48"/>
                </a:cxn>
                <a:cxn ang="0">
                  <a:pos x="101" y="31"/>
                </a:cxn>
                <a:cxn ang="0">
                  <a:pos x="130" y="19"/>
                </a:cxn>
                <a:cxn ang="0">
                  <a:pos x="162" y="9"/>
                </a:cxn>
                <a:cxn ang="0">
                  <a:pos x="196" y="3"/>
                </a:cxn>
                <a:cxn ang="0">
                  <a:pos x="231" y="0"/>
                </a:cxn>
                <a:cxn ang="0">
                  <a:pos x="267" y="2"/>
                </a:cxn>
                <a:cxn ang="0">
                  <a:pos x="302" y="8"/>
                </a:cxn>
                <a:cxn ang="0">
                  <a:pos x="335" y="18"/>
                </a:cxn>
                <a:cxn ang="0">
                  <a:pos x="365" y="31"/>
                </a:cxn>
                <a:cxn ang="0">
                  <a:pos x="394" y="46"/>
                </a:cxn>
                <a:cxn ang="0">
                  <a:pos x="419" y="65"/>
                </a:cxn>
                <a:cxn ang="0">
                  <a:pos x="441" y="86"/>
                </a:cxn>
                <a:cxn ang="0">
                  <a:pos x="458" y="109"/>
                </a:cxn>
                <a:cxn ang="0">
                  <a:pos x="471" y="135"/>
                </a:cxn>
                <a:cxn ang="0">
                  <a:pos x="480" y="161"/>
                </a:cxn>
                <a:cxn ang="0">
                  <a:pos x="484" y="189"/>
                </a:cxn>
                <a:cxn ang="0">
                  <a:pos x="482" y="218"/>
                </a:cxn>
                <a:cxn ang="0">
                  <a:pos x="475" y="246"/>
                </a:cxn>
                <a:cxn ang="0">
                  <a:pos x="462" y="272"/>
                </a:cxn>
                <a:cxn ang="0">
                  <a:pos x="445" y="295"/>
                </a:cxn>
                <a:cxn ang="0">
                  <a:pos x="425" y="317"/>
                </a:cxn>
                <a:cxn ang="0">
                  <a:pos x="399" y="335"/>
                </a:cxn>
                <a:cxn ang="0">
                  <a:pos x="370" y="350"/>
                </a:cxn>
                <a:cxn ang="0">
                  <a:pos x="340" y="362"/>
                </a:cxn>
                <a:cxn ang="0">
                  <a:pos x="305" y="371"/>
                </a:cxn>
                <a:cxn ang="0">
                  <a:pos x="269" y="375"/>
                </a:cxn>
                <a:cxn ang="0">
                  <a:pos x="231" y="375"/>
                </a:cxn>
              </a:cxnLst>
              <a:rect l="0" t="0" r="r" b="b"/>
              <a:pathLst>
                <a:path w="485" h="377">
                  <a:moveTo>
                    <a:pt x="231" y="375"/>
                  </a:moveTo>
                  <a:lnTo>
                    <a:pt x="218" y="374"/>
                  </a:lnTo>
                  <a:lnTo>
                    <a:pt x="205" y="373"/>
                  </a:lnTo>
                  <a:lnTo>
                    <a:pt x="194" y="370"/>
                  </a:lnTo>
                  <a:lnTo>
                    <a:pt x="182" y="368"/>
                  </a:lnTo>
                  <a:lnTo>
                    <a:pt x="169" y="365"/>
                  </a:lnTo>
                  <a:lnTo>
                    <a:pt x="158" y="361"/>
                  </a:lnTo>
                  <a:lnTo>
                    <a:pt x="146" y="357"/>
                  </a:lnTo>
                  <a:lnTo>
                    <a:pt x="135" y="353"/>
                  </a:lnTo>
                  <a:lnTo>
                    <a:pt x="125" y="349"/>
                  </a:lnTo>
                  <a:lnTo>
                    <a:pt x="115" y="345"/>
                  </a:lnTo>
                  <a:lnTo>
                    <a:pt x="105" y="339"/>
                  </a:lnTo>
                  <a:lnTo>
                    <a:pt x="95" y="333"/>
                  </a:lnTo>
                  <a:lnTo>
                    <a:pt x="86" y="327"/>
                  </a:lnTo>
                  <a:lnTo>
                    <a:pt x="77" y="321"/>
                  </a:lnTo>
                  <a:lnTo>
                    <a:pt x="68" y="314"/>
                  </a:lnTo>
                  <a:lnTo>
                    <a:pt x="60" y="307"/>
                  </a:lnTo>
                  <a:lnTo>
                    <a:pt x="52" y="300"/>
                  </a:lnTo>
                  <a:lnTo>
                    <a:pt x="45" y="292"/>
                  </a:lnTo>
                  <a:lnTo>
                    <a:pt x="40" y="284"/>
                  </a:lnTo>
                  <a:lnTo>
                    <a:pt x="33" y="277"/>
                  </a:lnTo>
                  <a:lnTo>
                    <a:pt x="27" y="269"/>
                  </a:lnTo>
                  <a:lnTo>
                    <a:pt x="22" y="260"/>
                  </a:lnTo>
                  <a:lnTo>
                    <a:pt x="17" y="251"/>
                  </a:lnTo>
                  <a:lnTo>
                    <a:pt x="13" y="242"/>
                  </a:lnTo>
                  <a:lnTo>
                    <a:pt x="10" y="233"/>
                  </a:lnTo>
                  <a:lnTo>
                    <a:pt x="7" y="224"/>
                  </a:lnTo>
                  <a:lnTo>
                    <a:pt x="4" y="215"/>
                  </a:lnTo>
                  <a:lnTo>
                    <a:pt x="2" y="206"/>
                  </a:lnTo>
                  <a:lnTo>
                    <a:pt x="1" y="196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1" y="166"/>
                  </a:lnTo>
                  <a:lnTo>
                    <a:pt x="2" y="157"/>
                  </a:lnTo>
                  <a:lnTo>
                    <a:pt x="4" y="148"/>
                  </a:lnTo>
                  <a:lnTo>
                    <a:pt x="7" y="139"/>
                  </a:lnTo>
                  <a:lnTo>
                    <a:pt x="10" y="130"/>
                  </a:lnTo>
                  <a:lnTo>
                    <a:pt x="13" y="121"/>
                  </a:lnTo>
                  <a:lnTo>
                    <a:pt x="17" y="113"/>
                  </a:lnTo>
                  <a:lnTo>
                    <a:pt x="22" y="104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4" y="74"/>
                  </a:lnTo>
                  <a:lnTo>
                    <a:pt x="51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4" y="48"/>
                  </a:lnTo>
                  <a:lnTo>
                    <a:pt x="83" y="42"/>
                  </a:lnTo>
                  <a:lnTo>
                    <a:pt x="92" y="37"/>
                  </a:lnTo>
                  <a:lnTo>
                    <a:pt x="101" y="31"/>
                  </a:lnTo>
                  <a:lnTo>
                    <a:pt x="111" y="28"/>
                  </a:lnTo>
                  <a:lnTo>
                    <a:pt x="121" y="23"/>
                  </a:lnTo>
                  <a:lnTo>
                    <a:pt x="130" y="19"/>
                  </a:lnTo>
                  <a:lnTo>
                    <a:pt x="140" y="15"/>
                  </a:lnTo>
                  <a:lnTo>
                    <a:pt x="151" y="12"/>
                  </a:lnTo>
                  <a:lnTo>
                    <a:pt x="162" y="9"/>
                  </a:lnTo>
                  <a:lnTo>
                    <a:pt x="173" y="6"/>
                  </a:lnTo>
                  <a:lnTo>
                    <a:pt x="184" y="4"/>
                  </a:lnTo>
                  <a:lnTo>
                    <a:pt x="196" y="3"/>
                  </a:lnTo>
                  <a:lnTo>
                    <a:pt x="207" y="1"/>
                  </a:lnTo>
                  <a:lnTo>
                    <a:pt x="219" y="1"/>
                  </a:lnTo>
                  <a:lnTo>
                    <a:pt x="231" y="0"/>
                  </a:lnTo>
                  <a:lnTo>
                    <a:pt x="243" y="0"/>
                  </a:lnTo>
                  <a:lnTo>
                    <a:pt x="255" y="1"/>
                  </a:lnTo>
                  <a:lnTo>
                    <a:pt x="267" y="2"/>
                  </a:lnTo>
                  <a:lnTo>
                    <a:pt x="279" y="4"/>
                  </a:lnTo>
                  <a:lnTo>
                    <a:pt x="290" y="6"/>
                  </a:lnTo>
                  <a:lnTo>
                    <a:pt x="302" y="8"/>
                  </a:lnTo>
                  <a:lnTo>
                    <a:pt x="313" y="11"/>
                  </a:lnTo>
                  <a:lnTo>
                    <a:pt x="324" y="14"/>
                  </a:lnTo>
                  <a:lnTo>
                    <a:pt x="335" y="18"/>
                  </a:lnTo>
                  <a:lnTo>
                    <a:pt x="346" y="22"/>
                  </a:lnTo>
                  <a:lnTo>
                    <a:pt x="356" y="26"/>
                  </a:lnTo>
                  <a:lnTo>
                    <a:pt x="365" y="31"/>
                  </a:lnTo>
                  <a:lnTo>
                    <a:pt x="375" y="35"/>
                  </a:lnTo>
                  <a:lnTo>
                    <a:pt x="385" y="40"/>
                  </a:lnTo>
                  <a:lnTo>
                    <a:pt x="394" y="46"/>
                  </a:lnTo>
                  <a:lnTo>
                    <a:pt x="403" y="52"/>
                  </a:lnTo>
                  <a:lnTo>
                    <a:pt x="411" y="58"/>
                  </a:lnTo>
                  <a:lnTo>
                    <a:pt x="419" y="65"/>
                  </a:lnTo>
                  <a:lnTo>
                    <a:pt x="427" y="72"/>
                  </a:lnTo>
                  <a:lnTo>
                    <a:pt x="434" y="79"/>
                  </a:lnTo>
                  <a:lnTo>
                    <a:pt x="441" y="86"/>
                  </a:lnTo>
                  <a:lnTo>
                    <a:pt x="446" y="94"/>
                  </a:lnTo>
                  <a:lnTo>
                    <a:pt x="452" y="101"/>
                  </a:lnTo>
                  <a:lnTo>
                    <a:pt x="458" y="109"/>
                  </a:lnTo>
                  <a:lnTo>
                    <a:pt x="463" y="117"/>
                  </a:lnTo>
                  <a:lnTo>
                    <a:pt x="467" y="126"/>
                  </a:lnTo>
                  <a:lnTo>
                    <a:pt x="471" y="135"/>
                  </a:lnTo>
                  <a:lnTo>
                    <a:pt x="475" y="144"/>
                  </a:lnTo>
                  <a:lnTo>
                    <a:pt x="478" y="153"/>
                  </a:lnTo>
                  <a:lnTo>
                    <a:pt x="480" y="161"/>
                  </a:lnTo>
                  <a:lnTo>
                    <a:pt x="482" y="170"/>
                  </a:lnTo>
                  <a:lnTo>
                    <a:pt x="484" y="179"/>
                  </a:lnTo>
                  <a:lnTo>
                    <a:pt x="484" y="189"/>
                  </a:lnTo>
                  <a:lnTo>
                    <a:pt x="484" y="199"/>
                  </a:lnTo>
                  <a:lnTo>
                    <a:pt x="484" y="209"/>
                  </a:lnTo>
                  <a:lnTo>
                    <a:pt x="482" y="218"/>
                  </a:lnTo>
                  <a:lnTo>
                    <a:pt x="481" y="227"/>
                  </a:lnTo>
                  <a:lnTo>
                    <a:pt x="478" y="236"/>
                  </a:lnTo>
                  <a:lnTo>
                    <a:pt x="475" y="246"/>
                  </a:lnTo>
                  <a:lnTo>
                    <a:pt x="471" y="254"/>
                  </a:lnTo>
                  <a:lnTo>
                    <a:pt x="467" y="263"/>
                  </a:lnTo>
                  <a:lnTo>
                    <a:pt x="462" y="272"/>
                  </a:lnTo>
                  <a:lnTo>
                    <a:pt x="457" y="280"/>
                  </a:lnTo>
                  <a:lnTo>
                    <a:pt x="452" y="287"/>
                  </a:lnTo>
                  <a:lnTo>
                    <a:pt x="445" y="295"/>
                  </a:lnTo>
                  <a:lnTo>
                    <a:pt x="439" y="302"/>
                  </a:lnTo>
                  <a:lnTo>
                    <a:pt x="433" y="310"/>
                  </a:lnTo>
                  <a:lnTo>
                    <a:pt x="425" y="317"/>
                  </a:lnTo>
                  <a:lnTo>
                    <a:pt x="417" y="323"/>
                  </a:lnTo>
                  <a:lnTo>
                    <a:pt x="408" y="330"/>
                  </a:lnTo>
                  <a:lnTo>
                    <a:pt x="399" y="335"/>
                  </a:lnTo>
                  <a:lnTo>
                    <a:pt x="390" y="341"/>
                  </a:lnTo>
                  <a:lnTo>
                    <a:pt x="380" y="345"/>
                  </a:lnTo>
                  <a:lnTo>
                    <a:pt x="370" y="350"/>
                  </a:lnTo>
                  <a:lnTo>
                    <a:pt x="361" y="355"/>
                  </a:lnTo>
                  <a:lnTo>
                    <a:pt x="351" y="359"/>
                  </a:lnTo>
                  <a:lnTo>
                    <a:pt x="340" y="362"/>
                  </a:lnTo>
                  <a:lnTo>
                    <a:pt x="328" y="366"/>
                  </a:lnTo>
                  <a:lnTo>
                    <a:pt x="317" y="369"/>
                  </a:lnTo>
                  <a:lnTo>
                    <a:pt x="305" y="371"/>
                  </a:lnTo>
                  <a:lnTo>
                    <a:pt x="293" y="373"/>
                  </a:lnTo>
                  <a:lnTo>
                    <a:pt x="282" y="374"/>
                  </a:lnTo>
                  <a:lnTo>
                    <a:pt x="269" y="375"/>
                  </a:lnTo>
                  <a:lnTo>
                    <a:pt x="257" y="376"/>
                  </a:lnTo>
                  <a:lnTo>
                    <a:pt x="244" y="376"/>
                  </a:lnTo>
                  <a:lnTo>
                    <a:pt x="231" y="375"/>
                  </a:lnTo>
                </a:path>
              </a:pathLst>
            </a:custGeom>
            <a:solidFill>
              <a:srgbClr val="F2F2F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4" name="Freeform 1121"/>
            <p:cNvSpPr>
              <a:spLocks/>
            </p:cNvSpPr>
            <p:nvPr/>
          </p:nvSpPr>
          <p:spPr bwMode="auto">
            <a:xfrm>
              <a:off x="3413" y="3695"/>
              <a:ext cx="481" cy="373"/>
            </a:xfrm>
            <a:custGeom>
              <a:avLst/>
              <a:gdLst/>
              <a:ahLst/>
              <a:cxnLst>
                <a:cxn ang="0">
                  <a:pos x="204" y="369"/>
                </a:cxn>
                <a:cxn ang="0">
                  <a:pos x="168" y="361"/>
                </a:cxn>
                <a:cxn ang="0">
                  <a:pos x="134" y="350"/>
                </a:cxn>
                <a:cxn ang="0">
                  <a:pos x="104" y="336"/>
                </a:cxn>
                <a:cxn ang="0">
                  <a:pos x="76" y="318"/>
                </a:cxn>
                <a:cxn ang="0">
                  <a:pos x="52" y="297"/>
                </a:cxn>
                <a:cxn ang="0">
                  <a:pos x="33" y="274"/>
                </a:cxn>
                <a:cxn ang="0">
                  <a:pos x="17" y="249"/>
                </a:cxn>
                <a:cxn ang="0">
                  <a:pos x="7" y="221"/>
                </a:cxn>
                <a:cxn ang="0">
                  <a:pos x="1" y="194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1" y="66"/>
                </a:cxn>
                <a:cxn ang="0">
                  <a:pos x="74" y="47"/>
                </a:cxn>
                <a:cxn ang="0">
                  <a:pos x="100" y="31"/>
                </a:cxn>
                <a:cxn ang="0">
                  <a:pos x="129" y="19"/>
                </a:cxn>
                <a:cxn ang="0">
                  <a:pos x="161" y="9"/>
                </a:cxn>
                <a:cxn ang="0">
                  <a:pos x="194" y="2"/>
                </a:cxn>
                <a:cxn ang="0">
                  <a:pos x="229" y="0"/>
                </a:cxn>
                <a:cxn ang="0">
                  <a:pos x="265" y="2"/>
                </a:cxn>
                <a:cxn ang="0">
                  <a:pos x="299" y="8"/>
                </a:cxn>
                <a:cxn ang="0">
                  <a:pos x="332" y="17"/>
                </a:cxn>
                <a:cxn ang="0">
                  <a:pos x="362" y="30"/>
                </a:cxn>
                <a:cxn ang="0">
                  <a:pos x="391" y="45"/>
                </a:cxn>
                <a:cxn ang="0">
                  <a:pos x="416" y="64"/>
                </a:cxn>
                <a:cxn ang="0">
                  <a:pos x="437" y="85"/>
                </a:cxn>
                <a:cxn ang="0">
                  <a:pos x="454" y="108"/>
                </a:cxn>
                <a:cxn ang="0">
                  <a:pos x="467" y="133"/>
                </a:cxn>
                <a:cxn ang="0">
                  <a:pos x="476" y="159"/>
                </a:cxn>
                <a:cxn ang="0">
                  <a:pos x="480" y="187"/>
                </a:cxn>
                <a:cxn ang="0">
                  <a:pos x="478" y="216"/>
                </a:cxn>
                <a:cxn ang="0">
                  <a:pos x="471" y="243"/>
                </a:cxn>
                <a:cxn ang="0">
                  <a:pos x="459" y="269"/>
                </a:cxn>
                <a:cxn ang="0">
                  <a:pos x="442" y="292"/>
                </a:cxn>
                <a:cxn ang="0">
                  <a:pos x="421" y="314"/>
                </a:cxn>
                <a:cxn ang="0">
                  <a:pos x="396" y="332"/>
                </a:cxn>
                <a:cxn ang="0">
                  <a:pos x="367" y="347"/>
                </a:cxn>
                <a:cxn ang="0">
                  <a:pos x="337" y="359"/>
                </a:cxn>
                <a:cxn ang="0">
                  <a:pos x="302" y="367"/>
                </a:cxn>
                <a:cxn ang="0">
                  <a:pos x="267" y="372"/>
                </a:cxn>
                <a:cxn ang="0">
                  <a:pos x="229" y="372"/>
                </a:cxn>
              </a:cxnLst>
              <a:rect l="0" t="0" r="r" b="b"/>
              <a:pathLst>
                <a:path w="481" h="373">
                  <a:moveTo>
                    <a:pt x="229" y="372"/>
                  </a:moveTo>
                  <a:lnTo>
                    <a:pt x="216" y="371"/>
                  </a:lnTo>
                  <a:lnTo>
                    <a:pt x="204" y="369"/>
                  </a:lnTo>
                  <a:lnTo>
                    <a:pt x="192" y="367"/>
                  </a:lnTo>
                  <a:lnTo>
                    <a:pt x="180" y="364"/>
                  </a:lnTo>
                  <a:lnTo>
                    <a:pt x="168" y="361"/>
                  </a:lnTo>
                  <a:lnTo>
                    <a:pt x="156" y="358"/>
                  </a:lnTo>
                  <a:lnTo>
                    <a:pt x="145" y="354"/>
                  </a:lnTo>
                  <a:lnTo>
                    <a:pt x="134" y="350"/>
                  </a:lnTo>
                  <a:lnTo>
                    <a:pt x="124" y="345"/>
                  </a:lnTo>
                  <a:lnTo>
                    <a:pt x="114" y="341"/>
                  </a:lnTo>
                  <a:lnTo>
                    <a:pt x="104" y="336"/>
                  </a:lnTo>
                  <a:lnTo>
                    <a:pt x="94" y="330"/>
                  </a:lnTo>
                  <a:lnTo>
                    <a:pt x="85" y="324"/>
                  </a:lnTo>
                  <a:lnTo>
                    <a:pt x="76" y="318"/>
                  </a:lnTo>
                  <a:lnTo>
                    <a:pt x="68" y="311"/>
                  </a:lnTo>
                  <a:lnTo>
                    <a:pt x="60" y="304"/>
                  </a:lnTo>
                  <a:lnTo>
                    <a:pt x="52" y="297"/>
                  </a:lnTo>
                  <a:lnTo>
                    <a:pt x="45" y="289"/>
                  </a:lnTo>
                  <a:lnTo>
                    <a:pt x="39" y="281"/>
                  </a:lnTo>
                  <a:lnTo>
                    <a:pt x="33" y="274"/>
                  </a:lnTo>
                  <a:lnTo>
                    <a:pt x="27" y="266"/>
                  </a:lnTo>
                  <a:lnTo>
                    <a:pt x="22" y="257"/>
                  </a:lnTo>
                  <a:lnTo>
                    <a:pt x="17" y="249"/>
                  </a:lnTo>
                  <a:lnTo>
                    <a:pt x="13" y="240"/>
                  </a:lnTo>
                  <a:lnTo>
                    <a:pt x="10" y="231"/>
                  </a:lnTo>
                  <a:lnTo>
                    <a:pt x="7" y="221"/>
                  </a:lnTo>
                  <a:lnTo>
                    <a:pt x="4" y="213"/>
                  </a:lnTo>
                  <a:lnTo>
                    <a:pt x="2" y="204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4"/>
                  </a:lnTo>
                  <a:lnTo>
                    <a:pt x="1" y="164"/>
                  </a:lnTo>
                  <a:lnTo>
                    <a:pt x="2" y="155"/>
                  </a:lnTo>
                  <a:lnTo>
                    <a:pt x="4" y="147"/>
                  </a:lnTo>
                  <a:lnTo>
                    <a:pt x="7" y="137"/>
                  </a:lnTo>
                  <a:lnTo>
                    <a:pt x="10" y="129"/>
                  </a:lnTo>
                  <a:lnTo>
                    <a:pt x="13" y="120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9" y="81"/>
                  </a:lnTo>
                  <a:lnTo>
                    <a:pt x="44" y="73"/>
                  </a:lnTo>
                  <a:lnTo>
                    <a:pt x="51" y="66"/>
                  </a:lnTo>
                  <a:lnTo>
                    <a:pt x="58" y="60"/>
                  </a:lnTo>
                  <a:lnTo>
                    <a:pt x="66" y="53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10" y="27"/>
                  </a:lnTo>
                  <a:lnTo>
                    <a:pt x="120" y="23"/>
                  </a:lnTo>
                  <a:lnTo>
                    <a:pt x="129" y="19"/>
                  </a:lnTo>
                  <a:lnTo>
                    <a:pt x="139" y="15"/>
                  </a:lnTo>
                  <a:lnTo>
                    <a:pt x="150" y="11"/>
                  </a:lnTo>
                  <a:lnTo>
                    <a:pt x="161" y="9"/>
                  </a:lnTo>
                  <a:lnTo>
                    <a:pt x="172" y="6"/>
                  </a:lnTo>
                  <a:lnTo>
                    <a:pt x="183" y="4"/>
                  </a:lnTo>
                  <a:lnTo>
                    <a:pt x="194" y="2"/>
                  </a:lnTo>
                  <a:lnTo>
                    <a:pt x="205" y="1"/>
                  </a:lnTo>
                  <a:lnTo>
                    <a:pt x="217" y="0"/>
                  </a:lnTo>
                  <a:lnTo>
                    <a:pt x="229" y="0"/>
                  </a:lnTo>
                  <a:lnTo>
                    <a:pt x="241" y="0"/>
                  </a:lnTo>
                  <a:lnTo>
                    <a:pt x="253" y="1"/>
                  </a:lnTo>
                  <a:lnTo>
                    <a:pt x="265" y="2"/>
                  </a:lnTo>
                  <a:lnTo>
                    <a:pt x="277" y="3"/>
                  </a:lnTo>
                  <a:lnTo>
                    <a:pt x="288" y="5"/>
                  </a:lnTo>
                  <a:lnTo>
                    <a:pt x="299" y="8"/>
                  </a:lnTo>
                  <a:lnTo>
                    <a:pt x="311" y="10"/>
                  </a:lnTo>
                  <a:lnTo>
                    <a:pt x="322" y="14"/>
                  </a:lnTo>
                  <a:lnTo>
                    <a:pt x="332" y="17"/>
                  </a:lnTo>
                  <a:lnTo>
                    <a:pt x="343" y="21"/>
                  </a:lnTo>
                  <a:lnTo>
                    <a:pt x="353" y="26"/>
                  </a:lnTo>
                  <a:lnTo>
                    <a:pt x="362" y="30"/>
                  </a:lnTo>
                  <a:lnTo>
                    <a:pt x="372" y="34"/>
                  </a:lnTo>
                  <a:lnTo>
                    <a:pt x="381" y="40"/>
                  </a:lnTo>
                  <a:lnTo>
                    <a:pt x="391" y="45"/>
                  </a:lnTo>
                  <a:lnTo>
                    <a:pt x="399" y="51"/>
                  </a:lnTo>
                  <a:lnTo>
                    <a:pt x="408" y="57"/>
                  </a:lnTo>
                  <a:lnTo>
                    <a:pt x="416" y="64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5"/>
                  </a:lnTo>
                  <a:lnTo>
                    <a:pt x="443" y="93"/>
                  </a:lnTo>
                  <a:lnTo>
                    <a:pt x="449" y="100"/>
                  </a:lnTo>
                  <a:lnTo>
                    <a:pt x="454" y="108"/>
                  </a:lnTo>
                  <a:lnTo>
                    <a:pt x="459" y="116"/>
                  </a:lnTo>
                  <a:lnTo>
                    <a:pt x="463" y="125"/>
                  </a:lnTo>
                  <a:lnTo>
                    <a:pt x="467" y="133"/>
                  </a:lnTo>
                  <a:lnTo>
                    <a:pt x="471" y="142"/>
                  </a:lnTo>
                  <a:lnTo>
                    <a:pt x="474" y="151"/>
                  </a:lnTo>
                  <a:lnTo>
                    <a:pt x="476" y="159"/>
                  </a:lnTo>
                  <a:lnTo>
                    <a:pt x="478" y="168"/>
                  </a:lnTo>
                  <a:lnTo>
                    <a:pt x="479" y="178"/>
                  </a:lnTo>
                  <a:lnTo>
                    <a:pt x="480" y="187"/>
                  </a:lnTo>
                  <a:lnTo>
                    <a:pt x="480" y="196"/>
                  </a:lnTo>
                  <a:lnTo>
                    <a:pt x="480" y="206"/>
                  </a:lnTo>
                  <a:lnTo>
                    <a:pt x="478" y="216"/>
                  </a:lnTo>
                  <a:lnTo>
                    <a:pt x="477" y="224"/>
                  </a:lnTo>
                  <a:lnTo>
                    <a:pt x="474" y="234"/>
                  </a:lnTo>
                  <a:lnTo>
                    <a:pt x="471" y="243"/>
                  </a:lnTo>
                  <a:lnTo>
                    <a:pt x="467" y="252"/>
                  </a:lnTo>
                  <a:lnTo>
                    <a:pt x="463" y="261"/>
                  </a:lnTo>
                  <a:lnTo>
                    <a:pt x="459" y="269"/>
                  </a:lnTo>
                  <a:lnTo>
                    <a:pt x="454" y="277"/>
                  </a:lnTo>
                  <a:lnTo>
                    <a:pt x="448" y="284"/>
                  </a:lnTo>
                  <a:lnTo>
                    <a:pt x="442" y="292"/>
                  </a:lnTo>
                  <a:lnTo>
                    <a:pt x="436" y="300"/>
                  </a:lnTo>
                  <a:lnTo>
                    <a:pt x="429" y="307"/>
                  </a:lnTo>
                  <a:lnTo>
                    <a:pt x="421" y="314"/>
                  </a:lnTo>
                  <a:lnTo>
                    <a:pt x="413" y="320"/>
                  </a:lnTo>
                  <a:lnTo>
                    <a:pt x="405" y="327"/>
                  </a:lnTo>
                  <a:lnTo>
                    <a:pt x="396" y="332"/>
                  </a:lnTo>
                  <a:lnTo>
                    <a:pt x="387" y="338"/>
                  </a:lnTo>
                  <a:lnTo>
                    <a:pt x="377" y="342"/>
                  </a:lnTo>
                  <a:lnTo>
                    <a:pt x="367" y="347"/>
                  </a:lnTo>
                  <a:lnTo>
                    <a:pt x="358" y="351"/>
                  </a:lnTo>
                  <a:lnTo>
                    <a:pt x="348" y="355"/>
                  </a:lnTo>
                  <a:lnTo>
                    <a:pt x="337" y="359"/>
                  </a:lnTo>
                  <a:lnTo>
                    <a:pt x="325" y="362"/>
                  </a:lnTo>
                  <a:lnTo>
                    <a:pt x="314" y="365"/>
                  </a:lnTo>
                  <a:lnTo>
                    <a:pt x="302" y="367"/>
                  </a:lnTo>
                  <a:lnTo>
                    <a:pt x="291" y="369"/>
                  </a:lnTo>
                  <a:lnTo>
                    <a:pt x="279" y="371"/>
                  </a:lnTo>
                  <a:lnTo>
                    <a:pt x="267" y="372"/>
                  </a:lnTo>
                  <a:lnTo>
                    <a:pt x="255" y="372"/>
                  </a:lnTo>
                  <a:lnTo>
                    <a:pt x="242" y="372"/>
                  </a:lnTo>
                  <a:lnTo>
                    <a:pt x="229" y="372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5" name="Freeform 1122"/>
            <p:cNvSpPr>
              <a:spLocks/>
            </p:cNvSpPr>
            <p:nvPr/>
          </p:nvSpPr>
          <p:spPr bwMode="auto">
            <a:xfrm>
              <a:off x="3415" y="3696"/>
              <a:ext cx="477" cy="371"/>
            </a:xfrm>
            <a:custGeom>
              <a:avLst/>
              <a:gdLst/>
              <a:ahLst/>
              <a:cxnLst>
                <a:cxn ang="0">
                  <a:pos x="202" y="366"/>
                </a:cxn>
                <a:cxn ang="0">
                  <a:pos x="167" y="359"/>
                </a:cxn>
                <a:cxn ang="0">
                  <a:pos x="133" y="348"/>
                </a:cxn>
                <a:cxn ang="0">
                  <a:pos x="103" y="334"/>
                </a:cxn>
                <a:cxn ang="0">
                  <a:pos x="75" y="316"/>
                </a:cxn>
                <a:cxn ang="0">
                  <a:pos x="52" y="295"/>
                </a:cxn>
                <a:cxn ang="0">
                  <a:pos x="33" y="272"/>
                </a:cxn>
                <a:cxn ang="0">
                  <a:pos x="17" y="247"/>
                </a:cxn>
                <a:cxn ang="0">
                  <a:pos x="6" y="220"/>
                </a:cxn>
                <a:cxn ang="0">
                  <a:pos x="1" y="193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0" y="66"/>
                </a:cxn>
                <a:cxn ang="0">
                  <a:pos x="73" y="47"/>
                </a:cxn>
                <a:cxn ang="0">
                  <a:pos x="100" y="31"/>
                </a:cxn>
                <a:cxn ang="0">
                  <a:pos x="128" y="19"/>
                </a:cxn>
                <a:cxn ang="0">
                  <a:pos x="159" y="9"/>
                </a:cxn>
                <a:cxn ang="0">
                  <a:pos x="193" y="3"/>
                </a:cxn>
                <a:cxn ang="0">
                  <a:pos x="227" y="0"/>
                </a:cxn>
                <a:cxn ang="0">
                  <a:pos x="263" y="2"/>
                </a:cxn>
                <a:cxn ang="0">
                  <a:pos x="297" y="8"/>
                </a:cxn>
                <a:cxn ang="0">
                  <a:pos x="330" y="18"/>
                </a:cxn>
                <a:cxn ang="0">
                  <a:pos x="359" y="30"/>
                </a:cxn>
                <a:cxn ang="0">
                  <a:pos x="387" y="46"/>
                </a:cxn>
                <a:cxn ang="0">
                  <a:pos x="412" y="64"/>
                </a:cxn>
                <a:cxn ang="0">
                  <a:pos x="434" y="85"/>
                </a:cxn>
                <a:cxn ang="0">
                  <a:pos x="450" y="107"/>
                </a:cxn>
                <a:cxn ang="0">
                  <a:pos x="464" y="133"/>
                </a:cxn>
                <a:cxn ang="0">
                  <a:pos x="472" y="158"/>
                </a:cxn>
                <a:cxn ang="0">
                  <a:pos x="476" y="186"/>
                </a:cxn>
                <a:cxn ang="0">
                  <a:pos x="474" y="215"/>
                </a:cxn>
                <a:cxn ang="0">
                  <a:pos x="467" y="242"/>
                </a:cxn>
                <a:cxn ang="0">
                  <a:pos x="455" y="268"/>
                </a:cxn>
                <a:cxn ang="0">
                  <a:pos x="438" y="290"/>
                </a:cxn>
                <a:cxn ang="0">
                  <a:pos x="418" y="312"/>
                </a:cxn>
                <a:cxn ang="0">
                  <a:pos x="393" y="330"/>
                </a:cxn>
                <a:cxn ang="0">
                  <a:pos x="364" y="345"/>
                </a:cxn>
                <a:cxn ang="0">
                  <a:pos x="334" y="356"/>
                </a:cxn>
                <a:cxn ang="0">
                  <a:pos x="300" y="365"/>
                </a:cxn>
                <a:cxn ang="0">
                  <a:pos x="265" y="369"/>
                </a:cxn>
                <a:cxn ang="0">
                  <a:pos x="227" y="369"/>
                </a:cxn>
              </a:cxnLst>
              <a:rect l="0" t="0" r="r" b="b"/>
              <a:pathLst>
                <a:path w="477" h="371">
                  <a:moveTo>
                    <a:pt x="227" y="369"/>
                  </a:moveTo>
                  <a:lnTo>
                    <a:pt x="214" y="368"/>
                  </a:lnTo>
                  <a:lnTo>
                    <a:pt x="202" y="366"/>
                  </a:lnTo>
                  <a:lnTo>
                    <a:pt x="191" y="364"/>
                  </a:lnTo>
                  <a:lnTo>
                    <a:pt x="179" y="362"/>
                  </a:lnTo>
                  <a:lnTo>
                    <a:pt x="167" y="359"/>
                  </a:lnTo>
                  <a:lnTo>
                    <a:pt x="155" y="355"/>
                  </a:lnTo>
                  <a:lnTo>
                    <a:pt x="144" y="352"/>
                  </a:lnTo>
                  <a:lnTo>
                    <a:pt x="133" y="348"/>
                  </a:lnTo>
                  <a:lnTo>
                    <a:pt x="123" y="343"/>
                  </a:lnTo>
                  <a:lnTo>
                    <a:pt x="113" y="339"/>
                  </a:lnTo>
                  <a:lnTo>
                    <a:pt x="103" y="334"/>
                  </a:lnTo>
                  <a:lnTo>
                    <a:pt x="94" y="328"/>
                  </a:lnTo>
                  <a:lnTo>
                    <a:pt x="84" y="322"/>
                  </a:lnTo>
                  <a:lnTo>
                    <a:pt x="75" y="316"/>
                  </a:lnTo>
                  <a:lnTo>
                    <a:pt x="67" y="309"/>
                  </a:lnTo>
                  <a:lnTo>
                    <a:pt x="59" y="302"/>
                  </a:lnTo>
                  <a:lnTo>
                    <a:pt x="52" y="295"/>
                  </a:lnTo>
                  <a:lnTo>
                    <a:pt x="44" y="287"/>
                  </a:lnTo>
                  <a:lnTo>
                    <a:pt x="39" y="279"/>
                  </a:lnTo>
                  <a:lnTo>
                    <a:pt x="33" y="272"/>
                  </a:lnTo>
                  <a:lnTo>
                    <a:pt x="27" y="264"/>
                  </a:lnTo>
                  <a:lnTo>
                    <a:pt x="22" y="256"/>
                  </a:lnTo>
                  <a:lnTo>
                    <a:pt x="17" y="247"/>
                  </a:lnTo>
                  <a:lnTo>
                    <a:pt x="13" y="238"/>
                  </a:lnTo>
                  <a:lnTo>
                    <a:pt x="10" y="229"/>
                  </a:lnTo>
                  <a:lnTo>
                    <a:pt x="6" y="220"/>
                  </a:lnTo>
                  <a:lnTo>
                    <a:pt x="4" y="212"/>
                  </a:lnTo>
                  <a:lnTo>
                    <a:pt x="2" y="202"/>
                  </a:lnTo>
                  <a:lnTo>
                    <a:pt x="1" y="193"/>
                  </a:lnTo>
                  <a:lnTo>
                    <a:pt x="0" y="183"/>
                  </a:lnTo>
                  <a:lnTo>
                    <a:pt x="0" y="173"/>
                  </a:lnTo>
                  <a:lnTo>
                    <a:pt x="1" y="164"/>
                  </a:lnTo>
                  <a:lnTo>
                    <a:pt x="2" y="154"/>
                  </a:lnTo>
                  <a:lnTo>
                    <a:pt x="4" y="146"/>
                  </a:lnTo>
                  <a:lnTo>
                    <a:pt x="7" y="137"/>
                  </a:lnTo>
                  <a:lnTo>
                    <a:pt x="10" y="128"/>
                  </a:lnTo>
                  <a:lnTo>
                    <a:pt x="13" y="119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8" y="80"/>
                  </a:lnTo>
                  <a:lnTo>
                    <a:pt x="43" y="73"/>
                  </a:lnTo>
                  <a:lnTo>
                    <a:pt x="50" y="66"/>
                  </a:lnTo>
                  <a:lnTo>
                    <a:pt x="58" y="60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2" y="42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09" y="27"/>
                  </a:lnTo>
                  <a:lnTo>
                    <a:pt x="119" y="23"/>
                  </a:lnTo>
                  <a:lnTo>
                    <a:pt x="128" y="19"/>
                  </a:lnTo>
                  <a:lnTo>
                    <a:pt x="138" y="15"/>
                  </a:lnTo>
                  <a:lnTo>
                    <a:pt x="149" y="12"/>
                  </a:lnTo>
                  <a:lnTo>
                    <a:pt x="159" y="9"/>
                  </a:lnTo>
                  <a:lnTo>
                    <a:pt x="170" y="7"/>
                  </a:lnTo>
                  <a:lnTo>
                    <a:pt x="181" y="4"/>
                  </a:lnTo>
                  <a:lnTo>
                    <a:pt x="193" y="3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39" y="1"/>
                  </a:lnTo>
                  <a:lnTo>
                    <a:pt x="251" y="1"/>
                  </a:lnTo>
                  <a:lnTo>
                    <a:pt x="263" y="2"/>
                  </a:lnTo>
                  <a:lnTo>
                    <a:pt x="275" y="4"/>
                  </a:lnTo>
                  <a:lnTo>
                    <a:pt x="285" y="6"/>
                  </a:lnTo>
                  <a:lnTo>
                    <a:pt x="297" y="8"/>
                  </a:lnTo>
                  <a:lnTo>
                    <a:pt x="308" y="11"/>
                  </a:lnTo>
                  <a:lnTo>
                    <a:pt x="319" y="14"/>
                  </a:lnTo>
                  <a:lnTo>
                    <a:pt x="330" y="18"/>
                  </a:lnTo>
                  <a:lnTo>
                    <a:pt x="340" y="22"/>
                  </a:lnTo>
                  <a:lnTo>
                    <a:pt x="350" y="26"/>
                  </a:lnTo>
                  <a:lnTo>
                    <a:pt x="359" y="30"/>
                  </a:lnTo>
                  <a:lnTo>
                    <a:pt x="369" y="34"/>
                  </a:lnTo>
                  <a:lnTo>
                    <a:pt x="378" y="40"/>
                  </a:lnTo>
                  <a:lnTo>
                    <a:pt x="387" y="46"/>
                  </a:lnTo>
                  <a:lnTo>
                    <a:pt x="396" y="52"/>
                  </a:lnTo>
                  <a:lnTo>
                    <a:pt x="404" y="58"/>
                  </a:lnTo>
                  <a:lnTo>
                    <a:pt x="412" y="64"/>
                  </a:lnTo>
                  <a:lnTo>
                    <a:pt x="420" y="71"/>
                  </a:lnTo>
                  <a:lnTo>
                    <a:pt x="427" y="78"/>
                  </a:lnTo>
                  <a:lnTo>
                    <a:pt x="434" y="85"/>
                  </a:lnTo>
                  <a:lnTo>
                    <a:pt x="439" y="93"/>
                  </a:lnTo>
                  <a:lnTo>
                    <a:pt x="445" y="100"/>
                  </a:lnTo>
                  <a:lnTo>
                    <a:pt x="450" y="107"/>
                  </a:lnTo>
                  <a:lnTo>
                    <a:pt x="455" y="116"/>
                  </a:lnTo>
                  <a:lnTo>
                    <a:pt x="460" y="124"/>
                  </a:lnTo>
                  <a:lnTo>
                    <a:pt x="464" y="133"/>
                  </a:lnTo>
                  <a:lnTo>
                    <a:pt x="467" y="141"/>
                  </a:lnTo>
                  <a:lnTo>
                    <a:pt x="470" y="150"/>
                  </a:lnTo>
                  <a:lnTo>
                    <a:pt x="472" y="158"/>
                  </a:lnTo>
                  <a:lnTo>
                    <a:pt x="474" y="167"/>
                  </a:lnTo>
                  <a:lnTo>
                    <a:pt x="475" y="177"/>
                  </a:lnTo>
                  <a:lnTo>
                    <a:pt x="476" y="186"/>
                  </a:lnTo>
                  <a:lnTo>
                    <a:pt x="476" y="195"/>
                  </a:lnTo>
                  <a:lnTo>
                    <a:pt x="476" y="205"/>
                  </a:lnTo>
                  <a:lnTo>
                    <a:pt x="474" y="215"/>
                  </a:lnTo>
                  <a:lnTo>
                    <a:pt x="473" y="223"/>
                  </a:lnTo>
                  <a:lnTo>
                    <a:pt x="470" y="232"/>
                  </a:lnTo>
                  <a:lnTo>
                    <a:pt x="467" y="242"/>
                  </a:lnTo>
                  <a:lnTo>
                    <a:pt x="463" y="250"/>
                  </a:lnTo>
                  <a:lnTo>
                    <a:pt x="459" y="259"/>
                  </a:lnTo>
                  <a:lnTo>
                    <a:pt x="455" y="268"/>
                  </a:lnTo>
                  <a:lnTo>
                    <a:pt x="450" y="275"/>
                  </a:lnTo>
                  <a:lnTo>
                    <a:pt x="444" y="283"/>
                  </a:lnTo>
                  <a:lnTo>
                    <a:pt x="438" y="290"/>
                  </a:lnTo>
                  <a:lnTo>
                    <a:pt x="432" y="298"/>
                  </a:lnTo>
                  <a:lnTo>
                    <a:pt x="425" y="305"/>
                  </a:lnTo>
                  <a:lnTo>
                    <a:pt x="418" y="312"/>
                  </a:lnTo>
                  <a:lnTo>
                    <a:pt x="410" y="318"/>
                  </a:lnTo>
                  <a:lnTo>
                    <a:pt x="402" y="324"/>
                  </a:lnTo>
                  <a:lnTo>
                    <a:pt x="393" y="330"/>
                  </a:lnTo>
                  <a:lnTo>
                    <a:pt x="383" y="336"/>
                  </a:lnTo>
                  <a:lnTo>
                    <a:pt x="374" y="340"/>
                  </a:lnTo>
                  <a:lnTo>
                    <a:pt x="364" y="345"/>
                  </a:lnTo>
                  <a:lnTo>
                    <a:pt x="355" y="349"/>
                  </a:lnTo>
                  <a:lnTo>
                    <a:pt x="345" y="353"/>
                  </a:lnTo>
                  <a:lnTo>
                    <a:pt x="334" y="356"/>
                  </a:lnTo>
                  <a:lnTo>
                    <a:pt x="323" y="360"/>
                  </a:lnTo>
                  <a:lnTo>
                    <a:pt x="312" y="363"/>
                  </a:lnTo>
                  <a:lnTo>
                    <a:pt x="300" y="365"/>
                  </a:lnTo>
                  <a:lnTo>
                    <a:pt x="288" y="367"/>
                  </a:lnTo>
                  <a:lnTo>
                    <a:pt x="277" y="368"/>
                  </a:lnTo>
                  <a:lnTo>
                    <a:pt x="265" y="369"/>
                  </a:lnTo>
                  <a:lnTo>
                    <a:pt x="253" y="370"/>
                  </a:lnTo>
                  <a:lnTo>
                    <a:pt x="240" y="370"/>
                  </a:lnTo>
                  <a:lnTo>
                    <a:pt x="227" y="369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6" name="Freeform 1123"/>
            <p:cNvSpPr>
              <a:spLocks/>
            </p:cNvSpPr>
            <p:nvPr/>
          </p:nvSpPr>
          <p:spPr bwMode="auto">
            <a:xfrm>
              <a:off x="3417" y="3698"/>
              <a:ext cx="473" cy="367"/>
            </a:xfrm>
            <a:custGeom>
              <a:avLst/>
              <a:gdLst/>
              <a:ahLst/>
              <a:cxnLst>
                <a:cxn ang="0">
                  <a:pos x="200" y="363"/>
                </a:cxn>
                <a:cxn ang="0">
                  <a:pos x="165" y="355"/>
                </a:cxn>
                <a:cxn ang="0">
                  <a:pos x="132" y="344"/>
                </a:cxn>
                <a:cxn ang="0">
                  <a:pos x="102" y="330"/>
                </a:cxn>
                <a:cxn ang="0">
                  <a:pos x="75" y="312"/>
                </a:cxn>
                <a:cxn ang="0">
                  <a:pos x="51" y="292"/>
                </a:cxn>
                <a:cxn ang="0">
                  <a:pos x="32" y="270"/>
                </a:cxn>
                <a:cxn ang="0">
                  <a:pos x="17" y="244"/>
                </a:cxn>
                <a:cxn ang="0">
                  <a:pos x="6" y="218"/>
                </a:cxn>
                <a:cxn ang="0">
                  <a:pos x="1" y="191"/>
                </a:cxn>
                <a:cxn ang="0">
                  <a:pos x="1" y="162"/>
                </a:cxn>
                <a:cxn ang="0">
                  <a:pos x="7" y="135"/>
                </a:cxn>
                <a:cxn ang="0">
                  <a:pos x="17" y="109"/>
                </a:cxn>
                <a:cxn ang="0">
                  <a:pos x="32" y="87"/>
                </a:cxn>
                <a:cxn ang="0">
                  <a:pos x="50" y="65"/>
                </a:cxn>
                <a:cxn ang="0">
                  <a:pos x="73" y="47"/>
                </a:cxn>
                <a:cxn ang="0">
                  <a:pos x="99" y="31"/>
                </a:cxn>
                <a:cxn ang="0">
                  <a:pos x="127" y="18"/>
                </a:cxn>
                <a:cxn ang="0">
                  <a:pos x="158" y="9"/>
                </a:cxn>
                <a:cxn ang="0">
                  <a:pos x="191" y="2"/>
                </a:cxn>
                <a:cxn ang="0">
                  <a:pos x="225" y="0"/>
                </a:cxn>
                <a:cxn ang="0">
                  <a:pos x="261" y="2"/>
                </a:cxn>
                <a:cxn ang="0">
                  <a:pos x="294" y="8"/>
                </a:cxn>
                <a:cxn ang="0">
                  <a:pos x="327" y="17"/>
                </a:cxn>
                <a:cxn ang="0">
                  <a:pos x="356" y="30"/>
                </a:cxn>
                <a:cxn ang="0">
                  <a:pos x="384" y="45"/>
                </a:cxn>
                <a:cxn ang="0">
                  <a:pos x="409" y="63"/>
                </a:cxn>
                <a:cxn ang="0">
                  <a:pos x="430" y="84"/>
                </a:cxn>
                <a:cxn ang="0">
                  <a:pos x="447" y="106"/>
                </a:cxn>
                <a:cxn ang="0">
                  <a:pos x="460" y="131"/>
                </a:cxn>
                <a:cxn ang="0">
                  <a:pos x="468" y="157"/>
                </a:cxn>
                <a:cxn ang="0">
                  <a:pos x="472" y="184"/>
                </a:cxn>
                <a:cxn ang="0">
                  <a:pos x="470" y="213"/>
                </a:cxn>
                <a:cxn ang="0">
                  <a:pos x="463" y="239"/>
                </a:cxn>
                <a:cxn ang="0">
                  <a:pos x="451" y="265"/>
                </a:cxn>
                <a:cxn ang="0">
                  <a:pos x="434" y="287"/>
                </a:cxn>
                <a:cxn ang="0">
                  <a:pos x="414" y="308"/>
                </a:cxn>
                <a:cxn ang="0">
                  <a:pos x="389" y="327"/>
                </a:cxn>
                <a:cxn ang="0">
                  <a:pos x="361" y="341"/>
                </a:cxn>
                <a:cxn ang="0">
                  <a:pos x="331" y="353"/>
                </a:cxn>
                <a:cxn ang="0">
                  <a:pos x="297" y="361"/>
                </a:cxn>
                <a:cxn ang="0">
                  <a:pos x="263" y="366"/>
                </a:cxn>
                <a:cxn ang="0">
                  <a:pos x="225" y="365"/>
                </a:cxn>
              </a:cxnLst>
              <a:rect l="0" t="0" r="r" b="b"/>
              <a:pathLst>
                <a:path w="473" h="367">
                  <a:moveTo>
                    <a:pt x="225" y="365"/>
                  </a:moveTo>
                  <a:lnTo>
                    <a:pt x="213" y="364"/>
                  </a:lnTo>
                  <a:lnTo>
                    <a:pt x="200" y="363"/>
                  </a:lnTo>
                  <a:lnTo>
                    <a:pt x="189" y="361"/>
                  </a:lnTo>
                  <a:lnTo>
                    <a:pt x="177" y="358"/>
                  </a:lnTo>
                  <a:lnTo>
                    <a:pt x="165" y="355"/>
                  </a:lnTo>
                  <a:lnTo>
                    <a:pt x="154" y="352"/>
                  </a:lnTo>
                  <a:lnTo>
                    <a:pt x="143" y="348"/>
                  </a:lnTo>
                  <a:lnTo>
                    <a:pt x="132" y="344"/>
                  </a:lnTo>
                  <a:lnTo>
                    <a:pt x="121" y="340"/>
                  </a:lnTo>
                  <a:lnTo>
                    <a:pt x="112" y="336"/>
                  </a:lnTo>
                  <a:lnTo>
                    <a:pt x="102" y="330"/>
                  </a:lnTo>
                  <a:lnTo>
                    <a:pt x="93" y="325"/>
                  </a:lnTo>
                  <a:lnTo>
                    <a:pt x="84" y="319"/>
                  </a:lnTo>
                  <a:lnTo>
                    <a:pt x="75" y="312"/>
                  </a:lnTo>
                  <a:lnTo>
                    <a:pt x="66" y="306"/>
                  </a:lnTo>
                  <a:lnTo>
                    <a:pt x="59" y="299"/>
                  </a:lnTo>
                  <a:lnTo>
                    <a:pt x="51" y="292"/>
                  </a:lnTo>
                  <a:lnTo>
                    <a:pt x="44" y="284"/>
                  </a:lnTo>
                  <a:lnTo>
                    <a:pt x="39" y="277"/>
                  </a:lnTo>
                  <a:lnTo>
                    <a:pt x="32" y="270"/>
                  </a:lnTo>
                  <a:lnTo>
                    <a:pt x="27" y="262"/>
                  </a:lnTo>
                  <a:lnTo>
                    <a:pt x="22" y="253"/>
                  </a:lnTo>
                  <a:lnTo>
                    <a:pt x="17" y="244"/>
                  </a:lnTo>
                  <a:lnTo>
                    <a:pt x="13" y="236"/>
                  </a:lnTo>
                  <a:lnTo>
                    <a:pt x="10" y="227"/>
                  </a:lnTo>
                  <a:lnTo>
                    <a:pt x="6" y="218"/>
                  </a:lnTo>
                  <a:lnTo>
                    <a:pt x="4" y="210"/>
                  </a:lnTo>
                  <a:lnTo>
                    <a:pt x="2" y="200"/>
                  </a:lnTo>
                  <a:lnTo>
                    <a:pt x="1" y="191"/>
                  </a:lnTo>
                  <a:lnTo>
                    <a:pt x="0" y="181"/>
                  </a:lnTo>
                  <a:lnTo>
                    <a:pt x="0" y="172"/>
                  </a:lnTo>
                  <a:lnTo>
                    <a:pt x="1" y="162"/>
                  </a:lnTo>
                  <a:lnTo>
                    <a:pt x="2" y="153"/>
                  </a:lnTo>
                  <a:lnTo>
                    <a:pt x="4" y="144"/>
                  </a:lnTo>
                  <a:lnTo>
                    <a:pt x="7" y="135"/>
                  </a:lnTo>
                  <a:lnTo>
                    <a:pt x="10" y="127"/>
                  </a:lnTo>
                  <a:lnTo>
                    <a:pt x="13" y="118"/>
                  </a:lnTo>
                  <a:lnTo>
                    <a:pt x="17" y="109"/>
                  </a:lnTo>
                  <a:lnTo>
                    <a:pt x="21" y="102"/>
                  </a:lnTo>
                  <a:lnTo>
                    <a:pt x="26" y="94"/>
                  </a:lnTo>
                  <a:lnTo>
                    <a:pt x="32" y="87"/>
                  </a:lnTo>
                  <a:lnTo>
                    <a:pt x="38" y="79"/>
                  </a:lnTo>
                  <a:lnTo>
                    <a:pt x="43" y="72"/>
                  </a:lnTo>
                  <a:lnTo>
                    <a:pt x="50" y="65"/>
                  </a:lnTo>
                  <a:lnTo>
                    <a:pt x="57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5"/>
                  </a:lnTo>
                  <a:lnTo>
                    <a:pt x="99" y="31"/>
                  </a:lnTo>
                  <a:lnTo>
                    <a:pt x="108" y="27"/>
                  </a:lnTo>
                  <a:lnTo>
                    <a:pt x="118" y="22"/>
                  </a:lnTo>
                  <a:lnTo>
                    <a:pt x="127" y="18"/>
                  </a:lnTo>
                  <a:lnTo>
                    <a:pt x="137" y="15"/>
                  </a:lnTo>
                  <a:lnTo>
                    <a:pt x="147" y="11"/>
                  </a:lnTo>
                  <a:lnTo>
                    <a:pt x="158" y="9"/>
                  </a:lnTo>
                  <a:lnTo>
                    <a:pt x="169" y="6"/>
                  </a:lnTo>
                  <a:lnTo>
                    <a:pt x="180" y="4"/>
                  </a:lnTo>
                  <a:lnTo>
                    <a:pt x="191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49" y="1"/>
                  </a:lnTo>
                  <a:lnTo>
                    <a:pt x="261" y="2"/>
                  </a:lnTo>
                  <a:lnTo>
                    <a:pt x="272" y="3"/>
                  </a:lnTo>
                  <a:lnTo>
                    <a:pt x="283" y="5"/>
                  </a:lnTo>
                  <a:lnTo>
                    <a:pt x="294" y="8"/>
                  </a:lnTo>
                  <a:lnTo>
                    <a:pt x="305" y="10"/>
                  </a:lnTo>
                  <a:lnTo>
                    <a:pt x="316" y="14"/>
                  </a:lnTo>
                  <a:lnTo>
                    <a:pt x="327" y="17"/>
                  </a:lnTo>
                  <a:lnTo>
                    <a:pt x="337" y="21"/>
                  </a:lnTo>
                  <a:lnTo>
                    <a:pt x="347" y="25"/>
                  </a:lnTo>
                  <a:lnTo>
                    <a:pt x="356" y="30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4" y="45"/>
                  </a:lnTo>
                  <a:lnTo>
                    <a:pt x="393" y="50"/>
                  </a:lnTo>
                  <a:lnTo>
                    <a:pt x="401" y="57"/>
                  </a:lnTo>
                  <a:lnTo>
                    <a:pt x="409" y="63"/>
                  </a:lnTo>
                  <a:lnTo>
                    <a:pt x="416" y="70"/>
                  </a:lnTo>
                  <a:lnTo>
                    <a:pt x="423" y="77"/>
                  </a:lnTo>
                  <a:lnTo>
                    <a:pt x="430" y="84"/>
                  </a:lnTo>
                  <a:lnTo>
                    <a:pt x="435" y="92"/>
                  </a:lnTo>
                  <a:lnTo>
                    <a:pt x="441" y="98"/>
                  </a:lnTo>
                  <a:lnTo>
                    <a:pt x="447" y="106"/>
                  </a:lnTo>
                  <a:lnTo>
                    <a:pt x="451" y="114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3" y="140"/>
                  </a:lnTo>
                  <a:lnTo>
                    <a:pt x="466" y="149"/>
                  </a:lnTo>
                  <a:lnTo>
                    <a:pt x="468" y="157"/>
                  </a:lnTo>
                  <a:lnTo>
                    <a:pt x="470" y="165"/>
                  </a:lnTo>
                  <a:lnTo>
                    <a:pt x="471" y="175"/>
                  </a:lnTo>
                  <a:lnTo>
                    <a:pt x="472" y="184"/>
                  </a:lnTo>
                  <a:lnTo>
                    <a:pt x="472" y="193"/>
                  </a:lnTo>
                  <a:lnTo>
                    <a:pt x="472" y="203"/>
                  </a:lnTo>
                  <a:lnTo>
                    <a:pt x="470" y="213"/>
                  </a:lnTo>
                  <a:lnTo>
                    <a:pt x="469" y="221"/>
                  </a:lnTo>
                  <a:lnTo>
                    <a:pt x="466" y="230"/>
                  </a:lnTo>
                  <a:lnTo>
                    <a:pt x="463" y="239"/>
                  </a:lnTo>
                  <a:lnTo>
                    <a:pt x="460" y="248"/>
                  </a:lnTo>
                  <a:lnTo>
                    <a:pt x="455" y="256"/>
                  </a:lnTo>
                  <a:lnTo>
                    <a:pt x="451" y="265"/>
                  </a:lnTo>
                  <a:lnTo>
                    <a:pt x="446" y="273"/>
                  </a:lnTo>
                  <a:lnTo>
                    <a:pt x="440" y="280"/>
                  </a:lnTo>
                  <a:lnTo>
                    <a:pt x="434" y="287"/>
                  </a:lnTo>
                  <a:lnTo>
                    <a:pt x="428" y="295"/>
                  </a:lnTo>
                  <a:lnTo>
                    <a:pt x="422" y="302"/>
                  </a:lnTo>
                  <a:lnTo>
                    <a:pt x="414" y="308"/>
                  </a:lnTo>
                  <a:lnTo>
                    <a:pt x="406" y="315"/>
                  </a:lnTo>
                  <a:lnTo>
                    <a:pt x="398" y="321"/>
                  </a:lnTo>
                  <a:lnTo>
                    <a:pt x="389" y="327"/>
                  </a:lnTo>
                  <a:lnTo>
                    <a:pt x="380" y="332"/>
                  </a:lnTo>
                  <a:lnTo>
                    <a:pt x="371" y="336"/>
                  </a:lnTo>
                  <a:lnTo>
                    <a:pt x="361" y="341"/>
                  </a:lnTo>
                  <a:lnTo>
                    <a:pt x="352" y="346"/>
                  </a:lnTo>
                  <a:lnTo>
                    <a:pt x="342" y="350"/>
                  </a:lnTo>
                  <a:lnTo>
                    <a:pt x="331" y="353"/>
                  </a:lnTo>
                  <a:lnTo>
                    <a:pt x="320" y="356"/>
                  </a:lnTo>
                  <a:lnTo>
                    <a:pt x="309" y="359"/>
                  </a:lnTo>
                  <a:lnTo>
                    <a:pt x="297" y="361"/>
                  </a:lnTo>
                  <a:lnTo>
                    <a:pt x="286" y="363"/>
                  </a:lnTo>
                  <a:lnTo>
                    <a:pt x="275" y="365"/>
                  </a:lnTo>
                  <a:lnTo>
                    <a:pt x="263" y="366"/>
                  </a:lnTo>
                  <a:lnTo>
                    <a:pt x="250" y="366"/>
                  </a:lnTo>
                  <a:lnTo>
                    <a:pt x="238" y="366"/>
                  </a:lnTo>
                  <a:lnTo>
                    <a:pt x="225" y="365"/>
                  </a:lnTo>
                </a:path>
              </a:pathLst>
            </a:custGeom>
            <a:solidFill>
              <a:srgbClr val="F0F0F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7" name="Freeform 1124"/>
            <p:cNvSpPr>
              <a:spLocks/>
            </p:cNvSpPr>
            <p:nvPr/>
          </p:nvSpPr>
          <p:spPr bwMode="auto">
            <a:xfrm>
              <a:off x="3419" y="3700"/>
              <a:ext cx="469" cy="363"/>
            </a:xfrm>
            <a:custGeom>
              <a:avLst/>
              <a:gdLst/>
              <a:ahLst/>
              <a:cxnLst>
                <a:cxn ang="0">
                  <a:pos x="199" y="359"/>
                </a:cxn>
                <a:cxn ang="0">
                  <a:pos x="164" y="352"/>
                </a:cxn>
                <a:cxn ang="0">
                  <a:pos x="131" y="341"/>
                </a:cxn>
                <a:cxn ang="0">
                  <a:pos x="101" y="327"/>
                </a:cxn>
                <a:cxn ang="0">
                  <a:pos x="74" y="309"/>
                </a:cxn>
                <a:cxn ang="0">
                  <a:pos x="51" y="289"/>
                </a:cxn>
                <a:cxn ang="0">
                  <a:pos x="32" y="267"/>
                </a:cxn>
                <a:cxn ang="0">
                  <a:pos x="17" y="242"/>
                </a:cxn>
                <a:cxn ang="0">
                  <a:pos x="6" y="215"/>
                </a:cxn>
                <a:cxn ang="0">
                  <a:pos x="1" y="189"/>
                </a:cxn>
                <a:cxn ang="0">
                  <a:pos x="1" y="160"/>
                </a:cxn>
                <a:cxn ang="0">
                  <a:pos x="7" y="134"/>
                </a:cxn>
                <a:cxn ang="0">
                  <a:pos x="17" y="108"/>
                </a:cxn>
                <a:cxn ang="0">
                  <a:pos x="32" y="86"/>
                </a:cxn>
                <a:cxn ang="0">
                  <a:pos x="50" y="64"/>
                </a:cxn>
                <a:cxn ang="0">
                  <a:pos x="72" y="46"/>
                </a:cxn>
                <a:cxn ang="0">
                  <a:pos x="98" y="30"/>
                </a:cxn>
                <a:cxn ang="0">
                  <a:pos x="126" y="18"/>
                </a:cxn>
                <a:cxn ang="0">
                  <a:pos x="157" y="8"/>
                </a:cxn>
                <a:cxn ang="0">
                  <a:pos x="190" y="2"/>
                </a:cxn>
                <a:cxn ang="0">
                  <a:pos x="223" y="0"/>
                </a:cxn>
                <a:cxn ang="0">
                  <a:pos x="259" y="1"/>
                </a:cxn>
                <a:cxn ang="0">
                  <a:pos x="292" y="7"/>
                </a:cxn>
                <a:cxn ang="0">
                  <a:pos x="324" y="17"/>
                </a:cxn>
                <a:cxn ang="0">
                  <a:pos x="353" y="29"/>
                </a:cxn>
                <a:cxn ang="0">
                  <a:pos x="381" y="44"/>
                </a:cxn>
                <a:cxn ang="0">
                  <a:pos x="405" y="62"/>
                </a:cxn>
                <a:cxn ang="0">
                  <a:pos x="426" y="83"/>
                </a:cxn>
                <a:cxn ang="0">
                  <a:pos x="443" y="105"/>
                </a:cxn>
                <a:cxn ang="0">
                  <a:pos x="456" y="130"/>
                </a:cxn>
                <a:cxn ang="0">
                  <a:pos x="464" y="155"/>
                </a:cxn>
                <a:cxn ang="0">
                  <a:pos x="468" y="182"/>
                </a:cxn>
                <a:cxn ang="0">
                  <a:pos x="466" y="210"/>
                </a:cxn>
                <a:cxn ang="0">
                  <a:pos x="459" y="237"/>
                </a:cxn>
                <a:cxn ang="0">
                  <a:pos x="447" y="262"/>
                </a:cxn>
                <a:cxn ang="0">
                  <a:pos x="430" y="284"/>
                </a:cxn>
                <a:cxn ang="0">
                  <a:pos x="411" y="305"/>
                </a:cxn>
                <a:cxn ang="0">
                  <a:pos x="386" y="323"/>
                </a:cxn>
                <a:cxn ang="0">
                  <a:pos x="358" y="338"/>
                </a:cxn>
                <a:cxn ang="0">
                  <a:pos x="328" y="350"/>
                </a:cxn>
                <a:cxn ang="0">
                  <a:pos x="295" y="358"/>
                </a:cxn>
                <a:cxn ang="0">
                  <a:pos x="260" y="362"/>
                </a:cxn>
                <a:cxn ang="0">
                  <a:pos x="223" y="362"/>
                </a:cxn>
              </a:cxnLst>
              <a:rect l="0" t="0" r="r" b="b"/>
              <a:pathLst>
                <a:path w="469" h="363">
                  <a:moveTo>
                    <a:pt x="223" y="362"/>
                  </a:moveTo>
                  <a:lnTo>
                    <a:pt x="211" y="361"/>
                  </a:lnTo>
                  <a:lnTo>
                    <a:pt x="199" y="359"/>
                  </a:lnTo>
                  <a:lnTo>
                    <a:pt x="187" y="357"/>
                  </a:lnTo>
                  <a:lnTo>
                    <a:pt x="175" y="355"/>
                  </a:lnTo>
                  <a:lnTo>
                    <a:pt x="164" y="352"/>
                  </a:lnTo>
                  <a:lnTo>
                    <a:pt x="152" y="349"/>
                  </a:lnTo>
                  <a:lnTo>
                    <a:pt x="142" y="345"/>
                  </a:lnTo>
                  <a:lnTo>
                    <a:pt x="131" y="341"/>
                  </a:lnTo>
                  <a:lnTo>
                    <a:pt x="120" y="336"/>
                  </a:lnTo>
                  <a:lnTo>
                    <a:pt x="111" y="332"/>
                  </a:lnTo>
                  <a:lnTo>
                    <a:pt x="101" y="327"/>
                  </a:lnTo>
                  <a:lnTo>
                    <a:pt x="92" y="322"/>
                  </a:lnTo>
                  <a:lnTo>
                    <a:pt x="83" y="316"/>
                  </a:lnTo>
                  <a:lnTo>
                    <a:pt x="74" y="309"/>
                  </a:lnTo>
                  <a:lnTo>
                    <a:pt x="66" y="303"/>
                  </a:lnTo>
                  <a:lnTo>
                    <a:pt x="58" y="296"/>
                  </a:lnTo>
                  <a:lnTo>
                    <a:pt x="51" y="289"/>
                  </a:lnTo>
                  <a:lnTo>
                    <a:pt x="44" y="281"/>
                  </a:lnTo>
                  <a:lnTo>
                    <a:pt x="38" y="274"/>
                  </a:lnTo>
                  <a:lnTo>
                    <a:pt x="32" y="267"/>
                  </a:lnTo>
                  <a:lnTo>
                    <a:pt x="27" y="259"/>
                  </a:lnTo>
                  <a:lnTo>
                    <a:pt x="21" y="251"/>
                  </a:lnTo>
                  <a:lnTo>
                    <a:pt x="17" y="242"/>
                  </a:lnTo>
                  <a:lnTo>
                    <a:pt x="13" y="233"/>
                  </a:lnTo>
                  <a:lnTo>
                    <a:pt x="9" y="225"/>
                  </a:lnTo>
                  <a:lnTo>
                    <a:pt x="6" y="215"/>
                  </a:lnTo>
                  <a:lnTo>
                    <a:pt x="4" y="207"/>
                  </a:lnTo>
                  <a:lnTo>
                    <a:pt x="2" y="198"/>
                  </a:lnTo>
                  <a:lnTo>
                    <a:pt x="1" y="189"/>
                  </a:lnTo>
                  <a:lnTo>
                    <a:pt x="0" y="179"/>
                  </a:lnTo>
                  <a:lnTo>
                    <a:pt x="0" y="170"/>
                  </a:lnTo>
                  <a:lnTo>
                    <a:pt x="1" y="160"/>
                  </a:lnTo>
                  <a:lnTo>
                    <a:pt x="2" y="151"/>
                  </a:lnTo>
                  <a:lnTo>
                    <a:pt x="4" y="143"/>
                  </a:lnTo>
                  <a:lnTo>
                    <a:pt x="7" y="134"/>
                  </a:lnTo>
                  <a:lnTo>
                    <a:pt x="9" y="125"/>
                  </a:lnTo>
                  <a:lnTo>
                    <a:pt x="13" y="117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6"/>
                  </a:lnTo>
                  <a:lnTo>
                    <a:pt x="37" y="78"/>
                  </a:lnTo>
                  <a:lnTo>
                    <a:pt x="43" y="71"/>
                  </a:lnTo>
                  <a:lnTo>
                    <a:pt x="50" y="64"/>
                  </a:lnTo>
                  <a:lnTo>
                    <a:pt x="57" y="58"/>
                  </a:lnTo>
                  <a:lnTo>
                    <a:pt x="64" y="51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9" y="35"/>
                  </a:lnTo>
                  <a:lnTo>
                    <a:pt x="98" y="30"/>
                  </a:lnTo>
                  <a:lnTo>
                    <a:pt x="107" y="26"/>
                  </a:lnTo>
                  <a:lnTo>
                    <a:pt x="117" y="22"/>
                  </a:lnTo>
                  <a:lnTo>
                    <a:pt x="126" y="18"/>
                  </a:lnTo>
                  <a:lnTo>
                    <a:pt x="136" y="14"/>
                  </a:lnTo>
                  <a:lnTo>
                    <a:pt x="146" y="11"/>
                  </a:lnTo>
                  <a:lnTo>
                    <a:pt x="157" y="8"/>
                  </a:lnTo>
                  <a:lnTo>
                    <a:pt x="167" y="6"/>
                  </a:lnTo>
                  <a:lnTo>
                    <a:pt x="178" y="4"/>
                  </a:lnTo>
                  <a:lnTo>
                    <a:pt x="190" y="2"/>
                  </a:lnTo>
                  <a:lnTo>
                    <a:pt x="200" y="1"/>
                  </a:lnTo>
                  <a:lnTo>
                    <a:pt x="211" y="0"/>
                  </a:lnTo>
                  <a:lnTo>
                    <a:pt x="223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0" y="3"/>
                  </a:lnTo>
                  <a:lnTo>
                    <a:pt x="281" y="5"/>
                  </a:lnTo>
                  <a:lnTo>
                    <a:pt x="292" y="7"/>
                  </a:lnTo>
                  <a:lnTo>
                    <a:pt x="303" y="10"/>
                  </a:lnTo>
                  <a:lnTo>
                    <a:pt x="314" y="13"/>
                  </a:lnTo>
                  <a:lnTo>
                    <a:pt x="324" y="17"/>
                  </a:lnTo>
                  <a:lnTo>
                    <a:pt x="335" y="20"/>
                  </a:lnTo>
                  <a:lnTo>
                    <a:pt x="344" y="24"/>
                  </a:lnTo>
                  <a:lnTo>
                    <a:pt x="353" y="29"/>
                  </a:lnTo>
                  <a:lnTo>
                    <a:pt x="363" y="33"/>
                  </a:lnTo>
                  <a:lnTo>
                    <a:pt x="372" y="38"/>
                  </a:lnTo>
                  <a:lnTo>
                    <a:pt x="381" y="44"/>
                  </a:lnTo>
                  <a:lnTo>
                    <a:pt x="389" y="50"/>
                  </a:lnTo>
                  <a:lnTo>
                    <a:pt x="398" y="56"/>
                  </a:lnTo>
                  <a:lnTo>
                    <a:pt x="405" y="62"/>
                  </a:lnTo>
                  <a:lnTo>
                    <a:pt x="413" y="69"/>
                  </a:lnTo>
                  <a:lnTo>
                    <a:pt x="420" y="76"/>
                  </a:lnTo>
                  <a:lnTo>
                    <a:pt x="426" y="83"/>
                  </a:lnTo>
                  <a:lnTo>
                    <a:pt x="431" y="90"/>
                  </a:lnTo>
                  <a:lnTo>
                    <a:pt x="437" y="97"/>
                  </a:lnTo>
                  <a:lnTo>
                    <a:pt x="443" y="105"/>
                  </a:lnTo>
                  <a:lnTo>
                    <a:pt x="448" y="113"/>
                  </a:lnTo>
                  <a:lnTo>
                    <a:pt x="452" y="121"/>
                  </a:lnTo>
                  <a:lnTo>
                    <a:pt x="456" y="130"/>
                  </a:lnTo>
                  <a:lnTo>
                    <a:pt x="459" y="138"/>
                  </a:lnTo>
                  <a:lnTo>
                    <a:pt x="462" y="147"/>
                  </a:lnTo>
                  <a:lnTo>
                    <a:pt x="464" y="155"/>
                  </a:lnTo>
                  <a:lnTo>
                    <a:pt x="466" y="164"/>
                  </a:lnTo>
                  <a:lnTo>
                    <a:pt x="467" y="173"/>
                  </a:lnTo>
                  <a:lnTo>
                    <a:pt x="468" y="182"/>
                  </a:lnTo>
                  <a:lnTo>
                    <a:pt x="468" y="191"/>
                  </a:lnTo>
                  <a:lnTo>
                    <a:pt x="468" y="201"/>
                  </a:lnTo>
                  <a:lnTo>
                    <a:pt x="466" y="210"/>
                  </a:lnTo>
                  <a:lnTo>
                    <a:pt x="465" y="218"/>
                  </a:lnTo>
                  <a:lnTo>
                    <a:pt x="462" y="228"/>
                  </a:lnTo>
                  <a:lnTo>
                    <a:pt x="459" y="237"/>
                  </a:lnTo>
                  <a:lnTo>
                    <a:pt x="456" y="245"/>
                  </a:lnTo>
                  <a:lnTo>
                    <a:pt x="452" y="254"/>
                  </a:lnTo>
                  <a:lnTo>
                    <a:pt x="447" y="262"/>
                  </a:lnTo>
                  <a:lnTo>
                    <a:pt x="442" y="270"/>
                  </a:lnTo>
                  <a:lnTo>
                    <a:pt x="436" y="277"/>
                  </a:lnTo>
                  <a:lnTo>
                    <a:pt x="430" y="284"/>
                  </a:lnTo>
                  <a:lnTo>
                    <a:pt x="425" y="292"/>
                  </a:lnTo>
                  <a:lnTo>
                    <a:pt x="418" y="299"/>
                  </a:lnTo>
                  <a:lnTo>
                    <a:pt x="411" y="305"/>
                  </a:lnTo>
                  <a:lnTo>
                    <a:pt x="403" y="312"/>
                  </a:lnTo>
                  <a:lnTo>
                    <a:pt x="395" y="318"/>
                  </a:lnTo>
                  <a:lnTo>
                    <a:pt x="386" y="323"/>
                  </a:lnTo>
                  <a:lnTo>
                    <a:pt x="377" y="329"/>
                  </a:lnTo>
                  <a:lnTo>
                    <a:pt x="368" y="333"/>
                  </a:lnTo>
                  <a:lnTo>
                    <a:pt x="358" y="338"/>
                  </a:lnTo>
                  <a:lnTo>
                    <a:pt x="349" y="342"/>
                  </a:lnTo>
                  <a:lnTo>
                    <a:pt x="339" y="346"/>
                  </a:lnTo>
                  <a:lnTo>
                    <a:pt x="328" y="350"/>
                  </a:lnTo>
                  <a:lnTo>
                    <a:pt x="317" y="353"/>
                  </a:lnTo>
                  <a:lnTo>
                    <a:pt x="306" y="355"/>
                  </a:lnTo>
                  <a:lnTo>
                    <a:pt x="295" y="358"/>
                  </a:lnTo>
                  <a:lnTo>
                    <a:pt x="283" y="360"/>
                  </a:lnTo>
                  <a:lnTo>
                    <a:pt x="272" y="361"/>
                  </a:lnTo>
                  <a:lnTo>
                    <a:pt x="260" y="362"/>
                  </a:lnTo>
                  <a:lnTo>
                    <a:pt x="248" y="362"/>
                  </a:lnTo>
                  <a:lnTo>
                    <a:pt x="236" y="362"/>
                  </a:lnTo>
                  <a:lnTo>
                    <a:pt x="223" y="362"/>
                  </a:lnTo>
                </a:path>
              </a:pathLst>
            </a:custGeom>
            <a:solidFill>
              <a:srgbClr val="EFEFE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8" name="Freeform 1125"/>
            <p:cNvSpPr>
              <a:spLocks/>
            </p:cNvSpPr>
            <p:nvPr/>
          </p:nvSpPr>
          <p:spPr bwMode="auto">
            <a:xfrm>
              <a:off x="3421" y="3701"/>
              <a:ext cx="465" cy="361"/>
            </a:xfrm>
            <a:custGeom>
              <a:avLst/>
              <a:gdLst/>
              <a:ahLst/>
              <a:cxnLst>
                <a:cxn ang="0">
                  <a:pos x="197" y="357"/>
                </a:cxn>
                <a:cxn ang="0">
                  <a:pos x="163" y="349"/>
                </a:cxn>
                <a:cxn ang="0">
                  <a:pos x="130" y="338"/>
                </a:cxn>
                <a:cxn ang="0">
                  <a:pos x="101" y="325"/>
                </a:cxn>
                <a:cxn ang="0">
                  <a:pos x="74" y="307"/>
                </a:cxn>
                <a:cxn ang="0">
                  <a:pos x="50" y="287"/>
                </a:cxn>
                <a:cxn ang="0">
                  <a:pos x="32" y="265"/>
                </a:cxn>
                <a:cxn ang="0">
                  <a:pos x="17" y="240"/>
                </a:cxn>
                <a:cxn ang="0">
                  <a:pos x="6" y="214"/>
                </a:cxn>
                <a:cxn ang="0">
                  <a:pos x="1" y="188"/>
                </a:cxn>
                <a:cxn ang="0">
                  <a:pos x="1" y="159"/>
                </a:cxn>
                <a:cxn ang="0">
                  <a:pos x="6" y="133"/>
                </a:cxn>
                <a:cxn ang="0">
                  <a:pos x="17" y="108"/>
                </a:cxn>
                <a:cxn ang="0">
                  <a:pos x="32" y="85"/>
                </a:cxn>
                <a:cxn ang="0">
                  <a:pos x="49" y="64"/>
                </a:cxn>
                <a:cxn ang="0">
                  <a:pos x="72" y="46"/>
                </a:cxn>
                <a:cxn ang="0">
                  <a:pos x="97" y="30"/>
                </a:cxn>
                <a:cxn ang="0">
                  <a:pos x="124" y="18"/>
                </a:cxn>
                <a:cxn ang="0">
                  <a:pos x="155" y="9"/>
                </a:cxn>
                <a:cxn ang="0">
                  <a:pos x="188" y="2"/>
                </a:cxn>
                <a:cxn ang="0">
                  <a:pos x="221" y="0"/>
                </a:cxn>
                <a:cxn ang="0">
                  <a:pos x="256" y="2"/>
                </a:cxn>
                <a:cxn ang="0">
                  <a:pos x="289" y="8"/>
                </a:cxn>
                <a:cxn ang="0">
                  <a:pos x="321" y="17"/>
                </a:cxn>
                <a:cxn ang="0">
                  <a:pos x="350" y="29"/>
                </a:cxn>
                <a:cxn ang="0">
                  <a:pos x="378" y="44"/>
                </a:cxn>
                <a:cxn ang="0">
                  <a:pos x="402" y="62"/>
                </a:cxn>
                <a:cxn ang="0">
                  <a:pos x="423" y="83"/>
                </a:cxn>
                <a:cxn ang="0">
                  <a:pos x="439" y="104"/>
                </a:cxn>
                <a:cxn ang="0">
                  <a:pos x="452" y="129"/>
                </a:cxn>
                <a:cxn ang="0">
                  <a:pos x="460" y="154"/>
                </a:cxn>
                <a:cxn ang="0">
                  <a:pos x="464" y="181"/>
                </a:cxn>
                <a:cxn ang="0">
                  <a:pos x="462" y="209"/>
                </a:cxn>
                <a:cxn ang="0">
                  <a:pos x="455" y="235"/>
                </a:cxn>
                <a:cxn ang="0">
                  <a:pos x="443" y="260"/>
                </a:cxn>
                <a:cxn ang="0">
                  <a:pos x="427" y="283"/>
                </a:cxn>
                <a:cxn ang="0">
                  <a:pos x="407" y="303"/>
                </a:cxn>
                <a:cxn ang="0">
                  <a:pos x="383" y="322"/>
                </a:cxn>
                <a:cxn ang="0">
                  <a:pos x="355" y="335"/>
                </a:cxn>
                <a:cxn ang="0">
                  <a:pos x="325" y="347"/>
                </a:cxn>
                <a:cxn ang="0">
                  <a:pos x="292" y="355"/>
                </a:cxn>
                <a:cxn ang="0">
                  <a:pos x="258" y="359"/>
                </a:cxn>
                <a:cxn ang="0">
                  <a:pos x="222" y="359"/>
                </a:cxn>
              </a:cxnLst>
              <a:rect l="0" t="0" r="r" b="b"/>
              <a:pathLst>
                <a:path w="465" h="361">
                  <a:moveTo>
                    <a:pt x="222" y="359"/>
                  </a:moveTo>
                  <a:lnTo>
                    <a:pt x="209" y="358"/>
                  </a:lnTo>
                  <a:lnTo>
                    <a:pt x="197" y="357"/>
                  </a:lnTo>
                  <a:lnTo>
                    <a:pt x="186" y="355"/>
                  </a:lnTo>
                  <a:lnTo>
                    <a:pt x="174" y="352"/>
                  </a:lnTo>
                  <a:lnTo>
                    <a:pt x="163" y="349"/>
                  </a:lnTo>
                  <a:lnTo>
                    <a:pt x="151" y="346"/>
                  </a:lnTo>
                  <a:lnTo>
                    <a:pt x="140" y="343"/>
                  </a:lnTo>
                  <a:lnTo>
                    <a:pt x="130" y="338"/>
                  </a:lnTo>
                  <a:lnTo>
                    <a:pt x="119" y="334"/>
                  </a:lnTo>
                  <a:lnTo>
                    <a:pt x="110" y="330"/>
                  </a:lnTo>
                  <a:lnTo>
                    <a:pt x="101" y="325"/>
                  </a:lnTo>
                  <a:lnTo>
                    <a:pt x="91" y="319"/>
                  </a:lnTo>
                  <a:lnTo>
                    <a:pt x="82" y="313"/>
                  </a:lnTo>
                  <a:lnTo>
                    <a:pt x="74" y="307"/>
                  </a:lnTo>
                  <a:lnTo>
                    <a:pt x="65" y="301"/>
                  </a:lnTo>
                  <a:lnTo>
                    <a:pt x="58" y="294"/>
                  </a:lnTo>
                  <a:lnTo>
                    <a:pt x="50" y="287"/>
                  </a:lnTo>
                  <a:lnTo>
                    <a:pt x="43" y="280"/>
                  </a:lnTo>
                  <a:lnTo>
                    <a:pt x="38" y="272"/>
                  </a:lnTo>
                  <a:lnTo>
                    <a:pt x="32" y="265"/>
                  </a:lnTo>
                  <a:lnTo>
                    <a:pt x="26" y="257"/>
                  </a:lnTo>
                  <a:lnTo>
                    <a:pt x="21" y="249"/>
                  </a:lnTo>
                  <a:lnTo>
                    <a:pt x="17" y="240"/>
                  </a:lnTo>
                  <a:lnTo>
                    <a:pt x="13" y="232"/>
                  </a:lnTo>
                  <a:lnTo>
                    <a:pt x="9" y="223"/>
                  </a:lnTo>
                  <a:lnTo>
                    <a:pt x="6" y="214"/>
                  </a:lnTo>
                  <a:lnTo>
                    <a:pt x="4" y="206"/>
                  </a:lnTo>
                  <a:lnTo>
                    <a:pt x="2" y="197"/>
                  </a:lnTo>
                  <a:lnTo>
                    <a:pt x="1" y="188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1" y="159"/>
                  </a:lnTo>
                  <a:lnTo>
                    <a:pt x="2" y="150"/>
                  </a:lnTo>
                  <a:lnTo>
                    <a:pt x="4" y="142"/>
                  </a:lnTo>
                  <a:lnTo>
                    <a:pt x="6" y="133"/>
                  </a:lnTo>
                  <a:lnTo>
                    <a:pt x="9" y="125"/>
                  </a:lnTo>
                  <a:lnTo>
                    <a:pt x="13" y="116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5"/>
                  </a:lnTo>
                  <a:lnTo>
                    <a:pt x="37" y="78"/>
                  </a:lnTo>
                  <a:lnTo>
                    <a:pt x="42" y="71"/>
                  </a:lnTo>
                  <a:lnTo>
                    <a:pt x="49" y="64"/>
                  </a:lnTo>
                  <a:lnTo>
                    <a:pt x="56" y="58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8" y="35"/>
                  </a:lnTo>
                  <a:lnTo>
                    <a:pt x="97" y="30"/>
                  </a:lnTo>
                  <a:lnTo>
                    <a:pt x="106" y="26"/>
                  </a:lnTo>
                  <a:lnTo>
                    <a:pt x="116" y="22"/>
                  </a:lnTo>
                  <a:lnTo>
                    <a:pt x="124" y="18"/>
                  </a:lnTo>
                  <a:lnTo>
                    <a:pt x="135" y="15"/>
                  </a:lnTo>
                  <a:lnTo>
                    <a:pt x="145" y="11"/>
                  </a:lnTo>
                  <a:lnTo>
                    <a:pt x="155" y="9"/>
                  </a:lnTo>
                  <a:lnTo>
                    <a:pt x="166" y="6"/>
                  </a:lnTo>
                  <a:lnTo>
                    <a:pt x="177" y="4"/>
                  </a:lnTo>
                  <a:lnTo>
                    <a:pt x="188" y="2"/>
                  </a:lnTo>
                  <a:lnTo>
                    <a:pt x="198" y="1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5" y="1"/>
                  </a:lnTo>
                  <a:lnTo>
                    <a:pt x="256" y="2"/>
                  </a:lnTo>
                  <a:lnTo>
                    <a:pt x="268" y="3"/>
                  </a:lnTo>
                  <a:lnTo>
                    <a:pt x="278" y="5"/>
                  </a:lnTo>
                  <a:lnTo>
                    <a:pt x="289" y="8"/>
                  </a:lnTo>
                  <a:lnTo>
                    <a:pt x="300" y="10"/>
                  </a:lnTo>
                  <a:lnTo>
                    <a:pt x="311" y="13"/>
                  </a:lnTo>
                  <a:lnTo>
                    <a:pt x="321" y="17"/>
                  </a:lnTo>
                  <a:lnTo>
                    <a:pt x="332" y="21"/>
                  </a:lnTo>
                  <a:lnTo>
                    <a:pt x="341" y="25"/>
                  </a:lnTo>
                  <a:lnTo>
                    <a:pt x="350" y="29"/>
                  </a:lnTo>
                  <a:lnTo>
                    <a:pt x="360" y="33"/>
                  </a:lnTo>
                  <a:lnTo>
                    <a:pt x="369" y="39"/>
                  </a:lnTo>
                  <a:lnTo>
                    <a:pt x="378" y="44"/>
                  </a:lnTo>
                  <a:lnTo>
                    <a:pt x="386" y="50"/>
                  </a:lnTo>
                  <a:lnTo>
                    <a:pt x="394" y="56"/>
                  </a:lnTo>
                  <a:lnTo>
                    <a:pt x="402" y="62"/>
                  </a:lnTo>
                  <a:lnTo>
                    <a:pt x="409" y="69"/>
                  </a:lnTo>
                  <a:lnTo>
                    <a:pt x="416" y="76"/>
                  </a:lnTo>
                  <a:lnTo>
                    <a:pt x="423" y="83"/>
                  </a:lnTo>
                  <a:lnTo>
                    <a:pt x="428" y="90"/>
                  </a:lnTo>
                  <a:lnTo>
                    <a:pt x="434" y="97"/>
                  </a:lnTo>
                  <a:lnTo>
                    <a:pt x="439" y="104"/>
                  </a:lnTo>
                  <a:lnTo>
                    <a:pt x="444" y="112"/>
                  </a:lnTo>
                  <a:lnTo>
                    <a:pt x="448" y="121"/>
                  </a:lnTo>
                  <a:lnTo>
                    <a:pt x="452" y="129"/>
                  </a:lnTo>
                  <a:lnTo>
                    <a:pt x="455" y="137"/>
                  </a:lnTo>
                  <a:lnTo>
                    <a:pt x="458" y="146"/>
                  </a:lnTo>
                  <a:lnTo>
                    <a:pt x="460" y="154"/>
                  </a:lnTo>
                  <a:lnTo>
                    <a:pt x="462" y="163"/>
                  </a:lnTo>
                  <a:lnTo>
                    <a:pt x="463" y="172"/>
                  </a:lnTo>
                  <a:lnTo>
                    <a:pt x="464" y="181"/>
                  </a:lnTo>
                  <a:lnTo>
                    <a:pt x="464" y="190"/>
                  </a:lnTo>
                  <a:lnTo>
                    <a:pt x="463" y="200"/>
                  </a:lnTo>
                  <a:lnTo>
                    <a:pt x="462" y="209"/>
                  </a:lnTo>
                  <a:lnTo>
                    <a:pt x="461" y="217"/>
                  </a:lnTo>
                  <a:lnTo>
                    <a:pt x="458" y="226"/>
                  </a:lnTo>
                  <a:lnTo>
                    <a:pt x="455" y="235"/>
                  </a:lnTo>
                  <a:lnTo>
                    <a:pt x="452" y="244"/>
                  </a:lnTo>
                  <a:lnTo>
                    <a:pt x="448" y="252"/>
                  </a:lnTo>
                  <a:lnTo>
                    <a:pt x="443" y="260"/>
                  </a:lnTo>
                  <a:lnTo>
                    <a:pt x="438" y="268"/>
                  </a:lnTo>
                  <a:lnTo>
                    <a:pt x="433" y="275"/>
                  </a:lnTo>
                  <a:lnTo>
                    <a:pt x="427" y="283"/>
                  </a:lnTo>
                  <a:lnTo>
                    <a:pt x="421" y="290"/>
                  </a:lnTo>
                  <a:lnTo>
                    <a:pt x="414" y="297"/>
                  </a:lnTo>
                  <a:lnTo>
                    <a:pt x="407" y="303"/>
                  </a:lnTo>
                  <a:lnTo>
                    <a:pt x="399" y="310"/>
                  </a:lnTo>
                  <a:lnTo>
                    <a:pt x="391" y="316"/>
                  </a:lnTo>
                  <a:lnTo>
                    <a:pt x="383" y="322"/>
                  </a:lnTo>
                  <a:lnTo>
                    <a:pt x="374" y="327"/>
                  </a:lnTo>
                  <a:lnTo>
                    <a:pt x="365" y="331"/>
                  </a:lnTo>
                  <a:lnTo>
                    <a:pt x="355" y="335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5" y="347"/>
                  </a:lnTo>
                  <a:lnTo>
                    <a:pt x="315" y="350"/>
                  </a:lnTo>
                  <a:lnTo>
                    <a:pt x="304" y="353"/>
                  </a:lnTo>
                  <a:lnTo>
                    <a:pt x="292" y="355"/>
                  </a:lnTo>
                  <a:lnTo>
                    <a:pt x="281" y="357"/>
                  </a:lnTo>
                  <a:lnTo>
                    <a:pt x="270" y="358"/>
                  </a:lnTo>
                  <a:lnTo>
                    <a:pt x="258" y="359"/>
                  </a:lnTo>
                  <a:lnTo>
                    <a:pt x="246" y="360"/>
                  </a:lnTo>
                  <a:lnTo>
                    <a:pt x="234" y="360"/>
                  </a:lnTo>
                  <a:lnTo>
                    <a:pt x="222" y="359"/>
                  </a:lnTo>
                </a:path>
              </a:pathLst>
            </a:custGeom>
            <a:solidFill>
              <a:srgbClr val="EEEEE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599" name="Freeform 1126"/>
            <p:cNvSpPr>
              <a:spLocks/>
            </p:cNvSpPr>
            <p:nvPr/>
          </p:nvSpPr>
          <p:spPr bwMode="auto">
            <a:xfrm>
              <a:off x="3423" y="3703"/>
              <a:ext cx="461" cy="357"/>
            </a:xfrm>
            <a:custGeom>
              <a:avLst/>
              <a:gdLst/>
              <a:ahLst/>
              <a:cxnLst>
                <a:cxn ang="0">
                  <a:pos x="195" y="353"/>
                </a:cxn>
                <a:cxn ang="0">
                  <a:pos x="161" y="346"/>
                </a:cxn>
                <a:cxn ang="0">
                  <a:pos x="129" y="335"/>
                </a:cxn>
                <a:cxn ang="0">
                  <a:pos x="100" y="321"/>
                </a:cxn>
                <a:cxn ang="0">
                  <a:pos x="73" y="304"/>
                </a:cxn>
                <a:cxn ang="0">
                  <a:pos x="50" y="284"/>
                </a:cxn>
                <a:cxn ang="0">
                  <a:pos x="32" y="263"/>
                </a:cxn>
                <a:cxn ang="0">
                  <a:pos x="17" y="238"/>
                </a:cxn>
                <a:cxn ang="0">
                  <a:pos x="6" y="212"/>
                </a:cxn>
                <a:cxn ang="0">
                  <a:pos x="1" y="185"/>
                </a:cxn>
                <a:cxn ang="0">
                  <a:pos x="1" y="157"/>
                </a:cxn>
                <a:cxn ang="0">
                  <a:pos x="6" y="131"/>
                </a:cxn>
                <a:cxn ang="0">
                  <a:pos x="17" y="106"/>
                </a:cxn>
                <a:cxn ang="0">
                  <a:pos x="31" y="84"/>
                </a:cxn>
                <a:cxn ang="0">
                  <a:pos x="49" y="63"/>
                </a:cxn>
                <a:cxn ang="0">
                  <a:pos x="71" y="45"/>
                </a:cxn>
                <a:cxn ang="0">
                  <a:pos x="96" y="30"/>
                </a:cxn>
                <a:cxn ang="0">
                  <a:pos x="123" y="18"/>
                </a:cxn>
                <a:cxn ang="0">
                  <a:pos x="154" y="8"/>
                </a:cxn>
                <a:cxn ang="0">
                  <a:pos x="186" y="2"/>
                </a:cxn>
                <a:cxn ang="0">
                  <a:pos x="219" y="0"/>
                </a:cxn>
                <a:cxn ang="0">
                  <a:pos x="254" y="1"/>
                </a:cxn>
                <a:cxn ang="0">
                  <a:pos x="287" y="7"/>
                </a:cxn>
                <a:cxn ang="0">
                  <a:pos x="319" y="16"/>
                </a:cxn>
                <a:cxn ang="0">
                  <a:pos x="347" y="29"/>
                </a:cxn>
                <a:cxn ang="0">
                  <a:pos x="374" y="43"/>
                </a:cxn>
                <a:cxn ang="0">
                  <a:pos x="398" y="61"/>
                </a:cxn>
                <a:cxn ang="0">
                  <a:pos x="419" y="82"/>
                </a:cxn>
                <a:cxn ang="0">
                  <a:pos x="435" y="103"/>
                </a:cxn>
                <a:cxn ang="0">
                  <a:pos x="448" y="127"/>
                </a:cxn>
                <a:cxn ang="0">
                  <a:pos x="456" y="152"/>
                </a:cxn>
                <a:cxn ang="0">
                  <a:pos x="460" y="179"/>
                </a:cxn>
                <a:cxn ang="0">
                  <a:pos x="458" y="207"/>
                </a:cxn>
                <a:cxn ang="0">
                  <a:pos x="451" y="233"/>
                </a:cxn>
                <a:cxn ang="0">
                  <a:pos x="440" y="258"/>
                </a:cxn>
                <a:cxn ang="0">
                  <a:pos x="423" y="280"/>
                </a:cxn>
                <a:cxn ang="0">
                  <a:pos x="404" y="300"/>
                </a:cxn>
                <a:cxn ang="0">
                  <a:pos x="379" y="318"/>
                </a:cxn>
                <a:cxn ang="0">
                  <a:pos x="352" y="332"/>
                </a:cxn>
                <a:cxn ang="0">
                  <a:pos x="323" y="344"/>
                </a:cxn>
                <a:cxn ang="0">
                  <a:pos x="290" y="352"/>
                </a:cxn>
                <a:cxn ang="0">
                  <a:pos x="256" y="356"/>
                </a:cxn>
                <a:cxn ang="0">
                  <a:pos x="220" y="356"/>
                </a:cxn>
              </a:cxnLst>
              <a:rect l="0" t="0" r="r" b="b"/>
              <a:pathLst>
                <a:path w="461" h="357">
                  <a:moveTo>
                    <a:pt x="220" y="356"/>
                  </a:moveTo>
                  <a:lnTo>
                    <a:pt x="207" y="355"/>
                  </a:lnTo>
                  <a:lnTo>
                    <a:pt x="195" y="353"/>
                  </a:lnTo>
                  <a:lnTo>
                    <a:pt x="184" y="351"/>
                  </a:lnTo>
                  <a:lnTo>
                    <a:pt x="172" y="349"/>
                  </a:lnTo>
                  <a:lnTo>
                    <a:pt x="161" y="346"/>
                  </a:lnTo>
                  <a:lnTo>
                    <a:pt x="150" y="343"/>
                  </a:lnTo>
                  <a:lnTo>
                    <a:pt x="139" y="339"/>
                  </a:lnTo>
                  <a:lnTo>
                    <a:pt x="129" y="335"/>
                  </a:lnTo>
                  <a:lnTo>
                    <a:pt x="118" y="331"/>
                  </a:lnTo>
                  <a:lnTo>
                    <a:pt x="109" y="326"/>
                  </a:lnTo>
                  <a:lnTo>
                    <a:pt x="100" y="321"/>
                  </a:lnTo>
                  <a:lnTo>
                    <a:pt x="90" y="316"/>
                  </a:lnTo>
                  <a:lnTo>
                    <a:pt x="82" y="310"/>
                  </a:lnTo>
                  <a:lnTo>
                    <a:pt x="73" y="304"/>
                  </a:lnTo>
                  <a:lnTo>
                    <a:pt x="65" y="298"/>
                  </a:lnTo>
                  <a:lnTo>
                    <a:pt x="57" y="291"/>
                  </a:lnTo>
                  <a:lnTo>
                    <a:pt x="50" y="284"/>
                  </a:lnTo>
                  <a:lnTo>
                    <a:pt x="43" y="277"/>
                  </a:lnTo>
                  <a:lnTo>
                    <a:pt x="37" y="269"/>
                  </a:lnTo>
                  <a:lnTo>
                    <a:pt x="32" y="263"/>
                  </a:lnTo>
                  <a:lnTo>
                    <a:pt x="26" y="255"/>
                  </a:lnTo>
                  <a:lnTo>
                    <a:pt x="21" y="246"/>
                  </a:lnTo>
                  <a:lnTo>
                    <a:pt x="17" y="238"/>
                  </a:lnTo>
                  <a:lnTo>
                    <a:pt x="13" y="230"/>
                  </a:lnTo>
                  <a:lnTo>
                    <a:pt x="9" y="221"/>
                  </a:lnTo>
                  <a:lnTo>
                    <a:pt x="6" y="212"/>
                  </a:lnTo>
                  <a:lnTo>
                    <a:pt x="4" y="204"/>
                  </a:lnTo>
                  <a:lnTo>
                    <a:pt x="2" y="195"/>
                  </a:lnTo>
                  <a:lnTo>
                    <a:pt x="1" y="185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" y="157"/>
                  </a:lnTo>
                  <a:lnTo>
                    <a:pt x="2" y="148"/>
                  </a:lnTo>
                  <a:lnTo>
                    <a:pt x="4" y="140"/>
                  </a:lnTo>
                  <a:lnTo>
                    <a:pt x="6" y="131"/>
                  </a:lnTo>
                  <a:lnTo>
                    <a:pt x="9" y="123"/>
                  </a:lnTo>
                  <a:lnTo>
                    <a:pt x="13" y="115"/>
                  </a:lnTo>
                  <a:lnTo>
                    <a:pt x="17" y="106"/>
                  </a:lnTo>
                  <a:lnTo>
                    <a:pt x="21" y="99"/>
                  </a:lnTo>
                  <a:lnTo>
                    <a:pt x="26" y="91"/>
                  </a:lnTo>
                  <a:lnTo>
                    <a:pt x="31" y="84"/>
                  </a:lnTo>
                  <a:lnTo>
                    <a:pt x="37" y="77"/>
                  </a:lnTo>
                  <a:lnTo>
                    <a:pt x="42" y="70"/>
                  </a:lnTo>
                  <a:lnTo>
                    <a:pt x="49" y="63"/>
                  </a:lnTo>
                  <a:lnTo>
                    <a:pt x="56" y="57"/>
                  </a:lnTo>
                  <a:lnTo>
                    <a:pt x="63" y="51"/>
                  </a:lnTo>
                  <a:lnTo>
                    <a:pt x="71" y="45"/>
                  </a:lnTo>
                  <a:lnTo>
                    <a:pt x="79" y="40"/>
                  </a:lnTo>
                  <a:lnTo>
                    <a:pt x="88" y="34"/>
                  </a:lnTo>
                  <a:lnTo>
                    <a:pt x="96" y="30"/>
                  </a:lnTo>
                  <a:lnTo>
                    <a:pt x="105" y="26"/>
                  </a:lnTo>
                  <a:lnTo>
                    <a:pt x="115" y="21"/>
                  </a:lnTo>
                  <a:lnTo>
                    <a:pt x="123" y="18"/>
                  </a:lnTo>
                  <a:lnTo>
                    <a:pt x="133" y="14"/>
                  </a:lnTo>
                  <a:lnTo>
                    <a:pt x="143" y="11"/>
                  </a:lnTo>
                  <a:lnTo>
                    <a:pt x="154" y="8"/>
                  </a:lnTo>
                  <a:lnTo>
                    <a:pt x="165" y="6"/>
                  </a:lnTo>
                  <a:lnTo>
                    <a:pt x="175" y="4"/>
                  </a:lnTo>
                  <a:lnTo>
                    <a:pt x="186" y="2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1" y="0"/>
                  </a:lnTo>
                  <a:lnTo>
                    <a:pt x="242" y="0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6" y="5"/>
                  </a:lnTo>
                  <a:lnTo>
                    <a:pt x="287" y="7"/>
                  </a:lnTo>
                  <a:lnTo>
                    <a:pt x="298" y="10"/>
                  </a:lnTo>
                  <a:lnTo>
                    <a:pt x="308" y="13"/>
                  </a:lnTo>
                  <a:lnTo>
                    <a:pt x="319" y="16"/>
                  </a:lnTo>
                  <a:lnTo>
                    <a:pt x="329" y="20"/>
                  </a:lnTo>
                  <a:lnTo>
                    <a:pt x="339" y="24"/>
                  </a:lnTo>
                  <a:lnTo>
                    <a:pt x="347" y="29"/>
                  </a:lnTo>
                  <a:lnTo>
                    <a:pt x="357" y="33"/>
                  </a:lnTo>
                  <a:lnTo>
                    <a:pt x="366" y="38"/>
                  </a:lnTo>
                  <a:lnTo>
                    <a:pt x="374" y="43"/>
                  </a:lnTo>
                  <a:lnTo>
                    <a:pt x="383" y="49"/>
                  </a:lnTo>
                  <a:lnTo>
                    <a:pt x="391" y="55"/>
                  </a:lnTo>
                  <a:lnTo>
                    <a:pt x="398" y="61"/>
                  </a:lnTo>
                  <a:lnTo>
                    <a:pt x="406" y="68"/>
                  </a:lnTo>
                  <a:lnTo>
                    <a:pt x="413" y="75"/>
                  </a:lnTo>
                  <a:lnTo>
                    <a:pt x="419" y="82"/>
                  </a:lnTo>
                  <a:lnTo>
                    <a:pt x="424" y="89"/>
                  </a:lnTo>
                  <a:lnTo>
                    <a:pt x="430" y="96"/>
                  </a:lnTo>
                  <a:lnTo>
                    <a:pt x="435" y="103"/>
                  </a:lnTo>
                  <a:lnTo>
                    <a:pt x="440" y="111"/>
                  </a:lnTo>
                  <a:lnTo>
                    <a:pt x="444" y="119"/>
                  </a:lnTo>
                  <a:lnTo>
                    <a:pt x="448" y="127"/>
                  </a:lnTo>
                  <a:lnTo>
                    <a:pt x="451" y="136"/>
                  </a:lnTo>
                  <a:lnTo>
                    <a:pt x="454" y="144"/>
                  </a:lnTo>
                  <a:lnTo>
                    <a:pt x="456" y="152"/>
                  </a:lnTo>
                  <a:lnTo>
                    <a:pt x="458" y="161"/>
                  </a:lnTo>
                  <a:lnTo>
                    <a:pt x="459" y="170"/>
                  </a:lnTo>
                  <a:lnTo>
                    <a:pt x="460" y="179"/>
                  </a:lnTo>
                  <a:lnTo>
                    <a:pt x="460" y="188"/>
                  </a:lnTo>
                  <a:lnTo>
                    <a:pt x="459" y="198"/>
                  </a:lnTo>
                  <a:lnTo>
                    <a:pt x="458" y="207"/>
                  </a:lnTo>
                  <a:lnTo>
                    <a:pt x="456" y="215"/>
                  </a:lnTo>
                  <a:lnTo>
                    <a:pt x="454" y="224"/>
                  </a:lnTo>
                  <a:lnTo>
                    <a:pt x="451" y="233"/>
                  </a:lnTo>
                  <a:lnTo>
                    <a:pt x="448" y="241"/>
                  </a:lnTo>
                  <a:lnTo>
                    <a:pt x="444" y="249"/>
                  </a:lnTo>
                  <a:lnTo>
                    <a:pt x="440" y="258"/>
                  </a:lnTo>
                  <a:lnTo>
                    <a:pt x="434" y="265"/>
                  </a:lnTo>
                  <a:lnTo>
                    <a:pt x="429" y="272"/>
                  </a:lnTo>
                  <a:lnTo>
                    <a:pt x="423" y="280"/>
                  </a:lnTo>
                  <a:lnTo>
                    <a:pt x="418" y="287"/>
                  </a:lnTo>
                  <a:lnTo>
                    <a:pt x="411" y="293"/>
                  </a:lnTo>
                  <a:lnTo>
                    <a:pt x="404" y="300"/>
                  </a:lnTo>
                  <a:lnTo>
                    <a:pt x="396" y="307"/>
                  </a:lnTo>
                  <a:lnTo>
                    <a:pt x="388" y="313"/>
                  </a:lnTo>
                  <a:lnTo>
                    <a:pt x="379" y="318"/>
                  </a:lnTo>
                  <a:lnTo>
                    <a:pt x="370" y="323"/>
                  </a:lnTo>
                  <a:lnTo>
                    <a:pt x="362" y="327"/>
                  </a:lnTo>
                  <a:lnTo>
                    <a:pt x="352" y="332"/>
                  </a:lnTo>
                  <a:lnTo>
                    <a:pt x="343" y="336"/>
                  </a:lnTo>
                  <a:lnTo>
                    <a:pt x="333" y="340"/>
                  </a:lnTo>
                  <a:lnTo>
                    <a:pt x="323" y="344"/>
                  </a:lnTo>
                  <a:lnTo>
                    <a:pt x="312" y="347"/>
                  </a:lnTo>
                  <a:lnTo>
                    <a:pt x="301" y="349"/>
                  </a:lnTo>
                  <a:lnTo>
                    <a:pt x="290" y="352"/>
                  </a:lnTo>
                  <a:lnTo>
                    <a:pt x="279" y="354"/>
                  </a:lnTo>
                  <a:lnTo>
                    <a:pt x="268" y="355"/>
                  </a:lnTo>
                  <a:lnTo>
                    <a:pt x="256" y="356"/>
                  </a:lnTo>
                  <a:lnTo>
                    <a:pt x="244" y="356"/>
                  </a:lnTo>
                  <a:lnTo>
                    <a:pt x="232" y="356"/>
                  </a:lnTo>
                  <a:lnTo>
                    <a:pt x="220" y="356"/>
                  </a:lnTo>
                </a:path>
              </a:pathLst>
            </a:custGeom>
            <a:solidFill>
              <a:srgbClr val="EDEDE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0" name="Freeform 1127"/>
            <p:cNvSpPr>
              <a:spLocks/>
            </p:cNvSpPr>
            <p:nvPr/>
          </p:nvSpPr>
          <p:spPr bwMode="auto">
            <a:xfrm>
              <a:off x="3426" y="3704"/>
              <a:ext cx="456" cy="355"/>
            </a:xfrm>
            <a:custGeom>
              <a:avLst/>
              <a:gdLst/>
              <a:ahLst/>
              <a:cxnLst>
                <a:cxn ang="0">
                  <a:pos x="193" y="351"/>
                </a:cxn>
                <a:cxn ang="0">
                  <a:pos x="159" y="344"/>
                </a:cxn>
                <a:cxn ang="0">
                  <a:pos x="126" y="333"/>
                </a:cxn>
                <a:cxn ang="0">
                  <a:pos x="98" y="319"/>
                </a:cxn>
                <a:cxn ang="0">
                  <a:pos x="71" y="302"/>
                </a:cxn>
                <a:cxn ang="0">
                  <a:pos x="49" y="282"/>
                </a:cxn>
                <a:cxn ang="0">
                  <a:pos x="30" y="261"/>
                </a:cxn>
                <a:cxn ang="0">
                  <a:pos x="16" y="236"/>
                </a:cxn>
                <a:cxn ang="0">
                  <a:pos x="5" y="210"/>
                </a:cxn>
                <a:cxn ang="0">
                  <a:pos x="0" y="184"/>
                </a:cxn>
                <a:cxn ang="0">
                  <a:pos x="0" y="156"/>
                </a:cxn>
                <a:cxn ang="0">
                  <a:pos x="5" y="131"/>
                </a:cxn>
                <a:cxn ang="0">
                  <a:pos x="15" y="106"/>
                </a:cxn>
                <a:cxn ang="0">
                  <a:pos x="30" y="84"/>
                </a:cxn>
                <a:cxn ang="0">
                  <a:pos x="47" y="63"/>
                </a:cxn>
                <a:cxn ang="0">
                  <a:pos x="69" y="45"/>
                </a:cxn>
                <a:cxn ang="0">
                  <a:pos x="94" y="30"/>
                </a:cxn>
                <a:cxn ang="0">
                  <a:pos x="121" y="18"/>
                </a:cxn>
                <a:cxn ang="0">
                  <a:pos x="152" y="9"/>
                </a:cxn>
                <a:cxn ang="0">
                  <a:pos x="184" y="3"/>
                </a:cxn>
                <a:cxn ang="0">
                  <a:pos x="216" y="0"/>
                </a:cxn>
                <a:cxn ang="0">
                  <a:pos x="251" y="2"/>
                </a:cxn>
                <a:cxn ang="0">
                  <a:pos x="283" y="8"/>
                </a:cxn>
                <a:cxn ang="0">
                  <a:pos x="315" y="17"/>
                </a:cxn>
                <a:cxn ang="0">
                  <a:pos x="343" y="29"/>
                </a:cxn>
                <a:cxn ang="0">
                  <a:pos x="370" y="44"/>
                </a:cxn>
                <a:cxn ang="0">
                  <a:pos x="394" y="61"/>
                </a:cxn>
                <a:cxn ang="0">
                  <a:pos x="415" y="82"/>
                </a:cxn>
                <a:cxn ang="0">
                  <a:pos x="430" y="103"/>
                </a:cxn>
                <a:cxn ang="0">
                  <a:pos x="443" y="127"/>
                </a:cxn>
                <a:cxn ang="0">
                  <a:pos x="451" y="151"/>
                </a:cxn>
                <a:cxn ang="0">
                  <a:pos x="455" y="178"/>
                </a:cxn>
                <a:cxn ang="0">
                  <a:pos x="453" y="206"/>
                </a:cxn>
                <a:cxn ang="0">
                  <a:pos x="446" y="231"/>
                </a:cxn>
                <a:cxn ang="0">
                  <a:pos x="435" y="256"/>
                </a:cxn>
                <a:cxn ang="0">
                  <a:pos x="418" y="278"/>
                </a:cxn>
                <a:cxn ang="0">
                  <a:pos x="399" y="298"/>
                </a:cxn>
                <a:cxn ang="0">
                  <a:pos x="375" y="316"/>
                </a:cxn>
                <a:cxn ang="0">
                  <a:pos x="348" y="330"/>
                </a:cxn>
                <a:cxn ang="0">
                  <a:pos x="319" y="341"/>
                </a:cxn>
                <a:cxn ang="0">
                  <a:pos x="286" y="349"/>
                </a:cxn>
                <a:cxn ang="0">
                  <a:pos x="253" y="353"/>
                </a:cxn>
                <a:cxn ang="0">
                  <a:pos x="217" y="353"/>
                </a:cxn>
              </a:cxnLst>
              <a:rect l="0" t="0" r="r" b="b"/>
              <a:pathLst>
                <a:path w="456" h="355">
                  <a:moveTo>
                    <a:pt x="217" y="353"/>
                  </a:moveTo>
                  <a:lnTo>
                    <a:pt x="204" y="352"/>
                  </a:lnTo>
                  <a:lnTo>
                    <a:pt x="193" y="351"/>
                  </a:lnTo>
                  <a:lnTo>
                    <a:pt x="182" y="349"/>
                  </a:lnTo>
                  <a:lnTo>
                    <a:pt x="170" y="346"/>
                  </a:lnTo>
                  <a:lnTo>
                    <a:pt x="159" y="344"/>
                  </a:lnTo>
                  <a:lnTo>
                    <a:pt x="148" y="340"/>
                  </a:lnTo>
                  <a:lnTo>
                    <a:pt x="137" y="337"/>
                  </a:lnTo>
                  <a:lnTo>
                    <a:pt x="126" y="333"/>
                  </a:lnTo>
                  <a:lnTo>
                    <a:pt x="116" y="328"/>
                  </a:lnTo>
                  <a:lnTo>
                    <a:pt x="108" y="324"/>
                  </a:lnTo>
                  <a:lnTo>
                    <a:pt x="98" y="319"/>
                  </a:lnTo>
                  <a:lnTo>
                    <a:pt x="89" y="314"/>
                  </a:lnTo>
                  <a:lnTo>
                    <a:pt x="80" y="308"/>
                  </a:lnTo>
                  <a:lnTo>
                    <a:pt x="71" y="302"/>
                  </a:lnTo>
                  <a:lnTo>
                    <a:pt x="63" y="296"/>
                  </a:lnTo>
                  <a:lnTo>
                    <a:pt x="56" y="289"/>
                  </a:lnTo>
                  <a:lnTo>
                    <a:pt x="49" y="282"/>
                  </a:lnTo>
                  <a:lnTo>
                    <a:pt x="42" y="275"/>
                  </a:lnTo>
                  <a:lnTo>
                    <a:pt x="36" y="267"/>
                  </a:lnTo>
                  <a:lnTo>
                    <a:pt x="30" y="261"/>
                  </a:lnTo>
                  <a:lnTo>
                    <a:pt x="25" y="253"/>
                  </a:lnTo>
                  <a:lnTo>
                    <a:pt x="20" y="245"/>
                  </a:lnTo>
                  <a:lnTo>
                    <a:pt x="16" y="236"/>
                  </a:lnTo>
                  <a:lnTo>
                    <a:pt x="12" y="228"/>
                  </a:lnTo>
                  <a:lnTo>
                    <a:pt x="8" y="219"/>
                  </a:lnTo>
                  <a:lnTo>
                    <a:pt x="5" y="210"/>
                  </a:lnTo>
                  <a:lnTo>
                    <a:pt x="3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0" y="156"/>
                  </a:lnTo>
                  <a:lnTo>
                    <a:pt x="1" y="148"/>
                  </a:lnTo>
                  <a:lnTo>
                    <a:pt x="3" y="140"/>
                  </a:lnTo>
                  <a:lnTo>
                    <a:pt x="5" y="131"/>
                  </a:lnTo>
                  <a:lnTo>
                    <a:pt x="8" y="123"/>
                  </a:lnTo>
                  <a:lnTo>
                    <a:pt x="12" y="114"/>
                  </a:lnTo>
                  <a:lnTo>
                    <a:pt x="15" y="106"/>
                  </a:lnTo>
                  <a:lnTo>
                    <a:pt x="20" y="98"/>
                  </a:lnTo>
                  <a:lnTo>
                    <a:pt x="25" y="91"/>
                  </a:lnTo>
                  <a:lnTo>
                    <a:pt x="30" y="84"/>
                  </a:lnTo>
                  <a:lnTo>
                    <a:pt x="36" y="77"/>
                  </a:lnTo>
                  <a:lnTo>
                    <a:pt x="41" y="70"/>
                  </a:lnTo>
                  <a:lnTo>
                    <a:pt x="47" y="63"/>
                  </a:lnTo>
                  <a:lnTo>
                    <a:pt x="54" y="57"/>
                  </a:lnTo>
                  <a:lnTo>
                    <a:pt x="62" y="51"/>
                  </a:lnTo>
                  <a:lnTo>
                    <a:pt x="69" y="45"/>
                  </a:lnTo>
                  <a:lnTo>
                    <a:pt x="78" y="40"/>
                  </a:lnTo>
                  <a:lnTo>
                    <a:pt x="86" y="35"/>
                  </a:lnTo>
                  <a:lnTo>
                    <a:pt x="94" y="30"/>
                  </a:lnTo>
                  <a:lnTo>
                    <a:pt x="104" y="26"/>
                  </a:lnTo>
                  <a:lnTo>
                    <a:pt x="113" y="22"/>
                  </a:lnTo>
                  <a:lnTo>
                    <a:pt x="121" y="18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9"/>
                  </a:lnTo>
                  <a:lnTo>
                    <a:pt x="162" y="6"/>
                  </a:lnTo>
                  <a:lnTo>
                    <a:pt x="173" y="4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1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1" y="2"/>
                  </a:lnTo>
                  <a:lnTo>
                    <a:pt x="262" y="4"/>
                  </a:lnTo>
                  <a:lnTo>
                    <a:pt x="272" y="5"/>
                  </a:lnTo>
                  <a:lnTo>
                    <a:pt x="283" y="8"/>
                  </a:lnTo>
                  <a:lnTo>
                    <a:pt x="294" y="10"/>
                  </a:lnTo>
                  <a:lnTo>
                    <a:pt x="305" y="13"/>
                  </a:lnTo>
                  <a:lnTo>
                    <a:pt x="315" y="17"/>
                  </a:lnTo>
                  <a:lnTo>
                    <a:pt x="325" y="20"/>
                  </a:lnTo>
                  <a:lnTo>
                    <a:pt x="335" y="25"/>
                  </a:lnTo>
                  <a:lnTo>
                    <a:pt x="343" y="29"/>
                  </a:lnTo>
                  <a:lnTo>
                    <a:pt x="353" y="33"/>
                  </a:lnTo>
                  <a:lnTo>
                    <a:pt x="362" y="38"/>
                  </a:lnTo>
                  <a:lnTo>
                    <a:pt x="370" y="44"/>
                  </a:lnTo>
                  <a:lnTo>
                    <a:pt x="378" y="49"/>
                  </a:lnTo>
                  <a:lnTo>
                    <a:pt x="386" y="55"/>
                  </a:lnTo>
                  <a:lnTo>
                    <a:pt x="394" y="61"/>
                  </a:lnTo>
                  <a:lnTo>
                    <a:pt x="401" y="68"/>
                  </a:lnTo>
                  <a:lnTo>
                    <a:pt x="408" y="74"/>
                  </a:lnTo>
                  <a:lnTo>
                    <a:pt x="415" y="82"/>
                  </a:lnTo>
                  <a:lnTo>
                    <a:pt x="419" y="89"/>
                  </a:lnTo>
                  <a:lnTo>
                    <a:pt x="425" y="95"/>
                  </a:lnTo>
                  <a:lnTo>
                    <a:pt x="430" y="103"/>
                  </a:lnTo>
                  <a:lnTo>
                    <a:pt x="435" y="111"/>
                  </a:lnTo>
                  <a:lnTo>
                    <a:pt x="439" y="119"/>
                  </a:lnTo>
                  <a:lnTo>
                    <a:pt x="443" y="127"/>
                  </a:lnTo>
                  <a:lnTo>
                    <a:pt x="446" y="135"/>
                  </a:lnTo>
                  <a:lnTo>
                    <a:pt x="449" y="144"/>
                  </a:lnTo>
                  <a:lnTo>
                    <a:pt x="451" y="151"/>
                  </a:lnTo>
                  <a:lnTo>
                    <a:pt x="453" y="160"/>
                  </a:lnTo>
                  <a:lnTo>
                    <a:pt x="454" y="169"/>
                  </a:lnTo>
                  <a:lnTo>
                    <a:pt x="455" y="178"/>
                  </a:lnTo>
                  <a:lnTo>
                    <a:pt x="455" y="187"/>
                  </a:lnTo>
                  <a:lnTo>
                    <a:pt x="454" y="196"/>
                  </a:lnTo>
                  <a:lnTo>
                    <a:pt x="453" y="206"/>
                  </a:lnTo>
                  <a:lnTo>
                    <a:pt x="451" y="213"/>
                  </a:lnTo>
                  <a:lnTo>
                    <a:pt x="449" y="222"/>
                  </a:lnTo>
                  <a:lnTo>
                    <a:pt x="446" y="231"/>
                  </a:lnTo>
                  <a:lnTo>
                    <a:pt x="443" y="239"/>
                  </a:lnTo>
                  <a:lnTo>
                    <a:pt x="439" y="248"/>
                  </a:lnTo>
                  <a:lnTo>
                    <a:pt x="435" y="256"/>
                  </a:lnTo>
                  <a:lnTo>
                    <a:pt x="430" y="264"/>
                  </a:lnTo>
                  <a:lnTo>
                    <a:pt x="424" y="270"/>
                  </a:lnTo>
                  <a:lnTo>
                    <a:pt x="418" y="278"/>
                  </a:lnTo>
                  <a:lnTo>
                    <a:pt x="413" y="285"/>
                  </a:lnTo>
                  <a:lnTo>
                    <a:pt x="406" y="291"/>
                  </a:lnTo>
                  <a:lnTo>
                    <a:pt x="399" y="298"/>
                  </a:lnTo>
                  <a:lnTo>
                    <a:pt x="391" y="304"/>
                  </a:lnTo>
                  <a:lnTo>
                    <a:pt x="384" y="310"/>
                  </a:lnTo>
                  <a:lnTo>
                    <a:pt x="375" y="316"/>
                  </a:lnTo>
                  <a:lnTo>
                    <a:pt x="366" y="321"/>
                  </a:lnTo>
                  <a:lnTo>
                    <a:pt x="357" y="325"/>
                  </a:lnTo>
                  <a:lnTo>
                    <a:pt x="348" y="330"/>
                  </a:lnTo>
                  <a:lnTo>
                    <a:pt x="339" y="334"/>
                  </a:lnTo>
                  <a:lnTo>
                    <a:pt x="329" y="338"/>
                  </a:lnTo>
                  <a:lnTo>
                    <a:pt x="319" y="341"/>
                  </a:lnTo>
                  <a:lnTo>
                    <a:pt x="308" y="344"/>
                  </a:lnTo>
                  <a:lnTo>
                    <a:pt x="297" y="347"/>
                  </a:lnTo>
                  <a:lnTo>
                    <a:pt x="286" y="349"/>
                  </a:lnTo>
                  <a:lnTo>
                    <a:pt x="275" y="351"/>
                  </a:lnTo>
                  <a:lnTo>
                    <a:pt x="264" y="352"/>
                  </a:lnTo>
                  <a:lnTo>
                    <a:pt x="253" y="353"/>
                  </a:lnTo>
                  <a:lnTo>
                    <a:pt x="241" y="354"/>
                  </a:lnTo>
                  <a:lnTo>
                    <a:pt x="229" y="354"/>
                  </a:lnTo>
                  <a:lnTo>
                    <a:pt x="217" y="353"/>
                  </a:lnTo>
                </a:path>
              </a:pathLst>
            </a:custGeom>
            <a:solidFill>
              <a:srgbClr val="ECECE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1" name="Freeform 1128"/>
            <p:cNvSpPr>
              <a:spLocks/>
            </p:cNvSpPr>
            <p:nvPr/>
          </p:nvSpPr>
          <p:spPr bwMode="auto">
            <a:xfrm>
              <a:off x="3427" y="3706"/>
              <a:ext cx="453" cy="351"/>
            </a:xfrm>
            <a:custGeom>
              <a:avLst/>
              <a:gdLst/>
              <a:ahLst/>
              <a:cxnLst>
                <a:cxn ang="0">
                  <a:pos x="192" y="347"/>
                </a:cxn>
                <a:cxn ang="0">
                  <a:pos x="158" y="340"/>
                </a:cxn>
                <a:cxn ang="0">
                  <a:pos x="126" y="329"/>
                </a:cxn>
                <a:cxn ang="0">
                  <a:pos x="98" y="316"/>
                </a:cxn>
                <a:cxn ang="0">
                  <a:pos x="72" y="299"/>
                </a:cxn>
                <a:cxn ang="0">
                  <a:pos x="49" y="279"/>
                </a:cxn>
                <a:cxn ang="0">
                  <a:pos x="31" y="258"/>
                </a:cxn>
                <a:cxn ang="0">
                  <a:pos x="16" y="234"/>
                </a:cxn>
                <a:cxn ang="0">
                  <a:pos x="6" y="208"/>
                </a:cxn>
                <a:cxn ang="0">
                  <a:pos x="1" y="182"/>
                </a:cxn>
                <a:cxn ang="0">
                  <a:pos x="1" y="155"/>
                </a:cxn>
                <a:cxn ang="0">
                  <a:pos x="6" y="129"/>
                </a:cxn>
                <a:cxn ang="0">
                  <a:pos x="16" y="105"/>
                </a:cxn>
                <a:cxn ang="0">
                  <a:pos x="31" y="83"/>
                </a:cxn>
                <a:cxn ang="0">
                  <a:pos x="48" y="63"/>
                </a:cxn>
                <a:cxn ang="0">
                  <a:pos x="70" y="44"/>
                </a:cxn>
                <a:cxn ang="0">
                  <a:pos x="95" y="29"/>
                </a:cxn>
                <a:cxn ang="0">
                  <a:pos x="121" y="17"/>
                </a:cxn>
                <a:cxn ang="0">
                  <a:pos x="151" y="8"/>
                </a:cxn>
                <a:cxn ang="0">
                  <a:pos x="183" y="2"/>
                </a:cxn>
                <a:cxn ang="0">
                  <a:pos x="215" y="0"/>
                </a:cxn>
                <a:cxn ang="0">
                  <a:pos x="250" y="2"/>
                </a:cxn>
                <a:cxn ang="0">
                  <a:pos x="282" y="7"/>
                </a:cxn>
                <a:cxn ang="0">
                  <a:pos x="313" y="16"/>
                </a:cxn>
                <a:cxn ang="0">
                  <a:pos x="341" y="28"/>
                </a:cxn>
                <a:cxn ang="0">
                  <a:pos x="368" y="42"/>
                </a:cxn>
                <a:cxn ang="0">
                  <a:pos x="391" y="60"/>
                </a:cxn>
                <a:cxn ang="0">
                  <a:pos x="412" y="80"/>
                </a:cxn>
                <a:cxn ang="0">
                  <a:pos x="427" y="101"/>
                </a:cxn>
                <a:cxn ang="0">
                  <a:pos x="440" y="125"/>
                </a:cxn>
                <a:cxn ang="0">
                  <a:pos x="448" y="150"/>
                </a:cxn>
                <a:cxn ang="0">
                  <a:pos x="452" y="176"/>
                </a:cxn>
                <a:cxn ang="0">
                  <a:pos x="450" y="203"/>
                </a:cxn>
                <a:cxn ang="0">
                  <a:pos x="444" y="229"/>
                </a:cxn>
                <a:cxn ang="0">
                  <a:pos x="432" y="253"/>
                </a:cxn>
                <a:cxn ang="0">
                  <a:pos x="416" y="275"/>
                </a:cxn>
                <a:cxn ang="0">
                  <a:pos x="396" y="295"/>
                </a:cxn>
                <a:cxn ang="0">
                  <a:pos x="373" y="313"/>
                </a:cxn>
                <a:cxn ang="0">
                  <a:pos x="346" y="326"/>
                </a:cxn>
                <a:cxn ang="0">
                  <a:pos x="317" y="338"/>
                </a:cxn>
                <a:cxn ang="0">
                  <a:pos x="285" y="346"/>
                </a:cxn>
                <a:cxn ang="0">
                  <a:pos x="251" y="350"/>
                </a:cxn>
                <a:cxn ang="0">
                  <a:pos x="216" y="350"/>
                </a:cxn>
              </a:cxnLst>
              <a:rect l="0" t="0" r="r" b="b"/>
              <a:pathLst>
                <a:path w="453" h="351">
                  <a:moveTo>
                    <a:pt x="216" y="350"/>
                  </a:moveTo>
                  <a:lnTo>
                    <a:pt x="204" y="348"/>
                  </a:lnTo>
                  <a:lnTo>
                    <a:pt x="192" y="347"/>
                  </a:lnTo>
                  <a:lnTo>
                    <a:pt x="181" y="345"/>
                  </a:lnTo>
                  <a:lnTo>
                    <a:pt x="169" y="343"/>
                  </a:lnTo>
                  <a:lnTo>
                    <a:pt x="158" y="340"/>
                  </a:lnTo>
                  <a:lnTo>
                    <a:pt x="147" y="337"/>
                  </a:lnTo>
                  <a:lnTo>
                    <a:pt x="137" y="333"/>
                  </a:lnTo>
                  <a:lnTo>
                    <a:pt x="126" y="329"/>
                  </a:lnTo>
                  <a:lnTo>
                    <a:pt x="116" y="325"/>
                  </a:lnTo>
                  <a:lnTo>
                    <a:pt x="108" y="321"/>
                  </a:lnTo>
                  <a:lnTo>
                    <a:pt x="98" y="316"/>
                  </a:lnTo>
                  <a:lnTo>
                    <a:pt x="89" y="311"/>
                  </a:lnTo>
                  <a:lnTo>
                    <a:pt x="80" y="305"/>
                  </a:lnTo>
                  <a:lnTo>
                    <a:pt x="72" y="299"/>
                  </a:lnTo>
                  <a:lnTo>
                    <a:pt x="64" y="292"/>
                  </a:lnTo>
                  <a:lnTo>
                    <a:pt x="56" y="286"/>
                  </a:lnTo>
                  <a:lnTo>
                    <a:pt x="49" y="279"/>
                  </a:lnTo>
                  <a:lnTo>
                    <a:pt x="42" y="272"/>
                  </a:lnTo>
                  <a:lnTo>
                    <a:pt x="37" y="264"/>
                  </a:lnTo>
                  <a:lnTo>
                    <a:pt x="31" y="258"/>
                  </a:lnTo>
                  <a:lnTo>
                    <a:pt x="26" y="250"/>
                  </a:lnTo>
                  <a:lnTo>
                    <a:pt x="21" y="242"/>
                  </a:lnTo>
                  <a:lnTo>
                    <a:pt x="16" y="234"/>
                  </a:lnTo>
                  <a:lnTo>
                    <a:pt x="12" y="226"/>
                  </a:lnTo>
                  <a:lnTo>
                    <a:pt x="9" y="217"/>
                  </a:lnTo>
                  <a:lnTo>
                    <a:pt x="6" y="208"/>
                  </a:lnTo>
                  <a:lnTo>
                    <a:pt x="4" y="201"/>
                  </a:lnTo>
                  <a:lnTo>
                    <a:pt x="2" y="192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1" y="155"/>
                  </a:lnTo>
                  <a:lnTo>
                    <a:pt x="2" y="146"/>
                  </a:lnTo>
                  <a:lnTo>
                    <a:pt x="4" y="138"/>
                  </a:lnTo>
                  <a:lnTo>
                    <a:pt x="6" y="129"/>
                  </a:lnTo>
                  <a:lnTo>
                    <a:pt x="9" y="121"/>
                  </a:lnTo>
                  <a:lnTo>
                    <a:pt x="12" y="113"/>
                  </a:lnTo>
                  <a:lnTo>
                    <a:pt x="16" y="105"/>
                  </a:lnTo>
                  <a:lnTo>
                    <a:pt x="21" y="97"/>
                  </a:lnTo>
                  <a:lnTo>
                    <a:pt x="26" y="89"/>
                  </a:lnTo>
                  <a:lnTo>
                    <a:pt x="31" y="83"/>
                  </a:lnTo>
                  <a:lnTo>
                    <a:pt x="36" y="76"/>
                  </a:lnTo>
                  <a:lnTo>
                    <a:pt x="41" y="69"/>
                  </a:lnTo>
                  <a:lnTo>
                    <a:pt x="48" y="63"/>
                  </a:lnTo>
                  <a:lnTo>
                    <a:pt x="55" y="56"/>
                  </a:lnTo>
                  <a:lnTo>
                    <a:pt x="62" y="50"/>
                  </a:lnTo>
                  <a:lnTo>
                    <a:pt x="70" y="44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29"/>
                  </a:lnTo>
                  <a:lnTo>
                    <a:pt x="104" y="25"/>
                  </a:lnTo>
                  <a:lnTo>
                    <a:pt x="113" y="21"/>
                  </a:lnTo>
                  <a:lnTo>
                    <a:pt x="121" y="17"/>
                  </a:lnTo>
                  <a:lnTo>
                    <a:pt x="131" y="14"/>
                  </a:lnTo>
                  <a:lnTo>
                    <a:pt x="141" y="11"/>
                  </a:lnTo>
                  <a:lnTo>
                    <a:pt x="151" y="8"/>
                  </a:lnTo>
                  <a:lnTo>
                    <a:pt x="162" y="6"/>
                  </a:lnTo>
                  <a:lnTo>
                    <a:pt x="172" y="4"/>
                  </a:lnTo>
                  <a:lnTo>
                    <a:pt x="183" y="2"/>
                  </a:lnTo>
                  <a:lnTo>
                    <a:pt x="193" y="1"/>
                  </a:lnTo>
                  <a:lnTo>
                    <a:pt x="204" y="0"/>
                  </a:lnTo>
                  <a:lnTo>
                    <a:pt x="215" y="0"/>
                  </a:lnTo>
                  <a:lnTo>
                    <a:pt x="227" y="0"/>
                  </a:lnTo>
                  <a:lnTo>
                    <a:pt x="238" y="1"/>
                  </a:lnTo>
                  <a:lnTo>
                    <a:pt x="250" y="2"/>
                  </a:lnTo>
                  <a:lnTo>
                    <a:pt x="261" y="3"/>
                  </a:lnTo>
                  <a:lnTo>
                    <a:pt x="271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3" y="13"/>
                  </a:lnTo>
                  <a:lnTo>
                    <a:pt x="313" y="16"/>
                  </a:lnTo>
                  <a:lnTo>
                    <a:pt x="323" y="20"/>
                  </a:lnTo>
                  <a:lnTo>
                    <a:pt x="333" y="24"/>
                  </a:lnTo>
                  <a:lnTo>
                    <a:pt x="341" y="28"/>
                  </a:lnTo>
                  <a:lnTo>
                    <a:pt x="350" y="32"/>
                  </a:lnTo>
                  <a:lnTo>
                    <a:pt x="359" y="37"/>
                  </a:lnTo>
                  <a:lnTo>
                    <a:pt x="368" y="42"/>
                  </a:lnTo>
                  <a:lnTo>
                    <a:pt x="376" y="48"/>
                  </a:lnTo>
                  <a:lnTo>
                    <a:pt x="384" y="54"/>
                  </a:lnTo>
                  <a:lnTo>
                    <a:pt x="391" y="60"/>
                  </a:lnTo>
                  <a:lnTo>
                    <a:pt x="398" y="67"/>
                  </a:lnTo>
                  <a:lnTo>
                    <a:pt x="405" y="73"/>
                  </a:lnTo>
                  <a:lnTo>
                    <a:pt x="412" y="80"/>
                  </a:lnTo>
                  <a:lnTo>
                    <a:pt x="417" y="88"/>
                  </a:lnTo>
                  <a:lnTo>
                    <a:pt x="422" y="94"/>
                  </a:lnTo>
                  <a:lnTo>
                    <a:pt x="427" y="101"/>
                  </a:lnTo>
                  <a:lnTo>
                    <a:pt x="432" y="109"/>
                  </a:lnTo>
                  <a:lnTo>
                    <a:pt x="436" y="117"/>
                  </a:lnTo>
                  <a:lnTo>
                    <a:pt x="440" y="125"/>
                  </a:lnTo>
                  <a:lnTo>
                    <a:pt x="444" y="134"/>
                  </a:lnTo>
                  <a:lnTo>
                    <a:pt x="446" y="142"/>
                  </a:lnTo>
                  <a:lnTo>
                    <a:pt x="448" y="150"/>
                  </a:lnTo>
                  <a:lnTo>
                    <a:pt x="450" y="158"/>
                  </a:lnTo>
                  <a:lnTo>
                    <a:pt x="451" y="167"/>
                  </a:lnTo>
                  <a:lnTo>
                    <a:pt x="452" y="176"/>
                  </a:lnTo>
                  <a:lnTo>
                    <a:pt x="452" y="185"/>
                  </a:lnTo>
                  <a:lnTo>
                    <a:pt x="451" y="194"/>
                  </a:lnTo>
                  <a:lnTo>
                    <a:pt x="450" y="203"/>
                  </a:lnTo>
                  <a:lnTo>
                    <a:pt x="448" y="211"/>
                  </a:lnTo>
                  <a:lnTo>
                    <a:pt x="446" y="220"/>
                  </a:lnTo>
                  <a:lnTo>
                    <a:pt x="444" y="229"/>
                  </a:lnTo>
                  <a:lnTo>
                    <a:pt x="440" y="237"/>
                  </a:lnTo>
                  <a:lnTo>
                    <a:pt x="436" y="245"/>
                  </a:lnTo>
                  <a:lnTo>
                    <a:pt x="432" y="253"/>
                  </a:lnTo>
                  <a:lnTo>
                    <a:pt x="427" y="261"/>
                  </a:lnTo>
                  <a:lnTo>
                    <a:pt x="421" y="267"/>
                  </a:lnTo>
                  <a:lnTo>
                    <a:pt x="416" y="275"/>
                  </a:lnTo>
                  <a:lnTo>
                    <a:pt x="410" y="282"/>
                  </a:lnTo>
                  <a:lnTo>
                    <a:pt x="404" y="289"/>
                  </a:lnTo>
                  <a:lnTo>
                    <a:pt x="396" y="295"/>
                  </a:lnTo>
                  <a:lnTo>
                    <a:pt x="389" y="301"/>
                  </a:lnTo>
                  <a:lnTo>
                    <a:pt x="381" y="307"/>
                  </a:lnTo>
                  <a:lnTo>
                    <a:pt x="373" y="313"/>
                  </a:lnTo>
                  <a:lnTo>
                    <a:pt x="364" y="318"/>
                  </a:lnTo>
                  <a:lnTo>
                    <a:pt x="355" y="322"/>
                  </a:lnTo>
                  <a:lnTo>
                    <a:pt x="346" y="326"/>
                  </a:lnTo>
                  <a:lnTo>
                    <a:pt x="337" y="331"/>
                  </a:lnTo>
                  <a:lnTo>
                    <a:pt x="327" y="334"/>
                  </a:lnTo>
                  <a:lnTo>
                    <a:pt x="317" y="338"/>
                  </a:lnTo>
                  <a:lnTo>
                    <a:pt x="306" y="341"/>
                  </a:lnTo>
                  <a:lnTo>
                    <a:pt x="296" y="344"/>
                  </a:lnTo>
                  <a:lnTo>
                    <a:pt x="285" y="346"/>
                  </a:lnTo>
                  <a:lnTo>
                    <a:pt x="274" y="347"/>
                  </a:lnTo>
                  <a:lnTo>
                    <a:pt x="263" y="349"/>
                  </a:lnTo>
                  <a:lnTo>
                    <a:pt x="251" y="350"/>
                  </a:lnTo>
                  <a:lnTo>
                    <a:pt x="240" y="350"/>
                  </a:lnTo>
                  <a:lnTo>
                    <a:pt x="228" y="350"/>
                  </a:lnTo>
                  <a:lnTo>
                    <a:pt x="216" y="350"/>
                  </a:lnTo>
                </a:path>
              </a:pathLst>
            </a:custGeom>
            <a:solidFill>
              <a:srgbClr val="EBEBE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2" name="Freeform 1129"/>
            <p:cNvSpPr>
              <a:spLocks/>
            </p:cNvSpPr>
            <p:nvPr/>
          </p:nvSpPr>
          <p:spPr bwMode="auto">
            <a:xfrm>
              <a:off x="3429" y="3708"/>
              <a:ext cx="449" cy="347"/>
            </a:xfrm>
            <a:custGeom>
              <a:avLst/>
              <a:gdLst/>
              <a:ahLst/>
              <a:cxnLst>
                <a:cxn ang="0">
                  <a:pos x="190" y="343"/>
                </a:cxn>
                <a:cxn ang="0">
                  <a:pos x="157" y="337"/>
                </a:cxn>
                <a:cxn ang="0">
                  <a:pos x="125" y="326"/>
                </a:cxn>
                <a:cxn ang="0">
                  <a:pos x="97" y="313"/>
                </a:cxn>
                <a:cxn ang="0">
                  <a:pos x="71" y="296"/>
                </a:cxn>
                <a:cxn ang="0">
                  <a:pos x="49" y="276"/>
                </a:cxn>
                <a:cxn ang="0">
                  <a:pos x="31" y="255"/>
                </a:cxn>
                <a:cxn ang="0">
                  <a:pos x="16" y="232"/>
                </a:cxn>
                <a:cxn ang="0">
                  <a:pos x="6" y="206"/>
                </a:cxn>
                <a:cxn ang="0">
                  <a:pos x="1" y="180"/>
                </a:cxn>
                <a:cxn ang="0">
                  <a:pos x="1" y="153"/>
                </a:cxn>
                <a:cxn ang="0">
                  <a:pos x="6" y="128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8" y="62"/>
                </a:cxn>
                <a:cxn ang="0">
                  <a:pos x="69" y="43"/>
                </a:cxn>
                <a:cxn ang="0">
                  <a:pos x="94" y="29"/>
                </a:cxn>
                <a:cxn ang="0">
                  <a:pos x="120" y="17"/>
                </a:cxn>
                <a:cxn ang="0">
                  <a:pos x="150" y="8"/>
                </a:cxn>
                <a:cxn ang="0">
                  <a:pos x="182" y="2"/>
                </a:cxn>
                <a:cxn ang="0">
                  <a:pos x="214" y="0"/>
                </a:cxn>
                <a:cxn ang="0">
                  <a:pos x="248" y="1"/>
                </a:cxn>
                <a:cxn ang="0">
                  <a:pos x="279" y="7"/>
                </a:cxn>
                <a:cxn ang="0">
                  <a:pos x="310" y="15"/>
                </a:cxn>
                <a:cxn ang="0">
                  <a:pos x="338" y="28"/>
                </a:cxn>
                <a:cxn ang="0">
                  <a:pos x="364" y="42"/>
                </a:cxn>
                <a:cxn ang="0">
                  <a:pos x="388" y="59"/>
                </a:cxn>
                <a:cxn ang="0">
                  <a:pos x="408" y="79"/>
                </a:cxn>
                <a:cxn ang="0">
                  <a:pos x="424" y="100"/>
                </a:cxn>
                <a:cxn ang="0">
                  <a:pos x="436" y="124"/>
                </a:cxn>
                <a:cxn ang="0">
                  <a:pos x="444" y="148"/>
                </a:cxn>
                <a:cxn ang="0">
                  <a:pos x="448" y="174"/>
                </a:cxn>
                <a:cxn ang="0">
                  <a:pos x="446" y="201"/>
                </a:cxn>
                <a:cxn ang="0">
                  <a:pos x="440" y="226"/>
                </a:cxn>
                <a:cxn ang="0">
                  <a:pos x="428" y="251"/>
                </a:cxn>
                <a:cxn ang="0">
                  <a:pos x="412" y="272"/>
                </a:cxn>
                <a:cxn ang="0">
                  <a:pos x="393" y="292"/>
                </a:cxn>
                <a:cxn ang="0">
                  <a:pos x="369" y="310"/>
                </a:cxn>
                <a:cxn ang="0">
                  <a:pos x="343" y="323"/>
                </a:cxn>
                <a:cxn ang="0">
                  <a:pos x="314" y="334"/>
                </a:cxn>
                <a:cxn ang="0">
                  <a:pos x="282" y="342"/>
                </a:cxn>
                <a:cxn ang="0">
                  <a:pos x="249" y="346"/>
                </a:cxn>
                <a:cxn ang="0">
                  <a:pos x="214" y="346"/>
                </a:cxn>
              </a:cxnLst>
              <a:rect l="0" t="0" r="r" b="b"/>
              <a:pathLst>
                <a:path w="449" h="347">
                  <a:moveTo>
                    <a:pt x="214" y="346"/>
                  </a:moveTo>
                  <a:lnTo>
                    <a:pt x="202" y="345"/>
                  </a:lnTo>
                  <a:lnTo>
                    <a:pt x="190" y="343"/>
                  </a:lnTo>
                  <a:lnTo>
                    <a:pt x="179" y="342"/>
                  </a:lnTo>
                  <a:lnTo>
                    <a:pt x="168" y="339"/>
                  </a:lnTo>
                  <a:lnTo>
                    <a:pt x="157" y="337"/>
                  </a:lnTo>
                  <a:lnTo>
                    <a:pt x="146" y="333"/>
                  </a:lnTo>
                  <a:lnTo>
                    <a:pt x="136" y="330"/>
                  </a:lnTo>
                  <a:lnTo>
                    <a:pt x="125" y="326"/>
                  </a:lnTo>
                  <a:lnTo>
                    <a:pt x="115" y="321"/>
                  </a:lnTo>
                  <a:lnTo>
                    <a:pt x="107" y="317"/>
                  </a:lnTo>
                  <a:lnTo>
                    <a:pt x="97" y="313"/>
                  </a:lnTo>
                  <a:lnTo>
                    <a:pt x="88" y="308"/>
                  </a:lnTo>
                  <a:lnTo>
                    <a:pt x="80" y="302"/>
                  </a:lnTo>
                  <a:lnTo>
                    <a:pt x="71" y="296"/>
                  </a:lnTo>
                  <a:lnTo>
                    <a:pt x="63" y="289"/>
                  </a:lnTo>
                  <a:lnTo>
                    <a:pt x="56" y="283"/>
                  </a:lnTo>
                  <a:lnTo>
                    <a:pt x="49" y="276"/>
                  </a:lnTo>
                  <a:lnTo>
                    <a:pt x="42" y="269"/>
                  </a:lnTo>
                  <a:lnTo>
                    <a:pt x="37" y="262"/>
                  </a:lnTo>
                  <a:lnTo>
                    <a:pt x="31" y="255"/>
                  </a:lnTo>
                  <a:lnTo>
                    <a:pt x="26" y="248"/>
                  </a:lnTo>
                  <a:lnTo>
                    <a:pt x="21" y="239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9" y="215"/>
                  </a:lnTo>
                  <a:lnTo>
                    <a:pt x="6" y="206"/>
                  </a:lnTo>
                  <a:lnTo>
                    <a:pt x="4" y="198"/>
                  </a:lnTo>
                  <a:lnTo>
                    <a:pt x="2" y="189"/>
                  </a:lnTo>
                  <a:lnTo>
                    <a:pt x="1" y="180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1" y="153"/>
                  </a:lnTo>
                  <a:lnTo>
                    <a:pt x="2" y="144"/>
                  </a:lnTo>
                  <a:lnTo>
                    <a:pt x="4" y="136"/>
                  </a:lnTo>
                  <a:lnTo>
                    <a:pt x="6" y="128"/>
                  </a:lnTo>
                  <a:lnTo>
                    <a:pt x="9" y="120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1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8" y="62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9" y="43"/>
                  </a:lnTo>
                  <a:lnTo>
                    <a:pt x="77" y="38"/>
                  </a:lnTo>
                  <a:lnTo>
                    <a:pt x="85" y="33"/>
                  </a:lnTo>
                  <a:lnTo>
                    <a:pt x="94" y="29"/>
                  </a:lnTo>
                  <a:lnTo>
                    <a:pt x="103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30" y="13"/>
                  </a:lnTo>
                  <a:lnTo>
                    <a:pt x="140" y="10"/>
                  </a:lnTo>
                  <a:lnTo>
                    <a:pt x="150" y="8"/>
                  </a:lnTo>
                  <a:lnTo>
                    <a:pt x="160" y="5"/>
                  </a:lnTo>
                  <a:lnTo>
                    <a:pt x="171" y="3"/>
                  </a:lnTo>
                  <a:lnTo>
                    <a:pt x="182" y="2"/>
                  </a:lnTo>
                  <a:lnTo>
                    <a:pt x="191" y="1"/>
                  </a:lnTo>
                  <a:lnTo>
                    <a:pt x="202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58" y="3"/>
                  </a:lnTo>
                  <a:lnTo>
                    <a:pt x="269" y="5"/>
                  </a:lnTo>
                  <a:lnTo>
                    <a:pt x="279" y="7"/>
                  </a:lnTo>
                  <a:lnTo>
                    <a:pt x="290" y="9"/>
                  </a:lnTo>
                  <a:lnTo>
                    <a:pt x="300" y="12"/>
                  </a:lnTo>
                  <a:lnTo>
                    <a:pt x="310" y="15"/>
                  </a:lnTo>
                  <a:lnTo>
                    <a:pt x="320" y="19"/>
                  </a:lnTo>
                  <a:lnTo>
                    <a:pt x="330" y="23"/>
                  </a:lnTo>
                  <a:lnTo>
                    <a:pt x="338" y="28"/>
                  </a:lnTo>
                  <a:lnTo>
                    <a:pt x="347" y="31"/>
                  </a:lnTo>
                  <a:lnTo>
                    <a:pt x="356" y="37"/>
                  </a:lnTo>
                  <a:lnTo>
                    <a:pt x="364" y="42"/>
                  </a:lnTo>
                  <a:lnTo>
                    <a:pt x="373" y="47"/>
                  </a:lnTo>
                  <a:lnTo>
                    <a:pt x="381" y="53"/>
                  </a:lnTo>
                  <a:lnTo>
                    <a:pt x="388" y="59"/>
                  </a:lnTo>
                  <a:lnTo>
                    <a:pt x="395" y="66"/>
                  </a:lnTo>
                  <a:lnTo>
                    <a:pt x="402" y="72"/>
                  </a:lnTo>
                  <a:lnTo>
                    <a:pt x="408" y="79"/>
                  </a:lnTo>
                  <a:lnTo>
                    <a:pt x="413" y="86"/>
                  </a:lnTo>
                  <a:lnTo>
                    <a:pt x="418" y="93"/>
                  </a:lnTo>
                  <a:lnTo>
                    <a:pt x="424" y="100"/>
                  </a:lnTo>
                  <a:lnTo>
                    <a:pt x="428" y="108"/>
                  </a:lnTo>
                  <a:lnTo>
                    <a:pt x="433" y="116"/>
                  </a:lnTo>
                  <a:lnTo>
                    <a:pt x="436" y="124"/>
                  </a:lnTo>
                  <a:lnTo>
                    <a:pt x="440" y="132"/>
                  </a:lnTo>
                  <a:lnTo>
                    <a:pt x="442" y="140"/>
                  </a:lnTo>
                  <a:lnTo>
                    <a:pt x="444" y="148"/>
                  </a:lnTo>
                  <a:lnTo>
                    <a:pt x="446" y="156"/>
                  </a:lnTo>
                  <a:lnTo>
                    <a:pt x="447" y="165"/>
                  </a:lnTo>
                  <a:lnTo>
                    <a:pt x="448" y="174"/>
                  </a:lnTo>
                  <a:lnTo>
                    <a:pt x="448" y="183"/>
                  </a:lnTo>
                  <a:lnTo>
                    <a:pt x="447" y="192"/>
                  </a:lnTo>
                  <a:lnTo>
                    <a:pt x="446" y="201"/>
                  </a:lnTo>
                  <a:lnTo>
                    <a:pt x="444" y="209"/>
                  </a:lnTo>
                  <a:lnTo>
                    <a:pt x="442" y="218"/>
                  </a:lnTo>
                  <a:lnTo>
                    <a:pt x="440" y="226"/>
                  </a:lnTo>
                  <a:lnTo>
                    <a:pt x="436" y="234"/>
                  </a:lnTo>
                  <a:lnTo>
                    <a:pt x="432" y="243"/>
                  </a:lnTo>
                  <a:lnTo>
                    <a:pt x="428" y="251"/>
                  </a:lnTo>
                  <a:lnTo>
                    <a:pt x="423" y="258"/>
                  </a:lnTo>
                  <a:lnTo>
                    <a:pt x="418" y="265"/>
                  </a:lnTo>
                  <a:lnTo>
                    <a:pt x="412" y="272"/>
                  </a:lnTo>
                  <a:lnTo>
                    <a:pt x="407" y="279"/>
                  </a:lnTo>
                  <a:lnTo>
                    <a:pt x="400" y="286"/>
                  </a:lnTo>
                  <a:lnTo>
                    <a:pt x="393" y="292"/>
                  </a:lnTo>
                  <a:lnTo>
                    <a:pt x="386" y="298"/>
                  </a:lnTo>
                  <a:lnTo>
                    <a:pt x="378" y="304"/>
                  </a:lnTo>
                  <a:lnTo>
                    <a:pt x="369" y="310"/>
                  </a:lnTo>
                  <a:lnTo>
                    <a:pt x="361" y="315"/>
                  </a:lnTo>
                  <a:lnTo>
                    <a:pt x="352" y="318"/>
                  </a:lnTo>
                  <a:lnTo>
                    <a:pt x="343" y="323"/>
                  </a:lnTo>
                  <a:lnTo>
                    <a:pt x="334" y="327"/>
                  </a:lnTo>
                  <a:lnTo>
                    <a:pt x="324" y="331"/>
                  </a:lnTo>
                  <a:lnTo>
                    <a:pt x="314" y="334"/>
                  </a:lnTo>
                  <a:lnTo>
                    <a:pt x="304" y="337"/>
                  </a:lnTo>
                  <a:lnTo>
                    <a:pt x="293" y="340"/>
                  </a:lnTo>
                  <a:lnTo>
                    <a:pt x="282" y="342"/>
                  </a:lnTo>
                  <a:lnTo>
                    <a:pt x="271" y="344"/>
                  </a:lnTo>
                  <a:lnTo>
                    <a:pt x="261" y="345"/>
                  </a:lnTo>
                  <a:lnTo>
                    <a:pt x="249" y="346"/>
                  </a:lnTo>
                  <a:lnTo>
                    <a:pt x="238" y="346"/>
                  </a:lnTo>
                  <a:lnTo>
                    <a:pt x="226" y="346"/>
                  </a:lnTo>
                  <a:lnTo>
                    <a:pt x="214" y="34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3" name="Freeform 1130"/>
            <p:cNvSpPr>
              <a:spLocks/>
            </p:cNvSpPr>
            <p:nvPr/>
          </p:nvSpPr>
          <p:spPr bwMode="auto">
            <a:xfrm>
              <a:off x="3431" y="3709"/>
              <a:ext cx="445" cy="345"/>
            </a:xfrm>
            <a:custGeom>
              <a:avLst/>
              <a:gdLst/>
              <a:ahLst/>
              <a:cxnLst>
                <a:cxn ang="0">
                  <a:pos x="188" y="341"/>
                </a:cxn>
                <a:cxn ang="0">
                  <a:pos x="156" y="334"/>
                </a:cxn>
                <a:cxn ang="0">
                  <a:pos x="124" y="323"/>
                </a:cxn>
                <a:cxn ang="0">
                  <a:pos x="96" y="311"/>
                </a:cxn>
                <a:cxn ang="0">
                  <a:pos x="71" y="294"/>
                </a:cxn>
                <a:cxn ang="0">
                  <a:pos x="48" y="274"/>
                </a:cxn>
                <a:cxn ang="0">
                  <a:pos x="31" y="254"/>
                </a:cxn>
                <a:cxn ang="0">
                  <a:pos x="16" y="230"/>
                </a:cxn>
                <a:cxn ang="0">
                  <a:pos x="6" y="205"/>
                </a:cxn>
                <a:cxn ang="0">
                  <a:pos x="1" y="179"/>
                </a:cxn>
                <a:cxn ang="0">
                  <a:pos x="1" y="152"/>
                </a:cxn>
                <a:cxn ang="0">
                  <a:pos x="6" y="127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7" y="62"/>
                </a:cxn>
                <a:cxn ang="0">
                  <a:pos x="69" y="44"/>
                </a:cxn>
                <a:cxn ang="0">
                  <a:pos x="93" y="29"/>
                </a:cxn>
                <a:cxn ang="0">
                  <a:pos x="119" y="17"/>
                </a:cxn>
                <a:cxn ang="0">
                  <a:pos x="149" y="8"/>
                </a:cxn>
                <a:cxn ang="0">
                  <a:pos x="180" y="2"/>
                </a:cxn>
                <a:cxn ang="0">
                  <a:pos x="212" y="0"/>
                </a:cxn>
                <a:cxn ang="0">
                  <a:pos x="245" y="2"/>
                </a:cxn>
                <a:cxn ang="0">
                  <a:pos x="277" y="7"/>
                </a:cxn>
                <a:cxn ang="0">
                  <a:pos x="307" y="16"/>
                </a:cxn>
                <a:cxn ang="0">
                  <a:pos x="335" y="28"/>
                </a:cxn>
                <a:cxn ang="0">
                  <a:pos x="361" y="42"/>
                </a:cxn>
                <a:cxn ang="0">
                  <a:pos x="385" y="59"/>
                </a:cxn>
                <a:cxn ang="0">
                  <a:pos x="404" y="79"/>
                </a:cxn>
                <a:cxn ang="0">
                  <a:pos x="420" y="100"/>
                </a:cxn>
                <a:cxn ang="0">
                  <a:pos x="432" y="123"/>
                </a:cxn>
                <a:cxn ang="0">
                  <a:pos x="441" y="147"/>
                </a:cxn>
                <a:cxn ang="0">
                  <a:pos x="444" y="173"/>
                </a:cxn>
                <a:cxn ang="0">
                  <a:pos x="442" y="200"/>
                </a:cxn>
                <a:cxn ang="0">
                  <a:pos x="436" y="225"/>
                </a:cxn>
                <a:cxn ang="0">
                  <a:pos x="424" y="249"/>
                </a:cxn>
                <a:cxn ang="0">
                  <a:pos x="408" y="270"/>
                </a:cxn>
                <a:cxn ang="0">
                  <a:pos x="389" y="290"/>
                </a:cxn>
                <a:cxn ang="0">
                  <a:pos x="366" y="307"/>
                </a:cxn>
                <a:cxn ang="0">
                  <a:pos x="340" y="321"/>
                </a:cxn>
                <a:cxn ang="0">
                  <a:pos x="311" y="332"/>
                </a:cxn>
                <a:cxn ang="0">
                  <a:pos x="280" y="340"/>
                </a:cxn>
                <a:cxn ang="0">
                  <a:pos x="247" y="343"/>
                </a:cxn>
                <a:cxn ang="0">
                  <a:pos x="212" y="343"/>
                </a:cxn>
              </a:cxnLst>
              <a:rect l="0" t="0" r="r" b="b"/>
              <a:pathLst>
                <a:path w="445" h="345">
                  <a:moveTo>
                    <a:pt x="212" y="343"/>
                  </a:moveTo>
                  <a:lnTo>
                    <a:pt x="200" y="342"/>
                  </a:lnTo>
                  <a:lnTo>
                    <a:pt x="188" y="341"/>
                  </a:lnTo>
                  <a:lnTo>
                    <a:pt x="178" y="339"/>
                  </a:lnTo>
                  <a:lnTo>
                    <a:pt x="166" y="337"/>
                  </a:lnTo>
                  <a:lnTo>
                    <a:pt x="156" y="334"/>
                  </a:lnTo>
                  <a:lnTo>
                    <a:pt x="145" y="331"/>
                  </a:lnTo>
                  <a:lnTo>
                    <a:pt x="134" y="327"/>
                  </a:lnTo>
                  <a:lnTo>
                    <a:pt x="124" y="323"/>
                  </a:lnTo>
                  <a:lnTo>
                    <a:pt x="114" y="319"/>
                  </a:lnTo>
                  <a:lnTo>
                    <a:pt x="106" y="315"/>
                  </a:lnTo>
                  <a:lnTo>
                    <a:pt x="96" y="311"/>
                  </a:lnTo>
                  <a:lnTo>
                    <a:pt x="87" y="305"/>
                  </a:lnTo>
                  <a:lnTo>
                    <a:pt x="79" y="300"/>
                  </a:lnTo>
                  <a:lnTo>
                    <a:pt x="71" y="294"/>
                  </a:lnTo>
                  <a:lnTo>
                    <a:pt x="63" y="287"/>
                  </a:lnTo>
                  <a:lnTo>
                    <a:pt x="55" y="281"/>
                  </a:lnTo>
                  <a:lnTo>
                    <a:pt x="48" y="274"/>
                  </a:lnTo>
                  <a:lnTo>
                    <a:pt x="42" y="267"/>
                  </a:lnTo>
                  <a:lnTo>
                    <a:pt x="36" y="260"/>
                  </a:lnTo>
                  <a:lnTo>
                    <a:pt x="31" y="254"/>
                  </a:lnTo>
                  <a:lnTo>
                    <a:pt x="25" y="246"/>
                  </a:lnTo>
                  <a:lnTo>
                    <a:pt x="21" y="238"/>
                  </a:lnTo>
                  <a:lnTo>
                    <a:pt x="16" y="230"/>
                  </a:lnTo>
                  <a:lnTo>
                    <a:pt x="12" y="222"/>
                  </a:lnTo>
                  <a:lnTo>
                    <a:pt x="9" y="213"/>
                  </a:lnTo>
                  <a:lnTo>
                    <a:pt x="6" y="205"/>
                  </a:lnTo>
                  <a:lnTo>
                    <a:pt x="4" y="197"/>
                  </a:lnTo>
                  <a:lnTo>
                    <a:pt x="2" y="188"/>
                  </a:lnTo>
                  <a:lnTo>
                    <a:pt x="1" y="179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1" y="152"/>
                  </a:lnTo>
                  <a:lnTo>
                    <a:pt x="2" y="143"/>
                  </a:lnTo>
                  <a:lnTo>
                    <a:pt x="4" y="136"/>
                  </a:lnTo>
                  <a:lnTo>
                    <a:pt x="6" y="127"/>
                  </a:lnTo>
                  <a:lnTo>
                    <a:pt x="9" y="119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0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7" y="62"/>
                  </a:lnTo>
                  <a:lnTo>
                    <a:pt x="54" y="55"/>
                  </a:lnTo>
                  <a:lnTo>
                    <a:pt x="61" y="49"/>
                  </a:lnTo>
                  <a:lnTo>
                    <a:pt x="69" y="44"/>
                  </a:lnTo>
                  <a:lnTo>
                    <a:pt x="77" y="38"/>
                  </a:lnTo>
                  <a:lnTo>
                    <a:pt x="84" y="33"/>
                  </a:lnTo>
                  <a:lnTo>
                    <a:pt x="93" y="29"/>
                  </a:lnTo>
                  <a:lnTo>
                    <a:pt x="102" y="25"/>
                  </a:lnTo>
                  <a:lnTo>
                    <a:pt x="111" y="21"/>
                  </a:lnTo>
                  <a:lnTo>
                    <a:pt x="119" y="17"/>
                  </a:lnTo>
                  <a:lnTo>
                    <a:pt x="129" y="14"/>
                  </a:lnTo>
                  <a:lnTo>
                    <a:pt x="138" y="11"/>
                  </a:lnTo>
                  <a:lnTo>
                    <a:pt x="149" y="8"/>
                  </a:lnTo>
                  <a:lnTo>
                    <a:pt x="159" y="6"/>
                  </a:lnTo>
                  <a:lnTo>
                    <a:pt x="169" y="4"/>
                  </a:lnTo>
                  <a:lnTo>
                    <a:pt x="180" y="2"/>
                  </a:lnTo>
                  <a:lnTo>
                    <a:pt x="190" y="1"/>
                  </a:lnTo>
                  <a:lnTo>
                    <a:pt x="200" y="0"/>
                  </a:lnTo>
                  <a:lnTo>
                    <a:pt x="212" y="0"/>
                  </a:lnTo>
                  <a:lnTo>
                    <a:pt x="223" y="0"/>
                  </a:lnTo>
                  <a:lnTo>
                    <a:pt x="234" y="1"/>
                  </a:lnTo>
                  <a:lnTo>
                    <a:pt x="245" y="2"/>
                  </a:lnTo>
                  <a:lnTo>
                    <a:pt x="256" y="3"/>
                  </a:lnTo>
                  <a:lnTo>
                    <a:pt x="266" y="5"/>
                  </a:lnTo>
                  <a:lnTo>
                    <a:pt x="277" y="7"/>
                  </a:lnTo>
                  <a:lnTo>
                    <a:pt x="287" y="10"/>
                  </a:lnTo>
                  <a:lnTo>
                    <a:pt x="298" y="13"/>
                  </a:lnTo>
                  <a:lnTo>
                    <a:pt x="307" y="16"/>
                  </a:lnTo>
                  <a:lnTo>
                    <a:pt x="317" y="20"/>
                  </a:lnTo>
                  <a:lnTo>
                    <a:pt x="327" y="24"/>
                  </a:lnTo>
                  <a:lnTo>
                    <a:pt x="335" y="28"/>
                  </a:lnTo>
                  <a:lnTo>
                    <a:pt x="344" y="32"/>
                  </a:lnTo>
                  <a:lnTo>
                    <a:pt x="353" y="37"/>
                  </a:lnTo>
                  <a:lnTo>
                    <a:pt x="361" y="42"/>
                  </a:lnTo>
                  <a:lnTo>
                    <a:pt x="369" y="47"/>
                  </a:lnTo>
                  <a:lnTo>
                    <a:pt x="377" y="53"/>
                  </a:lnTo>
                  <a:lnTo>
                    <a:pt x="385" y="59"/>
                  </a:lnTo>
                  <a:lnTo>
                    <a:pt x="391" y="66"/>
                  </a:lnTo>
                  <a:lnTo>
                    <a:pt x="398" y="72"/>
                  </a:lnTo>
                  <a:lnTo>
                    <a:pt x="404" y="79"/>
                  </a:lnTo>
                  <a:lnTo>
                    <a:pt x="409" y="86"/>
                  </a:lnTo>
                  <a:lnTo>
                    <a:pt x="415" y="93"/>
                  </a:lnTo>
                  <a:lnTo>
                    <a:pt x="420" y="100"/>
                  </a:lnTo>
                  <a:lnTo>
                    <a:pt x="424" y="107"/>
                  </a:lnTo>
                  <a:lnTo>
                    <a:pt x="429" y="115"/>
                  </a:lnTo>
                  <a:lnTo>
                    <a:pt x="432" y="123"/>
                  </a:lnTo>
                  <a:lnTo>
                    <a:pt x="436" y="131"/>
                  </a:lnTo>
                  <a:lnTo>
                    <a:pt x="438" y="140"/>
                  </a:lnTo>
                  <a:lnTo>
                    <a:pt x="441" y="147"/>
                  </a:lnTo>
                  <a:lnTo>
                    <a:pt x="442" y="155"/>
                  </a:lnTo>
                  <a:lnTo>
                    <a:pt x="443" y="164"/>
                  </a:lnTo>
                  <a:lnTo>
                    <a:pt x="444" y="173"/>
                  </a:lnTo>
                  <a:lnTo>
                    <a:pt x="444" y="182"/>
                  </a:lnTo>
                  <a:lnTo>
                    <a:pt x="443" y="191"/>
                  </a:lnTo>
                  <a:lnTo>
                    <a:pt x="442" y="200"/>
                  </a:lnTo>
                  <a:lnTo>
                    <a:pt x="441" y="207"/>
                  </a:lnTo>
                  <a:lnTo>
                    <a:pt x="438" y="216"/>
                  </a:lnTo>
                  <a:lnTo>
                    <a:pt x="436" y="225"/>
                  </a:lnTo>
                  <a:lnTo>
                    <a:pt x="432" y="233"/>
                  </a:lnTo>
                  <a:lnTo>
                    <a:pt x="428" y="241"/>
                  </a:lnTo>
                  <a:lnTo>
                    <a:pt x="424" y="249"/>
                  </a:lnTo>
                  <a:lnTo>
                    <a:pt x="419" y="257"/>
                  </a:lnTo>
                  <a:lnTo>
                    <a:pt x="414" y="263"/>
                  </a:lnTo>
                  <a:lnTo>
                    <a:pt x="408" y="270"/>
                  </a:lnTo>
                  <a:lnTo>
                    <a:pt x="403" y="277"/>
                  </a:lnTo>
                  <a:lnTo>
                    <a:pt x="396" y="284"/>
                  </a:lnTo>
                  <a:lnTo>
                    <a:pt x="389" y="290"/>
                  </a:lnTo>
                  <a:lnTo>
                    <a:pt x="382" y="296"/>
                  </a:lnTo>
                  <a:lnTo>
                    <a:pt x="374" y="302"/>
                  </a:lnTo>
                  <a:lnTo>
                    <a:pt x="366" y="307"/>
                  </a:lnTo>
                  <a:lnTo>
                    <a:pt x="358" y="313"/>
                  </a:lnTo>
                  <a:lnTo>
                    <a:pt x="349" y="316"/>
                  </a:lnTo>
                  <a:lnTo>
                    <a:pt x="340" y="321"/>
                  </a:lnTo>
                  <a:lnTo>
                    <a:pt x="331" y="325"/>
                  </a:lnTo>
                  <a:lnTo>
                    <a:pt x="321" y="329"/>
                  </a:lnTo>
                  <a:lnTo>
                    <a:pt x="311" y="332"/>
                  </a:lnTo>
                  <a:lnTo>
                    <a:pt x="301" y="335"/>
                  </a:lnTo>
                  <a:lnTo>
                    <a:pt x="291" y="338"/>
                  </a:lnTo>
                  <a:lnTo>
                    <a:pt x="280" y="340"/>
                  </a:lnTo>
                  <a:lnTo>
                    <a:pt x="269" y="341"/>
                  </a:lnTo>
                  <a:lnTo>
                    <a:pt x="258" y="343"/>
                  </a:lnTo>
                  <a:lnTo>
                    <a:pt x="247" y="343"/>
                  </a:lnTo>
                  <a:lnTo>
                    <a:pt x="236" y="344"/>
                  </a:lnTo>
                  <a:lnTo>
                    <a:pt x="224" y="344"/>
                  </a:lnTo>
                  <a:lnTo>
                    <a:pt x="212" y="343"/>
                  </a:lnTo>
                </a:path>
              </a:pathLst>
            </a:custGeom>
            <a:solidFill>
              <a:srgbClr val="E9E9E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" name="Freeform 1131"/>
            <p:cNvSpPr>
              <a:spLocks/>
            </p:cNvSpPr>
            <p:nvPr/>
          </p:nvSpPr>
          <p:spPr bwMode="auto">
            <a:xfrm>
              <a:off x="3433" y="3711"/>
              <a:ext cx="441" cy="341"/>
            </a:xfrm>
            <a:custGeom>
              <a:avLst/>
              <a:gdLst/>
              <a:ahLst/>
              <a:cxnLst>
                <a:cxn ang="0">
                  <a:pos x="187" y="338"/>
                </a:cxn>
                <a:cxn ang="0">
                  <a:pos x="154" y="331"/>
                </a:cxn>
                <a:cxn ang="0">
                  <a:pos x="123" y="320"/>
                </a:cxn>
                <a:cxn ang="0">
                  <a:pos x="96" y="307"/>
                </a:cxn>
                <a:cxn ang="0">
                  <a:pos x="70" y="290"/>
                </a:cxn>
                <a:cxn ang="0">
                  <a:pos x="48" y="271"/>
                </a:cxn>
                <a:cxn ang="0">
                  <a:pos x="30" y="251"/>
                </a:cxn>
                <a:cxn ang="0">
                  <a:pos x="16" y="228"/>
                </a:cxn>
                <a:cxn ang="0">
                  <a:pos x="6" y="202"/>
                </a:cxn>
                <a:cxn ang="0">
                  <a:pos x="1" y="177"/>
                </a:cxn>
                <a:cxn ang="0">
                  <a:pos x="1" y="150"/>
                </a:cxn>
                <a:cxn ang="0">
                  <a:pos x="6" y="126"/>
                </a:cxn>
                <a:cxn ang="0">
                  <a:pos x="16" y="102"/>
                </a:cxn>
                <a:cxn ang="0">
                  <a:pos x="30" y="81"/>
                </a:cxn>
                <a:cxn ang="0">
                  <a:pos x="47" y="61"/>
                </a:cxn>
                <a:cxn ang="0">
                  <a:pos x="68" y="43"/>
                </a:cxn>
                <a:cxn ang="0">
                  <a:pos x="92" y="28"/>
                </a:cxn>
                <a:cxn ang="0">
                  <a:pos x="118" y="17"/>
                </a:cxn>
                <a:cxn ang="0">
                  <a:pos x="147" y="8"/>
                </a:cxn>
                <a:cxn ang="0">
                  <a:pos x="178" y="2"/>
                </a:cxn>
                <a:cxn ang="0">
                  <a:pos x="210" y="0"/>
                </a:cxn>
                <a:cxn ang="0">
                  <a:pos x="243" y="1"/>
                </a:cxn>
                <a:cxn ang="0">
                  <a:pos x="274" y="7"/>
                </a:cxn>
                <a:cxn ang="0">
                  <a:pos x="305" y="15"/>
                </a:cxn>
                <a:cxn ang="0">
                  <a:pos x="332" y="27"/>
                </a:cxn>
                <a:cxn ang="0">
                  <a:pos x="358" y="41"/>
                </a:cxn>
                <a:cxn ang="0">
                  <a:pos x="381" y="59"/>
                </a:cxn>
                <a:cxn ang="0">
                  <a:pos x="401" y="78"/>
                </a:cxn>
                <a:cxn ang="0">
                  <a:pos x="416" y="98"/>
                </a:cxn>
                <a:cxn ang="0">
                  <a:pos x="428" y="122"/>
                </a:cxn>
                <a:cxn ang="0">
                  <a:pos x="437" y="145"/>
                </a:cxn>
                <a:cxn ang="0">
                  <a:pos x="440" y="171"/>
                </a:cxn>
                <a:cxn ang="0">
                  <a:pos x="438" y="198"/>
                </a:cxn>
                <a:cxn ang="0">
                  <a:pos x="432" y="222"/>
                </a:cxn>
                <a:cxn ang="0">
                  <a:pos x="420" y="246"/>
                </a:cxn>
                <a:cxn ang="0">
                  <a:pos x="405" y="267"/>
                </a:cxn>
                <a:cxn ang="0">
                  <a:pos x="386" y="287"/>
                </a:cxn>
                <a:cxn ang="0">
                  <a:pos x="363" y="304"/>
                </a:cxn>
                <a:cxn ang="0">
                  <a:pos x="337" y="317"/>
                </a:cxn>
                <a:cxn ang="0">
                  <a:pos x="308" y="328"/>
                </a:cxn>
                <a:cxn ang="0">
                  <a:pos x="277" y="336"/>
                </a:cxn>
                <a:cxn ang="0">
                  <a:pos x="245" y="340"/>
                </a:cxn>
                <a:cxn ang="0">
                  <a:pos x="210" y="340"/>
                </a:cxn>
              </a:cxnLst>
              <a:rect l="0" t="0" r="r" b="b"/>
              <a:pathLst>
                <a:path w="441" h="341">
                  <a:moveTo>
                    <a:pt x="210" y="340"/>
                  </a:moveTo>
                  <a:lnTo>
                    <a:pt x="198" y="339"/>
                  </a:lnTo>
                  <a:lnTo>
                    <a:pt x="187" y="338"/>
                  </a:lnTo>
                  <a:lnTo>
                    <a:pt x="176" y="336"/>
                  </a:lnTo>
                  <a:lnTo>
                    <a:pt x="165" y="333"/>
                  </a:lnTo>
                  <a:lnTo>
                    <a:pt x="154" y="331"/>
                  </a:lnTo>
                  <a:lnTo>
                    <a:pt x="143" y="327"/>
                  </a:lnTo>
                  <a:lnTo>
                    <a:pt x="133" y="324"/>
                  </a:lnTo>
                  <a:lnTo>
                    <a:pt x="123" y="320"/>
                  </a:lnTo>
                  <a:lnTo>
                    <a:pt x="113" y="316"/>
                  </a:lnTo>
                  <a:lnTo>
                    <a:pt x="105" y="312"/>
                  </a:lnTo>
                  <a:lnTo>
                    <a:pt x="96" y="307"/>
                  </a:lnTo>
                  <a:lnTo>
                    <a:pt x="87" y="302"/>
                  </a:lnTo>
                  <a:lnTo>
                    <a:pt x="78" y="296"/>
                  </a:lnTo>
                  <a:lnTo>
                    <a:pt x="70" y="290"/>
                  </a:lnTo>
                  <a:lnTo>
                    <a:pt x="62" y="284"/>
                  </a:lnTo>
                  <a:lnTo>
                    <a:pt x="55" y="278"/>
                  </a:lnTo>
                  <a:lnTo>
                    <a:pt x="48" y="271"/>
                  </a:lnTo>
                  <a:lnTo>
                    <a:pt x="41" y="264"/>
                  </a:lnTo>
                  <a:lnTo>
                    <a:pt x="36" y="257"/>
                  </a:lnTo>
                  <a:lnTo>
                    <a:pt x="30" y="251"/>
                  </a:lnTo>
                  <a:lnTo>
                    <a:pt x="25" y="243"/>
                  </a:lnTo>
                  <a:lnTo>
                    <a:pt x="20" y="235"/>
                  </a:lnTo>
                  <a:lnTo>
                    <a:pt x="16" y="228"/>
                  </a:lnTo>
                  <a:lnTo>
                    <a:pt x="12" y="219"/>
                  </a:lnTo>
                  <a:lnTo>
                    <a:pt x="9" y="211"/>
                  </a:lnTo>
                  <a:lnTo>
                    <a:pt x="6" y="202"/>
                  </a:lnTo>
                  <a:lnTo>
                    <a:pt x="4" y="195"/>
                  </a:lnTo>
                  <a:lnTo>
                    <a:pt x="2" y="186"/>
                  </a:lnTo>
                  <a:lnTo>
                    <a:pt x="1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1" y="150"/>
                  </a:lnTo>
                  <a:lnTo>
                    <a:pt x="2" y="142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9" y="118"/>
                  </a:lnTo>
                  <a:lnTo>
                    <a:pt x="12" y="109"/>
                  </a:lnTo>
                  <a:lnTo>
                    <a:pt x="16" y="102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1"/>
                  </a:lnTo>
                  <a:lnTo>
                    <a:pt x="35" y="74"/>
                  </a:lnTo>
                  <a:lnTo>
                    <a:pt x="40" y="67"/>
                  </a:lnTo>
                  <a:lnTo>
                    <a:pt x="47" y="61"/>
                  </a:lnTo>
                  <a:lnTo>
                    <a:pt x="53" y="54"/>
                  </a:lnTo>
                  <a:lnTo>
                    <a:pt x="61" y="48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3"/>
                  </a:lnTo>
                  <a:lnTo>
                    <a:pt x="92" y="28"/>
                  </a:lnTo>
                  <a:lnTo>
                    <a:pt x="101" y="24"/>
                  </a:lnTo>
                  <a:lnTo>
                    <a:pt x="110" y="20"/>
                  </a:lnTo>
                  <a:lnTo>
                    <a:pt x="118" y="17"/>
                  </a:lnTo>
                  <a:lnTo>
                    <a:pt x="128" y="13"/>
                  </a:lnTo>
                  <a:lnTo>
                    <a:pt x="137" y="10"/>
                  </a:lnTo>
                  <a:lnTo>
                    <a:pt x="147" y="8"/>
                  </a:lnTo>
                  <a:lnTo>
                    <a:pt x="158" y="5"/>
                  </a:lnTo>
                  <a:lnTo>
                    <a:pt x="168" y="3"/>
                  </a:lnTo>
                  <a:lnTo>
                    <a:pt x="178" y="2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54" y="3"/>
                  </a:lnTo>
                  <a:lnTo>
                    <a:pt x="264" y="5"/>
                  </a:lnTo>
                  <a:lnTo>
                    <a:pt x="274" y="7"/>
                  </a:lnTo>
                  <a:lnTo>
                    <a:pt x="285" y="9"/>
                  </a:lnTo>
                  <a:lnTo>
                    <a:pt x="295" y="12"/>
                  </a:lnTo>
                  <a:lnTo>
                    <a:pt x="305" y="15"/>
                  </a:lnTo>
                  <a:lnTo>
                    <a:pt x="314" y="19"/>
                  </a:lnTo>
                  <a:lnTo>
                    <a:pt x="324" y="23"/>
                  </a:lnTo>
                  <a:lnTo>
                    <a:pt x="332" y="27"/>
                  </a:lnTo>
                  <a:lnTo>
                    <a:pt x="341" y="31"/>
                  </a:lnTo>
                  <a:lnTo>
                    <a:pt x="350" y="36"/>
                  </a:lnTo>
                  <a:lnTo>
                    <a:pt x="358" y="41"/>
                  </a:lnTo>
                  <a:lnTo>
                    <a:pt x="366" y="47"/>
                  </a:lnTo>
                  <a:lnTo>
                    <a:pt x="374" y="52"/>
                  </a:lnTo>
                  <a:lnTo>
                    <a:pt x="381" y="59"/>
                  </a:lnTo>
                  <a:lnTo>
                    <a:pt x="388" y="65"/>
                  </a:lnTo>
                  <a:lnTo>
                    <a:pt x="395" y="71"/>
                  </a:lnTo>
                  <a:lnTo>
                    <a:pt x="401" y="78"/>
                  </a:lnTo>
                  <a:lnTo>
                    <a:pt x="406" y="85"/>
                  </a:lnTo>
                  <a:lnTo>
                    <a:pt x="411" y="91"/>
                  </a:lnTo>
                  <a:lnTo>
                    <a:pt x="416" y="98"/>
                  </a:lnTo>
                  <a:lnTo>
                    <a:pt x="421" y="106"/>
                  </a:lnTo>
                  <a:lnTo>
                    <a:pt x="425" y="114"/>
                  </a:lnTo>
                  <a:lnTo>
                    <a:pt x="428" y="122"/>
                  </a:lnTo>
                  <a:lnTo>
                    <a:pt x="432" y="130"/>
                  </a:lnTo>
                  <a:lnTo>
                    <a:pt x="434" y="138"/>
                  </a:lnTo>
                  <a:lnTo>
                    <a:pt x="437" y="145"/>
                  </a:lnTo>
                  <a:lnTo>
                    <a:pt x="438" y="154"/>
                  </a:lnTo>
                  <a:lnTo>
                    <a:pt x="439" y="162"/>
                  </a:lnTo>
                  <a:lnTo>
                    <a:pt x="440" y="171"/>
                  </a:lnTo>
                  <a:lnTo>
                    <a:pt x="440" y="180"/>
                  </a:lnTo>
                  <a:lnTo>
                    <a:pt x="439" y="189"/>
                  </a:lnTo>
                  <a:lnTo>
                    <a:pt x="438" y="198"/>
                  </a:lnTo>
                  <a:lnTo>
                    <a:pt x="437" y="205"/>
                  </a:lnTo>
                  <a:lnTo>
                    <a:pt x="435" y="214"/>
                  </a:lnTo>
                  <a:lnTo>
                    <a:pt x="432" y="222"/>
                  </a:lnTo>
                  <a:lnTo>
                    <a:pt x="428" y="230"/>
                  </a:lnTo>
                  <a:lnTo>
                    <a:pt x="425" y="238"/>
                  </a:lnTo>
                  <a:lnTo>
                    <a:pt x="420" y="246"/>
                  </a:lnTo>
                  <a:lnTo>
                    <a:pt x="415" y="254"/>
                  </a:lnTo>
                  <a:lnTo>
                    <a:pt x="410" y="260"/>
                  </a:lnTo>
                  <a:lnTo>
                    <a:pt x="405" y="267"/>
                  </a:lnTo>
                  <a:lnTo>
                    <a:pt x="399" y="274"/>
                  </a:lnTo>
                  <a:lnTo>
                    <a:pt x="393" y="281"/>
                  </a:lnTo>
                  <a:lnTo>
                    <a:pt x="386" y="287"/>
                  </a:lnTo>
                  <a:lnTo>
                    <a:pt x="379" y="293"/>
                  </a:lnTo>
                  <a:lnTo>
                    <a:pt x="371" y="299"/>
                  </a:lnTo>
                  <a:lnTo>
                    <a:pt x="363" y="304"/>
                  </a:lnTo>
                  <a:lnTo>
                    <a:pt x="355" y="309"/>
                  </a:lnTo>
                  <a:lnTo>
                    <a:pt x="346" y="313"/>
                  </a:lnTo>
                  <a:lnTo>
                    <a:pt x="337" y="317"/>
                  </a:lnTo>
                  <a:lnTo>
                    <a:pt x="328" y="321"/>
                  </a:lnTo>
                  <a:lnTo>
                    <a:pt x="319" y="325"/>
                  </a:lnTo>
                  <a:lnTo>
                    <a:pt x="308" y="328"/>
                  </a:lnTo>
                  <a:lnTo>
                    <a:pt x="299" y="331"/>
                  </a:lnTo>
                  <a:lnTo>
                    <a:pt x="288" y="334"/>
                  </a:lnTo>
                  <a:lnTo>
                    <a:pt x="277" y="336"/>
                  </a:lnTo>
                  <a:lnTo>
                    <a:pt x="266" y="338"/>
                  </a:lnTo>
                  <a:lnTo>
                    <a:pt x="256" y="339"/>
                  </a:lnTo>
                  <a:lnTo>
                    <a:pt x="245" y="340"/>
                  </a:lnTo>
                  <a:lnTo>
                    <a:pt x="233" y="340"/>
                  </a:lnTo>
                  <a:lnTo>
                    <a:pt x="222" y="340"/>
                  </a:lnTo>
                  <a:lnTo>
                    <a:pt x="210" y="340"/>
                  </a:lnTo>
                </a:path>
              </a:pathLst>
            </a:custGeom>
            <a:solidFill>
              <a:srgbClr val="E8E8E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5" name="Freeform 1132"/>
            <p:cNvSpPr>
              <a:spLocks/>
            </p:cNvSpPr>
            <p:nvPr/>
          </p:nvSpPr>
          <p:spPr bwMode="auto">
            <a:xfrm>
              <a:off x="3435" y="3712"/>
              <a:ext cx="437" cy="339"/>
            </a:xfrm>
            <a:custGeom>
              <a:avLst/>
              <a:gdLst/>
              <a:ahLst/>
              <a:cxnLst>
                <a:cxn ang="0">
                  <a:pos x="185" y="335"/>
                </a:cxn>
                <a:cxn ang="0">
                  <a:pos x="153" y="328"/>
                </a:cxn>
                <a:cxn ang="0">
                  <a:pos x="122" y="318"/>
                </a:cxn>
                <a:cxn ang="0">
                  <a:pos x="95" y="305"/>
                </a:cxn>
                <a:cxn ang="0">
                  <a:pos x="69" y="288"/>
                </a:cxn>
                <a:cxn ang="0">
                  <a:pos x="48" y="269"/>
                </a:cxn>
                <a:cxn ang="0">
                  <a:pos x="30" y="249"/>
                </a:cxn>
                <a:cxn ang="0">
                  <a:pos x="16" y="226"/>
                </a:cxn>
                <a:cxn ang="0">
                  <a:pos x="6" y="201"/>
                </a:cxn>
                <a:cxn ang="0">
                  <a:pos x="1" y="176"/>
                </a:cxn>
                <a:cxn ang="0">
                  <a:pos x="1" y="149"/>
                </a:cxn>
                <a:cxn ang="0">
                  <a:pos x="6" y="125"/>
                </a:cxn>
                <a:cxn ang="0">
                  <a:pos x="16" y="101"/>
                </a:cxn>
                <a:cxn ang="0">
                  <a:pos x="30" y="80"/>
                </a:cxn>
                <a:cxn ang="0">
                  <a:pos x="46" y="61"/>
                </a:cxn>
                <a:cxn ang="0">
                  <a:pos x="67" y="43"/>
                </a:cxn>
                <a:cxn ang="0">
                  <a:pos x="91" y="28"/>
                </a:cxn>
                <a:cxn ang="0">
                  <a:pos x="117" y="17"/>
                </a:cxn>
                <a:cxn ang="0">
                  <a:pos x="146" y="8"/>
                </a:cxn>
                <a:cxn ang="0">
                  <a:pos x="177" y="2"/>
                </a:cxn>
                <a:cxn ang="0">
                  <a:pos x="208" y="0"/>
                </a:cxn>
                <a:cxn ang="0">
                  <a:pos x="241" y="2"/>
                </a:cxn>
                <a:cxn ang="0">
                  <a:pos x="272" y="7"/>
                </a:cxn>
                <a:cxn ang="0">
                  <a:pos x="302" y="16"/>
                </a:cxn>
                <a:cxn ang="0">
                  <a:pos x="329" y="28"/>
                </a:cxn>
                <a:cxn ang="0">
                  <a:pos x="355" y="41"/>
                </a:cxn>
                <a:cxn ang="0">
                  <a:pos x="378" y="59"/>
                </a:cxn>
                <a:cxn ang="0">
                  <a:pos x="397" y="78"/>
                </a:cxn>
                <a:cxn ang="0">
                  <a:pos x="412" y="98"/>
                </a:cxn>
                <a:cxn ang="0">
                  <a:pos x="424" y="121"/>
                </a:cxn>
                <a:cxn ang="0">
                  <a:pos x="433" y="145"/>
                </a:cxn>
                <a:cxn ang="0">
                  <a:pos x="436" y="170"/>
                </a:cxn>
                <a:cxn ang="0">
                  <a:pos x="434" y="196"/>
                </a:cxn>
                <a:cxn ang="0">
                  <a:pos x="428" y="221"/>
                </a:cxn>
                <a:cxn ang="0">
                  <a:pos x="416" y="244"/>
                </a:cxn>
                <a:cxn ang="0">
                  <a:pos x="401" y="265"/>
                </a:cxn>
                <a:cxn ang="0">
                  <a:pos x="382" y="285"/>
                </a:cxn>
                <a:cxn ang="0">
                  <a:pos x="359" y="302"/>
                </a:cxn>
                <a:cxn ang="0">
                  <a:pos x="333" y="315"/>
                </a:cxn>
                <a:cxn ang="0">
                  <a:pos x="306" y="326"/>
                </a:cxn>
                <a:cxn ang="0">
                  <a:pos x="275" y="334"/>
                </a:cxn>
                <a:cxn ang="0">
                  <a:pos x="243" y="338"/>
                </a:cxn>
                <a:cxn ang="0">
                  <a:pos x="208" y="337"/>
                </a:cxn>
              </a:cxnLst>
              <a:rect l="0" t="0" r="r" b="b"/>
              <a:pathLst>
                <a:path w="437" h="339">
                  <a:moveTo>
                    <a:pt x="208" y="337"/>
                  </a:moveTo>
                  <a:lnTo>
                    <a:pt x="196" y="337"/>
                  </a:lnTo>
                  <a:lnTo>
                    <a:pt x="185" y="335"/>
                  </a:lnTo>
                  <a:lnTo>
                    <a:pt x="175" y="333"/>
                  </a:lnTo>
                  <a:lnTo>
                    <a:pt x="163" y="331"/>
                  </a:lnTo>
                  <a:lnTo>
                    <a:pt x="153" y="328"/>
                  </a:lnTo>
                  <a:lnTo>
                    <a:pt x="142" y="325"/>
                  </a:lnTo>
                  <a:lnTo>
                    <a:pt x="132" y="321"/>
                  </a:lnTo>
                  <a:lnTo>
                    <a:pt x="122" y="318"/>
                  </a:lnTo>
                  <a:lnTo>
                    <a:pt x="112" y="313"/>
                  </a:lnTo>
                  <a:lnTo>
                    <a:pt x="104" y="310"/>
                  </a:lnTo>
                  <a:lnTo>
                    <a:pt x="95" y="305"/>
                  </a:lnTo>
                  <a:lnTo>
                    <a:pt x="86" y="300"/>
                  </a:lnTo>
                  <a:lnTo>
                    <a:pt x="77" y="294"/>
                  </a:lnTo>
                  <a:lnTo>
                    <a:pt x="69" y="288"/>
                  </a:lnTo>
                  <a:lnTo>
                    <a:pt x="62" y="283"/>
                  </a:lnTo>
                  <a:lnTo>
                    <a:pt x="54" y="276"/>
                  </a:lnTo>
                  <a:lnTo>
                    <a:pt x="48" y="269"/>
                  </a:lnTo>
                  <a:lnTo>
                    <a:pt x="41" y="262"/>
                  </a:lnTo>
                  <a:lnTo>
                    <a:pt x="36" y="255"/>
                  </a:lnTo>
                  <a:lnTo>
                    <a:pt x="30" y="249"/>
                  </a:lnTo>
                  <a:lnTo>
                    <a:pt x="25" y="241"/>
                  </a:lnTo>
                  <a:lnTo>
                    <a:pt x="20" y="234"/>
                  </a:lnTo>
                  <a:lnTo>
                    <a:pt x="16" y="226"/>
                  </a:lnTo>
                  <a:lnTo>
                    <a:pt x="12" y="218"/>
                  </a:lnTo>
                  <a:lnTo>
                    <a:pt x="9" y="209"/>
                  </a:lnTo>
                  <a:lnTo>
                    <a:pt x="6" y="201"/>
                  </a:lnTo>
                  <a:lnTo>
                    <a:pt x="4" y="194"/>
                  </a:lnTo>
                  <a:lnTo>
                    <a:pt x="2" y="185"/>
                  </a:lnTo>
                  <a:lnTo>
                    <a:pt x="1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" y="149"/>
                  </a:lnTo>
                  <a:lnTo>
                    <a:pt x="2" y="141"/>
                  </a:lnTo>
                  <a:lnTo>
                    <a:pt x="4" y="133"/>
                  </a:lnTo>
                  <a:lnTo>
                    <a:pt x="6" y="125"/>
                  </a:lnTo>
                  <a:lnTo>
                    <a:pt x="9" y="117"/>
                  </a:lnTo>
                  <a:lnTo>
                    <a:pt x="12" y="109"/>
                  </a:lnTo>
                  <a:lnTo>
                    <a:pt x="16" y="101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0"/>
                  </a:lnTo>
                  <a:lnTo>
                    <a:pt x="35" y="73"/>
                  </a:lnTo>
                  <a:lnTo>
                    <a:pt x="40" y="67"/>
                  </a:lnTo>
                  <a:lnTo>
                    <a:pt x="46" y="61"/>
                  </a:lnTo>
                  <a:lnTo>
                    <a:pt x="53" y="54"/>
                  </a:lnTo>
                  <a:lnTo>
                    <a:pt x="60" y="49"/>
                  </a:lnTo>
                  <a:lnTo>
                    <a:pt x="67" y="43"/>
                  </a:lnTo>
                  <a:lnTo>
                    <a:pt x="75" y="38"/>
                  </a:lnTo>
                  <a:lnTo>
                    <a:pt x="83" y="33"/>
                  </a:lnTo>
                  <a:lnTo>
                    <a:pt x="91" y="28"/>
                  </a:lnTo>
                  <a:lnTo>
                    <a:pt x="100" y="25"/>
                  </a:lnTo>
                  <a:lnTo>
                    <a:pt x="109" y="21"/>
                  </a:lnTo>
                  <a:lnTo>
                    <a:pt x="117" y="17"/>
                  </a:lnTo>
                  <a:lnTo>
                    <a:pt x="127" y="14"/>
                  </a:lnTo>
                  <a:lnTo>
                    <a:pt x="136" y="11"/>
                  </a:lnTo>
                  <a:lnTo>
                    <a:pt x="146" y="8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6" y="1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0" y="1"/>
                  </a:lnTo>
                  <a:lnTo>
                    <a:pt x="241" y="2"/>
                  </a:lnTo>
                  <a:lnTo>
                    <a:pt x="252" y="3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2" y="10"/>
                  </a:lnTo>
                  <a:lnTo>
                    <a:pt x="292" y="13"/>
                  </a:lnTo>
                  <a:lnTo>
                    <a:pt x="302" y="16"/>
                  </a:lnTo>
                  <a:lnTo>
                    <a:pt x="312" y="19"/>
                  </a:lnTo>
                  <a:lnTo>
                    <a:pt x="321" y="23"/>
                  </a:lnTo>
                  <a:lnTo>
                    <a:pt x="329" y="28"/>
                  </a:lnTo>
                  <a:lnTo>
                    <a:pt x="338" y="31"/>
                  </a:lnTo>
                  <a:lnTo>
                    <a:pt x="347" y="36"/>
                  </a:lnTo>
                  <a:lnTo>
                    <a:pt x="355" y="41"/>
                  </a:lnTo>
                  <a:lnTo>
                    <a:pt x="363" y="47"/>
                  </a:lnTo>
                  <a:lnTo>
                    <a:pt x="370" y="53"/>
                  </a:lnTo>
                  <a:lnTo>
                    <a:pt x="378" y="59"/>
                  </a:lnTo>
                  <a:lnTo>
                    <a:pt x="384" y="65"/>
                  </a:lnTo>
                  <a:lnTo>
                    <a:pt x="391" y="71"/>
                  </a:lnTo>
                  <a:lnTo>
                    <a:pt x="397" y="78"/>
                  </a:lnTo>
                  <a:lnTo>
                    <a:pt x="402" y="85"/>
                  </a:lnTo>
                  <a:lnTo>
                    <a:pt x="407" y="91"/>
                  </a:lnTo>
                  <a:lnTo>
                    <a:pt x="412" y="98"/>
                  </a:lnTo>
                  <a:lnTo>
                    <a:pt x="417" y="106"/>
                  </a:lnTo>
                  <a:lnTo>
                    <a:pt x="421" y="113"/>
                  </a:lnTo>
                  <a:lnTo>
                    <a:pt x="424" y="121"/>
                  </a:lnTo>
                  <a:lnTo>
                    <a:pt x="428" y="129"/>
                  </a:lnTo>
                  <a:lnTo>
                    <a:pt x="430" y="137"/>
                  </a:lnTo>
                  <a:lnTo>
                    <a:pt x="433" y="145"/>
                  </a:lnTo>
                  <a:lnTo>
                    <a:pt x="434" y="153"/>
                  </a:lnTo>
                  <a:lnTo>
                    <a:pt x="435" y="161"/>
                  </a:lnTo>
                  <a:lnTo>
                    <a:pt x="436" y="170"/>
                  </a:lnTo>
                  <a:lnTo>
                    <a:pt x="436" y="178"/>
                  </a:lnTo>
                  <a:lnTo>
                    <a:pt x="436" y="188"/>
                  </a:lnTo>
                  <a:lnTo>
                    <a:pt x="434" y="196"/>
                  </a:lnTo>
                  <a:lnTo>
                    <a:pt x="433" y="204"/>
                  </a:lnTo>
                  <a:lnTo>
                    <a:pt x="431" y="212"/>
                  </a:lnTo>
                  <a:lnTo>
                    <a:pt x="428" y="221"/>
                  </a:lnTo>
                  <a:lnTo>
                    <a:pt x="424" y="229"/>
                  </a:lnTo>
                  <a:lnTo>
                    <a:pt x="421" y="237"/>
                  </a:lnTo>
                  <a:lnTo>
                    <a:pt x="416" y="244"/>
                  </a:lnTo>
                  <a:lnTo>
                    <a:pt x="412" y="252"/>
                  </a:lnTo>
                  <a:lnTo>
                    <a:pt x="407" y="258"/>
                  </a:lnTo>
                  <a:lnTo>
                    <a:pt x="401" y="265"/>
                  </a:lnTo>
                  <a:lnTo>
                    <a:pt x="396" y="272"/>
                  </a:lnTo>
                  <a:lnTo>
                    <a:pt x="389" y="279"/>
                  </a:lnTo>
                  <a:lnTo>
                    <a:pt x="382" y="285"/>
                  </a:lnTo>
                  <a:lnTo>
                    <a:pt x="375" y="291"/>
                  </a:lnTo>
                  <a:lnTo>
                    <a:pt x="368" y="296"/>
                  </a:lnTo>
                  <a:lnTo>
                    <a:pt x="359" y="302"/>
                  </a:lnTo>
                  <a:lnTo>
                    <a:pt x="351" y="307"/>
                  </a:lnTo>
                  <a:lnTo>
                    <a:pt x="343" y="310"/>
                  </a:lnTo>
                  <a:lnTo>
                    <a:pt x="333" y="315"/>
                  </a:lnTo>
                  <a:lnTo>
                    <a:pt x="325" y="319"/>
                  </a:lnTo>
                  <a:lnTo>
                    <a:pt x="316" y="323"/>
                  </a:lnTo>
                  <a:lnTo>
                    <a:pt x="306" y="326"/>
                  </a:lnTo>
                  <a:lnTo>
                    <a:pt x="296" y="329"/>
                  </a:lnTo>
                  <a:lnTo>
                    <a:pt x="285" y="332"/>
                  </a:lnTo>
                  <a:lnTo>
                    <a:pt x="275" y="334"/>
                  </a:lnTo>
                  <a:lnTo>
                    <a:pt x="264" y="335"/>
                  </a:lnTo>
                  <a:lnTo>
                    <a:pt x="254" y="337"/>
                  </a:lnTo>
                  <a:lnTo>
                    <a:pt x="243" y="338"/>
                  </a:lnTo>
                  <a:lnTo>
                    <a:pt x="231" y="338"/>
                  </a:lnTo>
                  <a:lnTo>
                    <a:pt x="220" y="338"/>
                  </a:lnTo>
                  <a:lnTo>
                    <a:pt x="208" y="337"/>
                  </a:lnTo>
                </a:path>
              </a:pathLst>
            </a:custGeom>
            <a:solidFill>
              <a:srgbClr val="E7E7E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6" name="Freeform 1133"/>
            <p:cNvSpPr>
              <a:spLocks/>
            </p:cNvSpPr>
            <p:nvPr/>
          </p:nvSpPr>
          <p:spPr bwMode="auto">
            <a:xfrm>
              <a:off x="3437" y="3714"/>
              <a:ext cx="433" cy="335"/>
            </a:xfrm>
            <a:custGeom>
              <a:avLst/>
              <a:gdLst/>
              <a:ahLst/>
              <a:cxnLst>
                <a:cxn ang="0">
                  <a:pos x="183" y="331"/>
                </a:cxn>
                <a:cxn ang="0">
                  <a:pos x="151" y="325"/>
                </a:cxn>
                <a:cxn ang="0">
                  <a:pos x="121" y="314"/>
                </a:cxn>
                <a:cxn ang="0">
                  <a:pos x="94" y="302"/>
                </a:cxn>
                <a:cxn ang="0">
                  <a:pos x="69" y="285"/>
                </a:cxn>
                <a:cxn ang="0">
                  <a:pos x="47" y="266"/>
                </a:cxn>
                <a:cxn ang="0">
                  <a:pos x="30" y="246"/>
                </a:cxn>
                <a:cxn ang="0">
                  <a:pos x="16" y="223"/>
                </a:cxn>
                <a:cxn ang="0">
                  <a:pos x="6" y="199"/>
                </a:cxn>
                <a:cxn ang="0">
                  <a:pos x="1" y="174"/>
                </a:cxn>
                <a:cxn ang="0">
                  <a:pos x="1" y="148"/>
                </a:cxn>
                <a:cxn ang="0">
                  <a:pos x="6" y="123"/>
                </a:cxn>
                <a:cxn ang="0">
                  <a:pos x="16" y="100"/>
                </a:cxn>
                <a:cxn ang="0">
                  <a:pos x="29" y="79"/>
                </a:cxn>
                <a:cxn ang="0">
                  <a:pos x="46" y="60"/>
                </a:cxn>
                <a:cxn ang="0">
                  <a:pos x="67" y="42"/>
                </a:cxn>
                <a:cxn ang="0">
                  <a:pos x="91" y="28"/>
                </a:cxn>
                <a:cxn ang="0">
                  <a:pos x="116" y="16"/>
                </a:cxn>
                <a:cxn ang="0">
                  <a:pos x="145" y="7"/>
                </a:cxn>
                <a:cxn ang="0">
                  <a:pos x="175" y="2"/>
                </a:cxn>
                <a:cxn ang="0">
                  <a:pos x="206" y="0"/>
                </a:cxn>
                <a:cxn ang="0">
                  <a:pos x="239" y="2"/>
                </a:cxn>
                <a:cxn ang="0">
                  <a:pos x="269" y="7"/>
                </a:cxn>
                <a:cxn ang="0">
                  <a:pos x="299" y="15"/>
                </a:cxn>
                <a:cxn ang="0">
                  <a:pos x="326" y="27"/>
                </a:cxn>
                <a:cxn ang="0">
                  <a:pos x="352" y="40"/>
                </a:cxn>
                <a:cxn ang="0">
                  <a:pos x="374" y="58"/>
                </a:cxn>
                <a:cxn ang="0">
                  <a:pos x="393" y="77"/>
                </a:cxn>
                <a:cxn ang="0">
                  <a:pos x="408" y="97"/>
                </a:cxn>
                <a:cxn ang="0">
                  <a:pos x="421" y="119"/>
                </a:cxn>
                <a:cxn ang="0">
                  <a:pos x="429" y="143"/>
                </a:cxn>
                <a:cxn ang="0">
                  <a:pos x="432" y="168"/>
                </a:cxn>
                <a:cxn ang="0">
                  <a:pos x="430" y="194"/>
                </a:cxn>
                <a:cxn ang="0">
                  <a:pos x="424" y="218"/>
                </a:cxn>
                <a:cxn ang="0">
                  <a:pos x="412" y="242"/>
                </a:cxn>
                <a:cxn ang="0">
                  <a:pos x="397" y="262"/>
                </a:cxn>
                <a:cxn ang="0">
                  <a:pos x="379" y="282"/>
                </a:cxn>
                <a:cxn ang="0">
                  <a:pos x="356" y="299"/>
                </a:cxn>
                <a:cxn ang="0">
                  <a:pos x="330" y="311"/>
                </a:cxn>
                <a:cxn ang="0">
                  <a:pos x="303" y="322"/>
                </a:cxn>
                <a:cxn ang="0">
                  <a:pos x="272" y="330"/>
                </a:cxn>
                <a:cxn ang="0">
                  <a:pos x="241" y="334"/>
                </a:cxn>
                <a:cxn ang="0">
                  <a:pos x="206" y="334"/>
                </a:cxn>
              </a:cxnLst>
              <a:rect l="0" t="0" r="r" b="b"/>
              <a:pathLst>
                <a:path w="433" h="335">
                  <a:moveTo>
                    <a:pt x="206" y="334"/>
                  </a:moveTo>
                  <a:lnTo>
                    <a:pt x="195" y="333"/>
                  </a:lnTo>
                  <a:lnTo>
                    <a:pt x="183" y="331"/>
                  </a:lnTo>
                  <a:lnTo>
                    <a:pt x="173" y="330"/>
                  </a:lnTo>
                  <a:lnTo>
                    <a:pt x="162" y="327"/>
                  </a:lnTo>
                  <a:lnTo>
                    <a:pt x="151" y="325"/>
                  </a:lnTo>
                  <a:lnTo>
                    <a:pt x="141" y="322"/>
                  </a:lnTo>
                  <a:lnTo>
                    <a:pt x="131" y="318"/>
                  </a:lnTo>
                  <a:lnTo>
                    <a:pt x="121" y="314"/>
                  </a:lnTo>
                  <a:lnTo>
                    <a:pt x="111" y="310"/>
                  </a:lnTo>
                  <a:lnTo>
                    <a:pt x="103" y="306"/>
                  </a:lnTo>
                  <a:lnTo>
                    <a:pt x="94" y="302"/>
                  </a:lnTo>
                  <a:lnTo>
                    <a:pt x="85" y="297"/>
                  </a:lnTo>
                  <a:lnTo>
                    <a:pt x="77" y="291"/>
                  </a:lnTo>
                  <a:lnTo>
                    <a:pt x="69" y="285"/>
                  </a:lnTo>
                  <a:lnTo>
                    <a:pt x="61" y="279"/>
                  </a:lnTo>
                  <a:lnTo>
                    <a:pt x="54" y="273"/>
                  </a:lnTo>
                  <a:lnTo>
                    <a:pt x="47" y="266"/>
                  </a:lnTo>
                  <a:lnTo>
                    <a:pt x="41" y="259"/>
                  </a:lnTo>
                  <a:lnTo>
                    <a:pt x="36" y="253"/>
                  </a:lnTo>
                  <a:lnTo>
                    <a:pt x="30" y="246"/>
                  </a:lnTo>
                  <a:lnTo>
                    <a:pt x="25" y="239"/>
                  </a:lnTo>
                  <a:lnTo>
                    <a:pt x="20" y="231"/>
                  </a:lnTo>
                  <a:lnTo>
                    <a:pt x="16" y="223"/>
                  </a:lnTo>
                  <a:lnTo>
                    <a:pt x="12" y="215"/>
                  </a:lnTo>
                  <a:lnTo>
                    <a:pt x="9" y="207"/>
                  </a:lnTo>
                  <a:lnTo>
                    <a:pt x="6" y="199"/>
                  </a:lnTo>
                  <a:lnTo>
                    <a:pt x="4" y="191"/>
                  </a:lnTo>
                  <a:lnTo>
                    <a:pt x="2" y="183"/>
                  </a:lnTo>
                  <a:lnTo>
                    <a:pt x="1" y="174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1" y="148"/>
                  </a:lnTo>
                  <a:lnTo>
                    <a:pt x="2" y="139"/>
                  </a:lnTo>
                  <a:lnTo>
                    <a:pt x="4" y="132"/>
                  </a:lnTo>
                  <a:lnTo>
                    <a:pt x="6" y="123"/>
                  </a:lnTo>
                  <a:lnTo>
                    <a:pt x="9" y="116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0" y="92"/>
                  </a:lnTo>
                  <a:lnTo>
                    <a:pt x="24" y="85"/>
                  </a:lnTo>
                  <a:lnTo>
                    <a:pt x="29" y="79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2" y="54"/>
                  </a:lnTo>
                  <a:lnTo>
                    <a:pt x="59" y="48"/>
                  </a:lnTo>
                  <a:lnTo>
                    <a:pt x="67" y="42"/>
                  </a:lnTo>
                  <a:lnTo>
                    <a:pt x="74" y="37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4"/>
                  </a:lnTo>
                  <a:lnTo>
                    <a:pt x="108" y="20"/>
                  </a:lnTo>
                  <a:lnTo>
                    <a:pt x="116" y="16"/>
                  </a:lnTo>
                  <a:lnTo>
                    <a:pt x="125" y="13"/>
                  </a:lnTo>
                  <a:lnTo>
                    <a:pt x="135" y="10"/>
                  </a:lnTo>
                  <a:lnTo>
                    <a:pt x="145" y="7"/>
                  </a:lnTo>
                  <a:lnTo>
                    <a:pt x="155" y="5"/>
                  </a:lnTo>
                  <a:lnTo>
                    <a:pt x="165" y="4"/>
                  </a:lnTo>
                  <a:lnTo>
                    <a:pt x="175" y="2"/>
                  </a:lnTo>
                  <a:lnTo>
                    <a:pt x="185" y="1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2"/>
                  </a:lnTo>
                  <a:lnTo>
                    <a:pt x="249" y="3"/>
                  </a:lnTo>
                  <a:lnTo>
                    <a:pt x="259" y="5"/>
                  </a:lnTo>
                  <a:lnTo>
                    <a:pt x="269" y="7"/>
                  </a:lnTo>
                  <a:lnTo>
                    <a:pt x="279" y="9"/>
                  </a:lnTo>
                  <a:lnTo>
                    <a:pt x="290" y="12"/>
                  </a:lnTo>
                  <a:lnTo>
                    <a:pt x="299" y="15"/>
                  </a:lnTo>
                  <a:lnTo>
                    <a:pt x="309" y="19"/>
                  </a:lnTo>
                  <a:lnTo>
                    <a:pt x="318" y="23"/>
                  </a:lnTo>
                  <a:lnTo>
                    <a:pt x="326" y="27"/>
                  </a:lnTo>
                  <a:lnTo>
                    <a:pt x="335" y="31"/>
                  </a:lnTo>
                  <a:lnTo>
                    <a:pt x="343" y="35"/>
                  </a:lnTo>
                  <a:lnTo>
                    <a:pt x="352" y="40"/>
                  </a:lnTo>
                  <a:lnTo>
                    <a:pt x="359" y="46"/>
                  </a:lnTo>
                  <a:lnTo>
                    <a:pt x="367" y="52"/>
                  </a:lnTo>
                  <a:lnTo>
                    <a:pt x="374" y="58"/>
                  </a:lnTo>
                  <a:lnTo>
                    <a:pt x="381" y="64"/>
                  </a:lnTo>
                  <a:lnTo>
                    <a:pt x="387" y="70"/>
                  </a:lnTo>
                  <a:lnTo>
                    <a:pt x="393" y="77"/>
                  </a:lnTo>
                  <a:lnTo>
                    <a:pt x="398" y="84"/>
                  </a:lnTo>
                  <a:lnTo>
                    <a:pt x="404" y="89"/>
                  </a:lnTo>
                  <a:lnTo>
                    <a:pt x="408" y="97"/>
                  </a:lnTo>
                  <a:lnTo>
                    <a:pt x="413" y="104"/>
                  </a:lnTo>
                  <a:lnTo>
                    <a:pt x="417" y="112"/>
                  </a:lnTo>
                  <a:lnTo>
                    <a:pt x="421" y="119"/>
                  </a:lnTo>
                  <a:lnTo>
                    <a:pt x="424" y="127"/>
                  </a:lnTo>
                  <a:lnTo>
                    <a:pt x="426" y="136"/>
                  </a:lnTo>
                  <a:lnTo>
                    <a:pt x="429" y="143"/>
                  </a:lnTo>
                  <a:lnTo>
                    <a:pt x="430" y="151"/>
                  </a:lnTo>
                  <a:lnTo>
                    <a:pt x="431" y="159"/>
                  </a:lnTo>
                  <a:lnTo>
                    <a:pt x="432" y="168"/>
                  </a:lnTo>
                  <a:lnTo>
                    <a:pt x="432" y="176"/>
                  </a:lnTo>
                  <a:lnTo>
                    <a:pt x="431" y="185"/>
                  </a:lnTo>
                  <a:lnTo>
                    <a:pt x="430" y="194"/>
                  </a:lnTo>
                  <a:lnTo>
                    <a:pt x="429" y="201"/>
                  </a:lnTo>
                  <a:lnTo>
                    <a:pt x="427" y="210"/>
                  </a:lnTo>
                  <a:lnTo>
                    <a:pt x="424" y="218"/>
                  </a:lnTo>
                  <a:lnTo>
                    <a:pt x="421" y="226"/>
                  </a:lnTo>
                  <a:lnTo>
                    <a:pt x="417" y="234"/>
                  </a:lnTo>
                  <a:lnTo>
                    <a:pt x="412" y="242"/>
                  </a:lnTo>
                  <a:lnTo>
                    <a:pt x="408" y="249"/>
                  </a:lnTo>
                  <a:lnTo>
                    <a:pt x="403" y="255"/>
                  </a:lnTo>
                  <a:lnTo>
                    <a:pt x="397" y="262"/>
                  </a:lnTo>
                  <a:lnTo>
                    <a:pt x="392" y="269"/>
                  </a:lnTo>
                  <a:lnTo>
                    <a:pt x="386" y="276"/>
                  </a:lnTo>
                  <a:lnTo>
                    <a:pt x="379" y="282"/>
                  </a:lnTo>
                  <a:lnTo>
                    <a:pt x="372" y="288"/>
                  </a:lnTo>
                  <a:lnTo>
                    <a:pt x="364" y="293"/>
                  </a:lnTo>
                  <a:lnTo>
                    <a:pt x="356" y="299"/>
                  </a:lnTo>
                  <a:lnTo>
                    <a:pt x="348" y="304"/>
                  </a:lnTo>
                  <a:lnTo>
                    <a:pt x="339" y="307"/>
                  </a:lnTo>
                  <a:lnTo>
                    <a:pt x="330" y="311"/>
                  </a:lnTo>
                  <a:lnTo>
                    <a:pt x="322" y="315"/>
                  </a:lnTo>
                  <a:lnTo>
                    <a:pt x="313" y="319"/>
                  </a:lnTo>
                  <a:lnTo>
                    <a:pt x="303" y="322"/>
                  </a:lnTo>
                  <a:lnTo>
                    <a:pt x="293" y="325"/>
                  </a:lnTo>
                  <a:lnTo>
                    <a:pt x="283" y="328"/>
                  </a:lnTo>
                  <a:lnTo>
                    <a:pt x="272" y="330"/>
                  </a:lnTo>
                  <a:lnTo>
                    <a:pt x="262" y="332"/>
                  </a:lnTo>
                  <a:lnTo>
                    <a:pt x="252" y="333"/>
                  </a:lnTo>
                  <a:lnTo>
                    <a:pt x="241" y="334"/>
                  </a:lnTo>
                  <a:lnTo>
                    <a:pt x="229" y="334"/>
                  </a:lnTo>
                  <a:lnTo>
                    <a:pt x="218" y="334"/>
                  </a:lnTo>
                  <a:lnTo>
                    <a:pt x="206" y="334"/>
                  </a:lnTo>
                </a:path>
              </a:pathLst>
            </a:custGeom>
            <a:solidFill>
              <a:srgbClr val="E6E6E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7" name="Freeform 1134"/>
            <p:cNvSpPr>
              <a:spLocks/>
            </p:cNvSpPr>
            <p:nvPr/>
          </p:nvSpPr>
          <p:spPr bwMode="auto">
            <a:xfrm>
              <a:off x="3440" y="3715"/>
              <a:ext cx="428" cy="333"/>
            </a:xfrm>
            <a:custGeom>
              <a:avLst/>
              <a:gdLst/>
              <a:ahLst/>
              <a:cxnLst>
                <a:cxn ang="0">
                  <a:pos x="181" y="329"/>
                </a:cxn>
                <a:cxn ang="0">
                  <a:pos x="149" y="322"/>
                </a:cxn>
                <a:cxn ang="0">
                  <a:pos x="119" y="312"/>
                </a:cxn>
                <a:cxn ang="0">
                  <a:pos x="92" y="300"/>
                </a:cxn>
                <a:cxn ang="0">
                  <a:pos x="67" y="283"/>
                </a:cxn>
                <a:cxn ang="0">
                  <a:pos x="45" y="264"/>
                </a:cxn>
                <a:cxn ang="0">
                  <a:pos x="29" y="245"/>
                </a:cxn>
                <a:cxn ang="0">
                  <a:pos x="15" y="222"/>
                </a:cxn>
                <a:cxn ang="0">
                  <a:pos x="5" y="197"/>
                </a:cxn>
                <a:cxn ang="0">
                  <a:pos x="0" y="173"/>
                </a:cxn>
                <a:cxn ang="0">
                  <a:pos x="0" y="147"/>
                </a:cxn>
                <a:cxn ang="0">
                  <a:pos x="5" y="123"/>
                </a:cxn>
                <a:cxn ang="0">
                  <a:pos x="15" y="99"/>
                </a:cxn>
                <a:cxn ang="0">
                  <a:pos x="28" y="79"/>
                </a:cxn>
                <a:cxn ang="0">
                  <a:pos x="44" y="60"/>
                </a:cxn>
                <a:cxn ang="0">
                  <a:pos x="65" y="42"/>
                </a:cxn>
                <a:cxn ang="0">
                  <a:pos x="89" y="28"/>
                </a:cxn>
                <a:cxn ang="0">
                  <a:pos x="114" y="17"/>
                </a:cxn>
                <a:cxn ang="0">
                  <a:pos x="142" y="8"/>
                </a:cxn>
                <a:cxn ang="0">
                  <a:pos x="172" y="3"/>
                </a:cxn>
                <a:cxn ang="0">
                  <a:pos x="203" y="0"/>
                </a:cxn>
                <a:cxn ang="0">
                  <a:pos x="236" y="2"/>
                </a:cxn>
                <a:cxn ang="0">
                  <a:pos x="266" y="7"/>
                </a:cxn>
                <a:cxn ang="0">
                  <a:pos x="295" y="16"/>
                </a:cxn>
                <a:cxn ang="0">
                  <a:pos x="322" y="27"/>
                </a:cxn>
                <a:cxn ang="0">
                  <a:pos x="347" y="41"/>
                </a:cxn>
                <a:cxn ang="0">
                  <a:pos x="370" y="58"/>
                </a:cxn>
                <a:cxn ang="0">
                  <a:pos x="389" y="77"/>
                </a:cxn>
                <a:cxn ang="0">
                  <a:pos x="404" y="96"/>
                </a:cxn>
                <a:cxn ang="0">
                  <a:pos x="416" y="119"/>
                </a:cxn>
                <a:cxn ang="0">
                  <a:pos x="424" y="142"/>
                </a:cxn>
                <a:cxn ang="0">
                  <a:pos x="427" y="167"/>
                </a:cxn>
                <a:cxn ang="0">
                  <a:pos x="425" y="193"/>
                </a:cxn>
                <a:cxn ang="0">
                  <a:pos x="419" y="217"/>
                </a:cxn>
                <a:cxn ang="0">
                  <a:pos x="408" y="240"/>
                </a:cxn>
                <a:cxn ang="0">
                  <a:pos x="393" y="260"/>
                </a:cxn>
                <a:cxn ang="0">
                  <a:pos x="375" y="280"/>
                </a:cxn>
                <a:cxn ang="0">
                  <a:pos x="352" y="296"/>
                </a:cxn>
                <a:cxn ang="0">
                  <a:pos x="326" y="309"/>
                </a:cxn>
                <a:cxn ang="0">
                  <a:pos x="299" y="320"/>
                </a:cxn>
                <a:cxn ang="0">
                  <a:pos x="269" y="328"/>
                </a:cxn>
                <a:cxn ang="0">
                  <a:pos x="237" y="331"/>
                </a:cxn>
                <a:cxn ang="0">
                  <a:pos x="203" y="331"/>
                </a:cxn>
              </a:cxnLst>
              <a:rect l="0" t="0" r="r" b="b"/>
              <a:pathLst>
                <a:path w="428" h="333">
                  <a:moveTo>
                    <a:pt x="203" y="331"/>
                  </a:moveTo>
                  <a:lnTo>
                    <a:pt x="192" y="330"/>
                  </a:lnTo>
                  <a:lnTo>
                    <a:pt x="181" y="329"/>
                  </a:lnTo>
                  <a:lnTo>
                    <a:pt x="170" y="327"/>
                  </a:lnTo>
                  <a:lnTo>
                    <a:pt x="160" y="325"/>
                  </a:lnTo>
                  <a:lnTo>
                    <a:pt x="149" y="322"/>
                  </a:lnTo>
                  <a:lnTo>
                    <a:pt x="139" y="319"/>
                  </a:lnTo>
                  <a:lnTo>
                    <a:pt x="128" y="316"/>
                  </a:lnTo>
                  <a:lnTo>
                    <a:pt x="119" y="312"/>
                  </a:lnTo>
                  <a:lnTo>
                    <a:pt x="109" y="308"/>
                  </a:lnTo>
                  <a:lnTo>
                    <a:pt x="101" y="304"/>
                  </a:lnTo>
                  <a:lnTo>
                    <a:pt x="92" y="300"/>
                  </a:lnTo>
                  <a:lnTo>
                    <a:pt x="83" y="294"/>
                  </a:lnTo>
                  <a:lnTo>
                    <a:pt x="75" y="289"/>
                  </a:lnTo>
                  <a:lnTo>
                    <a:pt x="67" y="283"/>
                  </a:lnTo>
                  <a:lnTo>
                    <a:pt x="60" y="277"/>
                  </a:lnTo>
                  <a:lnTo>
                    <a:pt x="52" y="271"/>
                  </a:lnTo>
                  <a:lnTo>
                    <a:pt x="45" y="264"/>
                  </a:lnTo>
                  <a:lnTo>
                    <a:pt x="39" y="258"/>
                  </a:lnTo>
                  <a:lnTo>
                    <a:pt x="34" y="251"/>
                  </a:lnTo>
                  <a:lnTo>
                    <a:pt x="29" y="245"/>
                  </a:lnTo>
                  <a:lnTo>
                    <a:pt x="23" y="237"/>
                  </a:lnTo>
                  <a:lnTo>
                    <a:pt x="19" y="229"/>
                  </a:lnTo>
                  <a:lnTo>
                    <a:pt x="15" y="222"/>
                  </a:lnTo>
                  <a:lnTo>
                    <a:pt x="11" y="214"/>
                  </a:lnTo>
                  <a:lnTo>
                    <a:pt x="8" y="206"/>
                  </a:lnTo>
                  <a:lnTo>
                    <a:pt x="5" y="197"/>
                  </a:lnTo>
                  <a:lnTo>
                    <a:pt x="3" y="190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6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3" y="131"/>
                  </a:lnTo>
                  <a:lnTo>
                    <a:pt x="5" y="123"/>
                  </a:lnTo>
                  <a:lnTo>
                    <a:pt x="8" y="115"/>
                  </a:lnTo>
                  <a:lnTo>
                    <a:pt x="11" y="107"/>
                  </a:lnTo>
                  <a:lnTo>
                    <a:pt x="15" y="99"/>
                  </a:lnTo>
                  <a:lnTo>
                    <a:pt x="19" y="92"/>
                  </a:lnTo>
                  <a:lnTo>
                    <a:pt x="23" y="85"/>
                  </a:lnTo>
                  <a:lnTo>
                    <a:pt x="28" y="79"/>
                  </a:lnTo>
                  <a:lnTo>
                    <a:pt x="34" y="72"/>
                  </a:lnTo>
                  <a:lnTo>
                    <a:pt x="38" y="66"/>
                  </a:lnTo>
                  <a:lnTo>
                    <a:pt x="44" y="60"/>
                  </a:lnTo>
                  <a:lnTo>
                    <a:pt x="51" y="54"/>
                  </a:lnTo>
                  <a:lnTo>
                    <a:pt x="58" y="48"/>
                  </a:lnTo>
                  <a:lnTo>
                    <a:pt x="65" y="42"/>
                  </a:lnTo>
                  <a:lnTo>
                    <a:pt x="73" y="37"/>
                  </a:lnTo>
                  <a:lnTo>
                    <a:pt x="81" y="32"/>
                  </a:lnTo>
                  <a:lnTo>
                    <a:pt x="89" y="28"/>
                  </a:lnTo>
                  <a:lnTo>
                    <a:pt x="97" y="25"/>
                  </a:lnTo>
                  <a:lnTo>
                    <a:pt x="106" y="21"/>
                  </a:lnTo>
                  <a:lnTo>
                    <a:pt x="114" y="17"/>
                  </a:lnTo>
                  <a:lnTo>
                    <a:pt x="123" y="14"/>
                  </a:lnTo>
                  <a:lnTo>
                    <a:pt x="133" y="11"/>
                  </a:lnTo>
                  <a:lnTo>
                    <a:pt x="142" y="8"/>
                  </a:lnTo>
                  <a:lnTo>
                    <a:pt x="152" y="6"/>
                  </a:lnTo>
                  <a:lnTo>
                    <a:pt x="162" y="4"/>
                  </a:lnTo>
                  <a:lnTo>
                    <a:pt x="172" y="3"/>
                  </a:lnTo>
                  <a:lnTo>
                    <a:pt x="182" y="2"/>
                  </a:lnTo>
                  <a:lnTo>
                    <a:pt x="192" y="1"/>
                  </a:lnTo>
                  <a:lnTo>
                    <a:pt x="203" y="0"/>
                  </a:lnTo>
                  <a:lnTo>
                    <a:pt x="214" y="1"/>
                  </a:lnTo>
                  <a:lnTo>
                    <a:pt x="225" y="1"/>
                  </a:lnTo>
                  <a:lnTo>
                    <a:pt x="236" y="2"/>
                  </a:lnTo>
                  <a:lnTo>
                    <a:pt x="246" y="3"/>
                  </a:lnTo>
                  <a:lnTo>
                    <a:pt x="256" y="5"/>
                  </a:lnTo>
                  <a:lnTo>
                    <a:pt x="266" y="7"/>
                  </a:lnTo>
                  <a:lnTo>
                    <a:pt x="276" y="10"/>
                  </a:lnTo>
                  <a:lnTo>
                    <a:pt x="286" y="12"/>
                  </a:lnTo>
                  <a:lnTo>
                    <a:pt x="295" y="16"/>
                  </a:lnTo>
                  <a:lnTo>
                    <a:pt x="305" y="19"/>
                  </a:lnTo>
                  <a:lnTo>
                    <a:pt x="314" y="23"/>
                  </a:lnTo>
                  <a:lnTo>
                    <a:pt x="322" y="27"/>
                  </a:lnTo>
                  <a:lnTo>
                    <a:pt x="331" y="31"/>
                  </a:lnTo>
                  <a:lnTo>
                    <a:pt x="339" y="35"/>
                  </a:lnTo>
                  <a:lnTo>
                    <a:pt x="347" y="41"/>
                  </a:lnTo>
                  <a:lnTo>
                    <a:pt x="355" y="46"/>
                  </a:lnTo>
                  <a:lnTo>
                    <a:pt x="362" y="52"/>
                  </a:lnTo>
                  <a:lnTo>
                    <a:pt x="370" y="58"/>
                  </a:lnTo>
                  <a:lnTo>
                    <a:pt x="376" y="63"/>
                  </a:lnTo>
                  <a:lnTo>
                    <a:pt x="383" y="70"/>
                  </a:lnTo>
                  <a:lnTo>
                    <a:pt x="389" y="77"/>
                  </a:lnTo>
                  <a:lnTo>
                    <a:pt x="394" y="83"/>
                  </a:lnTo>
                  <a:lnTo>
                    <a:pt x="399" y="89"/>
                  </a:lnTo>
                  <a:lnTo>
                    <a:pt x="404" y="96"/>
                  </a:lnTo>
                  <a:lnTo>
                    <a:pt x="408" y="104"/>
                  </a:lnTo>
                  <a:lnTo>
                    <a:pt x="412" y="111"/>
                  </a:lnTo>
                  <a:lnTo>
                    <a:pt x="416" y="119"/>
                  </a:lnTo>
                  <a:lnTo>
                    <a:pt x="419" y="127"/>
                  </a:lnTo>
                  <a:lnTo>
                    <a:pt x="421" y="135"/>
                  </a:lnTo>
                  <a:lnTo>
                    <a:pt x="424" y="142"/>
                  </a:lnTo>
                  <a:lnTo>
                    <a:pt x="425" y="150"/>
                  </a:lnTo>
                  <a:lnTo>
                    <a:pt x="426" y="158"/>
                  </a:lnTo>
                  <a:lnTo>
                    <a:pt x="427" y="167"/>
                  </a:lnTo>
                  <a:lnTo>
                    <a:pt x="427" y="175"/>
                  </a:lnTo>
                  <a:lnTo>
                    <a:pt x="426" y="184"/>
                  </a:lnTo>
                  <a:lnTo>
                    <a:pt x="425" y="193"/>
                  </a:lnTo>
                  <a:lnTo>
                    <a:pt x="424" y="200"/>
                  </a:lnTo>
                  <a:lnTo>
                    <a:pt x="422" y="209"/>
                  </a:lnTo>
                  <a:lnTo>
                    <a:pt x="419" y="217"/>
                  </a:lnTo>
                  <a:lnTo>
                    <a:pt x="416" y="225"/>
                  </a:lnTo>
                  <a:lnTo>
                    <a:pt x="412" y="232"/>
                  </a:lnTo>
                  <a:lnTo>
                    <a:pt x="408" y="240"/>
                  </a:lnTo>
                  <a:lnTo>
                    <a:pt x="403" y="247"/>
                  </a:lnTo>
                  <a:lnTo>
                    <a:pt x="398" y="253"/>
                  </a:lnTo>
                  <a:lnTo>
                    <a:pt x="393" y="260"/>
                  </a:lnTo>
                  <a:lnTo>
                    <a:pt x="387" y="267"/>
                  </a:lnTo>
                  <a:lnTo>
                    <a:pt x="381" y="274"/>
                  </a:lnTo>
                  <a:lnTo>
                    <a:pt x="375" y="280"/>
                  </a:lnTo>
                  <a:lnTo>
                    <a:pt x="367" y="285"/>
                  </a:lnTo>
                  <a:lnTo>
                    <a:pt x="360" y="291"/>
                  </a:lnTo>
                  <a:lnTo>
                    <a:pt x="352" y="296"/>
                  </a:lnTo>
                  <a:lnTo>
                    <a:pt x="344" y="301"/>
                  </a:lnTo>
                  <a:lnTo>
                    <a:pt x="335" y="305"/>
                  </a:lnTo>
                  <a:lnTo>
                    <a:pt x="326" y="309"/>
                  </a:lnTo>
                  <a:lnTo>
                    <a:pt x="318" y="313"/>
                  </a:lnTo>
                  <a:lnTo>
                    <a:pt x="309" y="317"/>
                  </a:lnTo>
                  <a:lnTo>
                    <a:pt x="299" y="320"/>
                  </a:lnTo>
                  <a:lnTo>
                    <a:pt x="289" y="323"/>
                  </a:lnTo>
                  <a:lnTo>
                    <a:pt x="279" y="325"/>
                  </a:lnTo>
                  <a:lnTo>
                    <a:pt x="269" y="328"/>
                  </a:lnTo>
                  <a:lnTo>
                    <a:pt x="258" y="329"/>
                  </a:lnTo>
                  <a:lnTo>
                    <a:pt x="248" y="331"/>
                  </a:lnTo>
                  <a:lnTo>
                    <a:pt x="237" y="331"/>
                  </a:lnTo>
                  <a:lnTo>
                    <a:pt x="226" y="332"/>
                  </a:lnTo>
                  <a:lnTo>
                    <a:pt x="215" y="332"/>
                  </a:lnTo>
                  <a:lnTo>
                    <a:pt x="203" y="331"/>
                  </a:lnTo>
                </a:path>
              </a:pathLst>
            </a:custGeom>
            <a:solidFill>
              <a:srgbClr val="E5E5E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8" name="Freeform 1135"/>
            <p:cNvSpPr>
              <a:spLocks/>
            </p:cNvSpPr>
            <p:nvPr/>
          </p:nvSpPr>
          <p:spPr bwMode="auto">
            <a:xfrm>
              <a:off x="3442" y="3717"/>
              <a:ext cx="424" cy="329"/>
            </a:xfrm>
            <a:custGeom>
              <a:avLst/>
              <a:gdLst/>
              <a:ahLst/>
              <a:cxnLst>
                <a:cxn ang="0">
                  <a:pos x="179" y="325"/>
                </a:cxn>
                <a:cxn ang="0">
                  <a:pos x="148" y="319"/>
                </a:cxn>
                <a:cxn ang="0">
                  <a:pos x="118" y="308"/>
                </a:cxn>
                <a:cxn ang="0">
                  <a:pos x="91" y="296"/>
                </a:cxn>
                <a:cxn ang="0">
                  <a:pos x="67" y="280"/>
                </a:cxn>
                <a:cxn ang="0">
                  <a:pos x="45" y="262"/>
                </a:cxn>
                <a:cxn ang="0">
                  <a:pos x="28" y="242"/>
                </a:cxn>
                <a:cxn ang="0">
                  <a:pos x="14" y="219"/>
                </a:cxn>
                <a:cxn ang="0">
                  <a:pos x="5" y="195"/>
                </a:cxn>
                <a:cxn ang="0">
                  <a:pos x="0" y="171"/>
                </a:cxn>
                <a:cxn ang="0">
                  <a:pos x="0" y="145"/>
                </a:cxn>
                <a:cxn ang="0">
                  <a:pos x="5" y="121"/>
                </a:cxn>
                <a:cxn ang="0">
                  <a:pos x="14" y="98"/>
                </a:cxn>
                <a:cxn ang="0">
                  <a:pos x="28" y="78"/>
                </a:cxn>
                <a:cxn ang="0">
                  <a:pos x="44" y="59"/>
                </a:cxn>
                <a:cxn ang="0">
                  <a:pos x="65" y="41"/>
                </a:cxn>
                <a:cxn ang="0">
                  <a:pos x="88" y="27"/>
                </a:cxn>
                <a:cxn ang="0">
                  <a:pos x="113" y="16"/>
                </a:cxn>
                <a:cxn ang="0">
                  <a:pos x="141" y="7"/>
                </a:cxn>
                <a:cxn ang="0">
                  <a:pos x="171" y="2"/>
                </a:cxn>
                <a:cxn ang="0">
                  <a:pos x="201" y="0"/>
                </a:cxn>
                <a:cxn ang="0">
                  <a:pos x="233" y="2"/>
                </a:cxn>
                <a:cxn ang="0">
                  <a:pos x="263" y="7"/>
                </a:cxn>
                <a:cxn ang="0">
                  <a:pos x="292" y="15"/>
                </a:cxn>
                <a:cxn ang="0">
                  <a:pos x="319" y="27"/>
                </a:cxn>
                <a:cxn ang="0">
                  <a:pos x="344" y="40"/>
                </a:cxn>
                <a:cxn ang="0">
                  <a:pos x="366" y="57"/>
                </a:cxn>
                <a:cxn ang="0">
                  <a:pos x="385" y="75"/>
                </a:cxn>
                <a:cxn ang="0">
                  <a:pos x="400" y="95"/>
                </a:cxn>
                <a:cxn ang="0">
                  <a:pos x="412" y="117"/>
                </a:cxn>
                <a:cxn ang="0">
                  <a:pos x="420" y="140"/>
                </a:cxn>
                <a:cxn ang="0">
                  <a:pos x="423" y="165"/>
                </a:cxn>
                <a:cxn ang="0">
                  <a:pos x="421" y="191"/>
                </a:cxn>
                <a:cxn ang="0">
                  <a:pos x="415" y="214"/>
                </a:cxn>
                <a:cxn ang="0">
                  <a:pos x="404" y="237"/>
                </a:cxn>
                <a:cxn ang="0">
                  <a:pos x="389" y="257"/>
                </a:cxn>
                <a:cxn ang="0">
                  <a:pos x="371" y="277"/>
                </a:cxn>
                <a:cxn ang="0">
                  <a:pos x="348" y="293"/>
                </a:cxn>
                <a:cxn ang="0">
                  <a:pos x="323" y="306"/>
                </a:cxn>
                <a:cxn ang="0">
                  <a:pos x="296" y="317"/>
                </a:cxn>
                <a:cxn ang="0">
                  <a:pos x="266" y="324"/>
                </a:cxn>
                <a:cxn ang="0">
                  <a:pos x="235" y="328"/>
                </a:cxn>
                <a:cxn ang="0">
                  <a:pos x="201" y="328"/>
                </a:cxn>
              </a:cxnLst>
              <a:rect l="0" t="0" r="r" b="b"/>
              <a:pathLst>
                <a:path w="424" h="329">
                  <a:moveTo>
                    <a:pt x="201" y="328"/>
                  </a:moveTo>
                  <a:lnTo>
                    <a:pt x="190" y="327"/>
                  </a:lnTo>
                  <a:lnTo>
                    <a:pt x="179" y="325"/>
                  </a:lnTo>
                  <a:lnTo>
                    <a:pt x="169" y="324"/>
                  </a:lnTo>
                  <a:lnTo>
                    <a:pt x="158" y="321"/>
                  </a:lnTo>
                  <a:lnTo>
                    <a:pt x="148" y="319"/>
                  </a:lnTo>
                  <a:lnTo>
                    <a:pt x="137" y="316"/>
                  </a:lnTo>
                  <a:lnTo>
                    <a:pt x="127" y="312"/>
                  </a:lnTo>
                  <a:lnTo>
                    <a:pt x="118" y="308"/>
                  </a:lnTo>
                  <a:lnTo>
                    <a:pt x="108" y="305"/>
                  </a:lnTo>
                  <a:lnTo>
                    <a:pt x="100" y="301"/>
                  </a:lnTo>
                  <a:lnTo>
                    <a:pt x="91" y="296"/>
                  </a:lnTo>
                  <a:lnTo>
                    <a:pt x="83" y="291"/>
                  </a:lnTo>
                  <a:lnTo>
                    <a:pt x="74" y="286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2" y="268"/>
                  </a:lnTo>
                  <a:lnTo>
                    <a:pt x="45" y="262"/>
                  </a:lnTo>
                  <a:lnTo>
                    <a:pt x="39" y="255"/>
                  </a:lnTo>
                  <a:lnTo>
                    <a:pt x="34" y="248"/>
                  </a:lnTo>
                  <a:lnTo>
                    <a:pt x="28" y="242"/>
                  </a:lnTo>
                  <a:lnTo>
                    <a:pt x="23" y="234"/>
                  </a:lnTo>
                  <a:lnTo>
                    <a:pt x="19" y="227"/>
                  </a:lnTo>
                  <a:lnTo>
                    <a:pt x="14" y="219"/>
                  </a:lnTo>
                  <a:lnTo>
                    <a:pt x="11" y="211"/>
                  </a:lnTo>
                  <a:lnTo>
                    <a:pt x="8" y="203"/>
                  </a:lnTo>
                  <a:lnTo>
                    <a:pt x="5" y="195"/>
                  </a:lnTo>
                  <a:lnTo>
                    <a:pt x="3" y="188"/>
                  </a:lnTo>
                  <a:lnTo>
                    <a:pt x="1" y="179"/>
                  </a:lnTo>
                  <a:lnTo>
                    <a:pt x="0" y="171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1" y="137"/>
                  </a:lnTo>
                  <a:lnTo>
                    <a:pt x="3" y="129"/>
                  </a:lnTo>
                  <a:lnTo>
                    <a:pt x="5" y="121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3" y="84"/>
                  </a:lnTo>
                  <a:lnTo>
                    <a:pt x="28" y="78"/>
                  </a:lnTo>
                  <a:lnTo>
                    <a:pt x="33" y="71"/>
                  </a:lnTo>
                  <a:lnTo>
                    <a:pt x="38" y="65"/>
                  </a:lnTo>
                  <a:lnTo>
                    <a:pt x="44" y="59"/>
                  </a:lnTo>
                  <a:lnTo>
                    <a:pt x="51" y="53"/>
                  </a:lnTo>
                  <a:lnTo>
                    <a:pt x="57" y="47"/>
                  </a:lnTo>
                  <a:lnTo>
                    <a:pt x="65" y="41"/>
                  </a:lnTo>
                  <a:lnTo>
                    <a:pt x="72" y="36"/>
                  </a:lnTo>
                  <a:lnTo>
                    <a:pt x="80" y="31"/>
                  </a:lnTo>
                  <a:lnTo>
                    <a:pt x="88" y="27"/>
                  </a:lnTo>
                  <a:lnTo>
                    <a:pt x="97" y="24"/>
                  </a:lnTo>
                  <a:lnTo>
                    <a:pt x="105" y="20"/>
                  </a:lnTo>
                  <a:lnTo>
                    <a:pt x="113" y="16"/>
                  </a:lnTo>
                  <a:lnTo>
                    <a:pt x="122" y="13"/>
                  </a:lnTo>
                  <a:lnTo>
                    <a:pt x="131" y="10"/>
                  </a:lnTo>
                  <a:lnTo>
                    <a:pt x="141" y="7"/>
                  </a:lnTo>
                  <a:lnTo>
                    <a:pt x="151" y="5"/>
                  </a:lnTo>
                  <a:lnTo>
                    <a:pt x="161" y="4"/>
                  </a:lnTo>
                  <a:lnTo>
                    <a:pt x="171" y="2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1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3" y="2"/>
                  </a:lnTo>
                  <a:lnTo>
                    <a:pt x="244" y="3"/>
                  </a:lnTo>
                  <a:lnTo>
                    <a:pt x="253" y="4"/>
                  </a:lnTo>
                  <a:lnTo>
                    <a:pt x="263" y="7"/>
                  </a:lnTo>
                  <a:lnTo>
                    <a:pt x="273" y="9"/>
                  </a:lnTo>
                  <a:lnTo>
                    <a:pt x="283" y="12"/>
                  </a:lnTo>
                  <a:lnTo>
                    <a:pt x="292" y="15"/>
                  </a:lnTo>
                  <a:lnTo>
                    <a:pt x="302" y="19"/>
                  </a:lnTo>
                  <a:lnTo>
                    <a:pt x="311" y="23"/>
                  </a:lnTo>
                  <a:lnTo>
                    <a:pt x="319" y="27"/>
                  </a:lnTo>
                  <a:lnTo>
                    <a:pt x="327" y="30"/>
                  </a:lnTo>
                  <a:lnTo>
                    <a:pt x="336" y="35"/>
                  </a:lnTo>
                  <a:lnTo>
                    <a:pt x="344" y="40"/>
                  </a:lnTo>
                  <a:lnTo>
                    <a:pt x="351" y="45"/>
                  </a:lnTo>
                  <a:lnTo>
                    <a:pt x="359" y="51"/>
                  </a:lnTo>
                  <a:lnTo>
                    <a:pt x="366" y="57"/>
                  </a:lnTo>
                  <a:lnTo>
                    <a:pt x="373" y="62"/>
                  </a:lnTo>
                  <a:lnTo>
                    <a:pt x="379" y="69"/>
                  </a:lnTo>
                  <a:lnTo>
                    <a:pt x="385" y="75"/>
                  </a:lnTo>
                  <a:lnTo>
                    <a:pt x="390" y="82"/>
                  </a:lnTo>
                  <a:lnTo>
                    <a:pt x="395" y="88"/>
                  </a:lnTo>
                  <a:lnTo>
                    <a:pt x="400" y="95"/>
                  </a:lnTo>
                  <a:lnTo>
                    <a:pt x="404" y="102"/>
                  </a:lnTo>
                  <a:lnTo>
                    <a:pt x="408" y="110"/>
                  </a:lnTo>
                  <a:lnTo>
                    <a:pt x="412" y="117"/>
                  </a:lnTo>
                  <a:lnTo>
                    <a:pt x="415" y="125"/>
                  </a:lnTo>
                  <a:lnTo>
                    <a:pt x="417" y="133"/>
                  </a:lnTo>
                  <a:lnTo>
                    <a:pt x="420" y="140"/>
                  </a:lnTo>
                  <a:lnTo>
                    <a:pt x="421" y="148"/>
                  </a:lnTo>
                  <a:lnTo>
                    <a:pt x="422" y="157"/>
                  </a:lnTo>
                  <a:lnTo>
                    <a:pt x="423" y="165"/>
                  </a:lnTo>
                  <a:lnTo>
                    <a:pt x="423" y="173"/>
                  </a:lnTo>
                  <a:lnTo>
                    <a:pt x="422" y="182"/>
                  </a:lnTo>
                  <a:lnTo>
                    <a:pt x="421" y="191"/>
                  </a:lnTo>
                  <a:lnTo>
                    <a:pt x="420" y="198"/>
                  </a:lnTo>
                  <a:lnTo>
                    <a:pt x="418" y="206"/>
                  </a:lnTo>
                  <a:lnTo>
                    <a:pt x="415" y="214"/>
                  </a:lnTo>
                  <a:lnTo>
                    <a:pt x="412" y="222"/>
                  </a:lnTo>
                  <a:lnTo>
                    <a:pt x="408" y="230"/>
                  </a:lnTo>
                  <a:lnTo>
                    <a:pt x="404" y="237"/>
                  </a:lnTo>
                  <a:lnTo>
                    <a:pt x="399" y="245"/>
                  </a:lnTo>
                  <a:lnTo>
                    <a:pt x="394" y="251"/>
                  </a:lnTo>
                  <a:lnTo>
                    <a:pt x="389" y="257"/>
                  </a:lnTo>
                  <a:lnTo>
                    <a:pt x="384" y="264"/>
                  </a:lnTo>
                  <a:lnTo>
                    <a:pt x="377" y="271"/>
                  </a:lnTo>
                  <a:lnTo>
                    <a:pt x="371" y="277"/>
                  </a:lnTo>
                  <a:lnTo>
                    <a:pt x="364" y="282"/>
                  </a:lnTo>
                  <a:lnTo>
                    <a:pt x="356" y="288"/>
                  </a:lnTo>
                  <a:lnTo>
                    <a:pt x="348" y="293"/>
                  </a:lnTo>
                  <a:lnTo>
                    <a:pt x="341" y="298"/>
                  </a:lnTo>
                  <a:lnTo>
                    <a:pt x="332" y="302"/>
                  </a:lnTo>
                  <a:lnTo>
                    <a:pt x="323" y="306"/>
                  </a:lnTo>
                  <a:lnTo>
                    <a:pt x="315" y="310"/>
                  </a:lnTo>
                  <a:lnTo>
                    <a:pt x="306" y="313"/>
                  </a:lnTo>
                  <a:lnTo>
                    <a:pt x="296" y="317"/>
                  </a:lnTo>
                  <a:lnTo>
                    <a:pt x="287" y="319"/>
                  </a:lnTo>
                  <a:lnTo>
                    <a:pt x="276" y="322"/>
                  </a:lnTo>
                  <a:lnTo>
                    <a:pt x="266" y="324"/>
                  </a:lnTo>
                  <a:lnTo>
                    <a:pt x="256" y="326"/>
                  </a:lnTo>
                  <a:lnTo>
                    <a:pt x="246" y="327"/>
                  </a:lnTo>
                  <a:lnTo>
                    <a:pt x="235" y="328"/>
                  </a:lnTo>
                  <a:lnTo>
                    <a:pt x="224" y="328"/>
                  </a:lnTo>
                  <a:lnTo>
                    <a:pt x="213" y="328"/>
                  </a:lnTo>
                  <a:lnTo>
                    <a:pt x="201" y="328"/>
                  </a:lnTo>
                </a:path>
              </a:pathLst>
            </a:custGeom>
            <a:solidFill>
              <a:srgbClr val="E4E4E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09" name="Freeform 1136"/>
            <p:cNvSpPr>
              <a:spLocks/>
            </p:cNvSpPr>
            <p:nvPr/>
          </p:nvSpPr>
          <p:spPr bwMode="auto">
            <a:xfrm>
              <a:off x="3444" y="3719"/>
              <a:ext cx="420" cy="326"/>
            </a:xfrm>
            <a:custGeom>
              <a:avLst/>
              <a:gdLst/>
              <a:ahLst/>
              <a:cxnLst>
                <a:cxn ang="0">
                  <a:pos x="177" y="322"/>
                </a:cxn>
                <a:cxn ang="0">
                  <a:pos x="146" y="315"/>
                </a:cxn>
                <a:cxn ang="0">
                  <a:pos x="117" y="305"/>
                </a:cxn>
                <a:cxn ang="0">
                  <a:pos x="90" y="293"/>
                </a:cxn>
                <a:cxn ang="0">
                  <a:pos x="66" y="277"/>
                </a:cxn>
                <a:cxn ang="0">
                  <a:pos x="45" y="259"/>
                </a:cxn>
                <a:cxn ang="0">
                  <a:pos x="28" y="239"/>
                </a:cxn>
                <a:cxn ang="0">
                  <a:pos x="14" y="217"/>
                </a:cxn>
                <a:cxn ang="0">
                  <a:pos x="5" y="193"/>
                </a:cxn>
                <a:cxn ang="0">
                  <a:pos x="0" y="169"/>
                </a:cxn>
                <a:cxn ang="0">
                  <a:pos x="0" y="143"/>
                </a:cxn>
                <a:cxn ang="0">
                  <a:pos x="5" y="120"/>
                </a:cxn>
                <a:cxn ang="0">
                  <a:pos x="14" y="97"/>
                </a:cxn>
                <a:cxn ang="0">
                  <a:pos x="28" y="77"/>
                </a:cxn>
                <a:cxn ang="0">
                  <a:pos x="44" y="57"/>
                </a:cxn>
                <a:cxn ang="0">
                  <a:pos x="64" y="41"/>
                </a:cxn>
                <a:cxn ang="0">
                  <a:pos x="87" y="27"/>
                </a:cxn>
                <a:cxn ang="0">
                  <a:pos x="112" y="16"/>
                </a:cxn>
                <a:cxn ang="0">
                  <a:pos x="140" y="7"/>
                </a:cxn>
                <a:cxn ang="0">
                  <a:pos x="169" y="2"/>
                </a:cxn>
                <a:cxn ang="0">
                  <a:pos x="199" y="0"/>
                </a:cxn>
                <a:cxn ang="0">
                  <a:pos x="231" y="1"/>
                </a:cxn>
                <a:cxn ang="0">
                  <a:pos x="261" y="6"/>
                </a:cxn>
                <a:cxn ang="0">
                  <a:pos x="290" y="15"/>
                </a:cxn>
                <a:cxn ang="0">
                  <a:pos x="316" y="26"/>
                </a:cxn>
                <a:cxn ang="0">
                  <a:pos x="341" y="39"/>
                </a:cxn>
                <a:cxn ang="0">
                  <a:pos x="363" y="56"/>
                </a:cxn>
                <a:cxn ang="0">
                  <a:pos x="381" y="74"/>
                </a:cxn>
                <a:cxn ang="0">
                  <a:pos x="396" y="94"/>
                </a:cxn>
                <a:cxn ang="0">
                  <a:pos x="408" y="116"/>
                </a:cxn>
                <a:cxn ang="0">
                  <a:pos x="415" y="138"/>
                </a:cxn>
                <a:cxn ang="0">
                  <a:pos x="419" y="163"/>
                </a:cxn>
                <a:cxn ang="0">
                  <a:pos x="417" y="188"/>
                </a:cxn>
                <a:cxn ang="0">
                  <a:pos x="411" y="212"/>
                </a:cxn>
                <a:cxn ang="0">
                  <a:pos x="400" y="235"/>
                </a:cxn>
                <a:cxn ang="0">
                  <a:pos x="385" y="255"/>
                </a:cxn>
                <a:cxn ang="0">
                  <a:pos x="367" y="274"/>
                </a:cxn>
                <a:cxn ang="0">
                  <a:pos x="345" y="290"/>
                </a:cxn>
                <a:cxn ang="0">
                  <a:pos x="320" y="303"/>
                </a:cxn>
                <a:cxn ang="0">
                  <a:pos x="293" y="313"/>
                </a:cxn>
                <a:cxn ang="0">
                  <a:pos x="263" y="320"/>
                </a:cxn>
                <a:cxn ang="0">
                  <a:pos x="233" y="324"/>
                </a:cxn>
                <a:cxn ang="0">
                  <a:pos x="200" y="324"/>
                </a:cxn>
              </a:cxnLst>
              <a:rect l="0" t="0" r="r" b="b"/>
              <a:pathLst>
                <a:path w="420" h="326">
                  <a:moveTo>
                    <a:pt x="200" y="324"/>
                  </a:moveTo>
                  <a:lnTo>
                    <a:pt x="188" y="323"/>
                  </a:lnTo>
                  <a:lnTo>
                    <a:pt x="177" y="322"/>
                  </a:lnTo>
                  <a:lnTo>
                    <a:pt x="167" y="320"/>
                  </a:lnTo>
                  <a:lnTo>
                    <a:pt x="157" y="318"/>
                  </a:lnTo>
                  <a:lnTo>
                    <a:pt x="146" y="315"/>
                  </a:lnTo>
                  <a:lnTo>
                    <a:pt x="136" y="312"/>
                  </a:lnTo>
                  <a:lnTo>
                    <a:pt x="126" y="309"/>
                  </a:lnTo>
                  <a:lnTo>
                    <a:pt x="117" y="305"/>
                  </a:lnTo>
                  <a:lnTo>
                    <a:pt x="107" y="301"/>
                  </a:lnTo>
                  <a:lnTo>
                    <a:pt x="99" y="298"/>
                  </a:lnTo>
                  <a:lnTo>
                    <a:pt x="90" y="293"/>
                  </a:lnTo>
                  <a:lnTo>
                    <a:pt x="82" y="288"/>
                  </a:lnTo>
                  <a:lnTo>
                    <a:pt x="74" y="283"/>
                  </a:lnTo>
                  <a:lnTo>
                    <a:pt x="66" y="277"/>
                  </a:lnTo>
                  <a:lnTo>
                    <a:pt x="59" y="271"/>
                  </a:lnTo>
                  <a:lnTo>
                    <a:pt x="51" y="265"/>
                  </a:lnTo>
                  <a:lnTo>
                    <a:pt x="45" y="259"/>
                  </a:lnTo>
                  <a:lnTo>
                    <a:pt x="39" y="252"/>
                  </a:lnTo>
                  <a:lnTo>
                    <a:pt x="34" y="245"/>
                  </a:lnTo>
                  <a:lnTo>
                    <a:pt x="28" y="239"/>
                  </a:lnTo>
                  <a:lnTo>
                    <a:pt x="23" y="232"/>
                  </a:lnTo>
                  <a:lnTo>
                    <a:pt x="18" y="224"/>
                  </a:lnTo>
                  <a:lnTo>
                    <a:pt x="14" y="217"/>
                  </a:lnTo>
                  <a:lnTo>
                    <a:pt x="11" y="209"/>
                  </a:lnTo>
                  <a:lnTo>
                    <a:pt x="8" y="201"/>
                  </a:lnTo>
                  <a:lnTo>
                    <a:pt x="5" y="193"/>
                  </a:lnTo>
                  <a:lnTo>
                    <a:pt x="3" y="186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5" y="120"/>
                  </a:lnTo>
                  <a:lnTo>
                    <a:pt x="8" y="112"/>
                  </a:lnTo>
                  <a:lnTo>
                    <a:pt x="11" y="104"/>
                  </a:lnTo>
                  <a:lnTo>
                    <a:pt x="14" y="97"/>
                  </a:lnTo>
                  <a:lnTo>
                    <a:pt x="18" y="89"/>
                  </a:lnTo>
                  <a:lnTo>
                    <a:pt x="23" y="83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8" y="64"/>
                  </a:lnTo>
                  <a:lnTo>
                    <a:pt x="44" y="57"/>
                  </a:lnTo>
                  <a:lnTo>
                    <a:pt x="50" y="52"/>
                  </a:lnTo>
                  <a:lnTo>
                    <a:pt x="57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9" y="31"/>
                  </a:lnTo>
                  <a:lnTo>
                    <a:pt x="87" y="27"/>
                  </a:lnTo>
                  <a:lnTo>
                    <a:pt x="95" y="23"/>
                  </a:lnTo>
                  <a:lnTo>
                    <a:pt x="104" y="19"/>
                  </a:lnTo>
                  <a:lnTo>
                    <a:pt x="112" y="16"/>
                  </a:lnTo>
                  <a:lnTo>
                    <a:pt x="121" y="12"/>
                  </a:lnTo>
                  <a:lnTo>
                    <a:pt x="130" y="10"/>
                  </a:lnTo>
                  <a:lnTo>
                    <a:pt x="140" y="7"/>
                  </a:lnTo>
                  <a:lnTo>
                    <a:pt x="149" y="5"/>
                  </a:lnTo>
                  <a:lnTo>
                    <a:pt x="159" y="3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0" y="0"/>
                  </a:lnTo>
                  <a:lnTo>
                    <a:pt x="231" y="1"/>
                  </a:lnTo>
                  <a:lnTo>
                    <a:pt x="241" y="2"/>
                  </a:lnTo>
                  <a:lnTo>
                    <a:pt x="251" y="4"/>
                  </a:lnTo>
                  <a:lnTo>
                    <a:pt x="261" y="6"/>
                  </a:lnTo>
                  <a:lnTo>
                    <a:pt x="271" y="9"/>
                  </a:lnTo>
                  <a:lnTo>
                    <a:pt x="280" y="11"/>
                  </a:lnTo>
                  <a:lnTo>
                    <a:pt x="290" y="15"/>
                  </a:lnTo>
                  <a:lnTo>
                    <a:pt x="299" y="18"/>
                  </a:lnTo>
                  <a:lnTo>
                    <a:pt x="308" y="22"/>
                  </a:lnTo>
                  <a:lnTo>
                    <a:pt x="316" y="26"/>
                  </a:lnTo>
                  <a:lnTo>
                    <a:pt x="324" y="29"/>
                  </a:lnTo>
                  <a:lnTo>
                    <a:pt x="333" y="34"/>
                  </a:lnTo>
                  <a:lnTo>
                    <a:pt x="341" y="39"/>
                  </a:lnTo>
                  <a:lnTo>
                    <a:pt x="348" y="44"/>
                  </a:lnTo>
                  <a:lnTo>
                    <a:pt x="356" y="50"/>
                  </a:lnTo>
                  <a:lnTo>
                    <a:pt x="363" y="56"/>
                  </a:lnTo>
                  <a:lnTo>
                    <a:pt x="369" y="61"/>
                  </a:lnTo>
                  <a:lnTo>
                    <a:pt x="375" y="68"/>
                  </a:lnTo>
                  <a:lnTo>
                    <a:pt x="381" y="74"/>
                  </a:lnTo>
                  <a:lnTo>
                    <a:pt x="386" y="81"/>
                  </a:lnTo>
                  <a:lnTo>
                    <a:pt x="391" y="87"/>
                  </a:lnTo>
                  <a:lnTo>
                    <a:pt x="396" y="94"/>
                  </a:lnTo>
                  <a:lnTo>
                    <a:pt x="400" y="101"/>
                  </a:lnTo>
                  <a:lnTo>
                    <a:pt x="404" y="109"/>
                  </a:lnTo>
                  <a:lnTo>
                    <a:pt x="408" y="116"/>
                  </a:lnTo>
                  <a:lnTo>
                    <a:pt x="411" y="124"/>
                  </a:lnTo>
                  <a:lnTo>
                    <a:pt x="413" y="132"/>
                  </a:lnTo>
                  <a:lnTo>
                    <a:pt x="415" y="138"/>
                  </a:lnTo>
                  <a:lnTo>
                    <a:pt x="417" y="146"/>
                  </a:lnTo>
                  <a:lnTo>
                    <a:pt x="418" y="155"/>
                  </a:lnTo>
                  <a:lnTo>
                    <a:pt x="419" y="163"/>
                  </a:lnTo>
                  <a:lnTo>
                    <a:pt x="419" y="171"/>
                  </a:lnTo>
                  <a:lnTo>
                    <a:pt x="418" y="180"/>
                  </a:lnTo>
                  <a:lnTo>
                    <a:pt x="417" y="188"/>
                  </a:lnTo>
                  <a:lnTo>
                    <a:pt x="416" y="195"/>
                  </a:lnTo>
                  <a:lnTo>
                    <a:pt x="414" y="204"/>
                  </a:lnTo>
                  <a:lnTo>
                    <a:pt x="411" y="212"/>
                  </a:lnTo>
                  <a:lnTo>
                    <a:pt x="408" y="220"/>
                  </a:lnTo>
                  <a:lnTo>
                    <a:pt x="404" y="227"/>
                  </a:lnTo>
                  <a:lnTo>
                    <a:pt x="400" y="235"/>
                  </a:lnTo>
                  <a:lnTo>
                    <a:pt x="396" y="242"/>
                  </a:lnTo>
                  <a:lnTo>
                    <a:pt x="391" y="248"/>
                  </a:lnTo>
                  <a:lnTo>
                    <a:pt x="385" y="255"/>
                  </a:lnTo>
                  <a:lnTo>
                    <a:pt x="380" y="261"/>
                  </a:lnTo>
                  <a:lnTo>
                    <a:pt x="374" y="268"/>
                  </a:lnTo>
                  <a:lnTo>
                    <a:pt x="367" y="274"/>
                  </a:lnTo>
                  <a:lnTo>
                    <a:pt x="360" y="279"/>
                  </a:lnTo>
                  <a:lnTo>
                    <a:pt x="353" y="285"/>
                  </a:lnTo>
                  <a:lnTo>
                    <a:pt x="345" y="290"/>
                  </a:lnTo>
                  <a:lnTo>
                    <a:pt x="337" y="295"/>
                  </a:lnTo>
                  <a:lnTo>
                    <a:pt x="329" y="298"/>
                  </a:lnTo>
                  <a:lnTo>
                    <a:pt x="320" y="303"/>
                  </a:lnTo>
                  <a:lnTo>
                    <a:pt x="312" y="306"/>
                  </a:lnTo>
                  <a:lnTo>
                    <a:pt x="303" y="310"/>
                  </a:lnTo>
                  <a:lnTo>
                    <a:pt x="293" y="313"/>
                  </a:lnTo>
                  <a:lnTo>
                    <a:pt x="284" y="316"/>
                  </a:lnTo>
                  <a:lnTo>
                    <a:pt x="274" y="318"/>
                  </a:lnTo>
                  <a:lnTo>
                    <a:pt x="263" y="320"/>
                  </a:lnTo>
                  <a:lnTo>
                    <a:pt x="253" y="322"/>
                  </a:lnTo>
                  <a:lnTo>
                    <a:pt x="244" y="323"/>
                  </a:lnTo>
                  <a:lnTo>
                    <a:pt x="233" y="324"/>
                  </a:lnTo>
                  <a:lnTo>
                    <a:pt x="222" y="325"/>
                  </a:lnTo>
                  <a:lnTo>
                    <a:pt x="211" y="325"/>
                  </a:lnTo>
                  <a:lnTo>
                    <a:pt x="200" y="324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0" name="Freeform 1137"/>
            <p:cNvSpPr>
              <a:spLocks/>
            </p:cNvSpPr>
            <p:nvPr/>
          </p:nvSpPr>
          <p:spPr bwMode="auto">
            <a:xfrm>
              <a:off x="3446" y="3720"/>
              <a:ext cx="416" cy="323"/>
            </a:xfrm>
            <a:custGeom>
              <a:avLst/>
              <a:gdLst/>
              <a:ahLst/>
              <a:cxnLst>
                <a:cxn ang="0">
                  <a:pos x="176" y="319"/>
                </a:cxn>
                <a:cxn ang="0">
                  <a:pos x="145" y="313"/>
                </a:cxn>
                <a:cxn ang="0">
                  <a:pos x="115" y="303"/>
                </a:cxn>
                <a:cxn ang="0">
                  <a:pos x="90" y="291"/>
                </a:cxn>
                <a:cxn ang="0">
                  <a:pos x="65" y="275"/>
                </a:cxn>
                <a:cxn ang="0">
                  <a:pos x="44" y="257"/>
                </a:cxn>
                <a:cxn ang="0">
                  <a:pos x="28" y="237"/>
                </a:cxn>
                <a:cxn ang="0">
                  <a:pos x="14" y="215"/>
                </a:cxn>
                <a:cxn ang="0">
                  <a:pos x="5" y="192"/>
                </a:cxn>
                <a:cxn ang="0">
                  <a:pos x="0" y="168"/>
                </a:cxn>
                <a:cxn ang="0">
                  <a:pos x="0" y="142"/>
                </a:cxn>
                <a:cxn ang="0">
                  <a:pos x="5" y="119"/>
                </a:cxn>
                <a:cxn ang="0">
                  <a:pos x="14" y="96"/>
                </a:cxn>
                <a:cxn ang="0">
                  <a:pos x="28" y="77"/>
                </a:cxn>
                <a:cxn ang="0">
                  <a:pos x="43" y="57"/>
                </a:cxn>
                <a:cxn ang="0">
                  <a:pos x="64" y="41"/>
                </a:cxn>
                <a:cxn ang="0">
                  <a:pos x="86" y="27"/>
                </a:cxn>
                <a:cxn ang="0">
                  <a:pos x="111" y="16"/>
                </a:cxn>
                <a:cxn ang="0">
                  <a:pos x="138" y="8"/>
                </a:cxn>
                <a:cxn ang="0">
                  <a:pos x="168" y="2"/>
                </a:cxn>
                <a:cxn ang="0">
                  <a:pos x="197" y="0"/>
                </a:cxn>
                <a:cxn ang="0">
                  <a:pos x="229" y="2"/>
                </a:cxn>
                <a:cxn ang="0">
                  <a:pos x="258" y="7"/>
                </a:cxn>
                <a:cxn ang="0">
                  <a:pos x="287" y="15"/>
                </a:cxn>
                <a:cxn ang="0">
                  <a:pos x="313" y="26"/>
                </a:cxn>
                <a:cxn ang="0">
                  <a:pos x="337" y="39"/>
                </a:cxn>
                <a:cxn ang="0">
                  <a:pos x="359" y="56"/>
                </a:cxn>
                <a:cxn ang="0">
                  <a:pos x="378" y="74"/>
                </a:cxn>
                <a:cxn ang="0">
                  <a:pos x="392" y="93"/>
                </a:cxn>
                <a:cxn ang="0">
                  <a:pos x="404" y="115"/>
                </a:cxn>
                <a:cxn ang="0">
                  <a:pos x="411" y="137"/>
                </a:cxn>
                <a:cxn ang="0">
                  <a:pos x="415" y="162"/>
                </a:cxn>
                <a:cxn ang="0">
                  <a:pos x="413" y="187"/>
                </a:cxn>
                <a:cxn ang="0">
                  <a:pos x="407" y="210"/>
                </a:cxn>
                <a:cxn ang="0">
                  <a:pos x="396" y="233"/>
                </a:cxn>
                <a:cxn ang="0">
                  <a:pos x="381" y="253"/>
                </a:cxn>
                <a:cxn ang="0">
                  <a:pos x="364" y="272"/>
                </a:cxn>
                <a:cxn ang="0">
                  <a:pos x="342" y="288"/>
                </a:cxn>
                <a:cxn ang="0">
                  <a:pos x="317" y="300"/>
                </a:cxn>
                <a:cxn ang="0">
                  <a:pos x="291" y="311"/>
                </a:cxn>
                <a:cxn ang="0">
                  <a:pos x="261" y="318"/>
                </a:cxn>
                <a:cxn ang="0">
                  <a:pos x="231" y="322"/>
                </a:cxn>
                <a:cxn ang="0">
                  <a:pos x="198" y="322"/>
                </a:cxn>
              </a:cxnLst>
              <a:rect l="0" t="0" r="r" b="b"/>
              <a:pathLst>
                <a:path w="416" h="323">
                  <a:moveTo>
                    <a:pt x="198" y="322"/>
                  </a:moveTo>
                  <a:lnTo>
                    <a:pt x="186" y="321"/>
                  </a:lnTo>
                  <a:lnTo>
                    <a:pt x="176" y="319"/>
                  </a:lnTo>
                  <a:lnTo>
                    <a:pt x="166" y="317"/>
                  </a:lnTo>
                  <a:lnTo>
                    <a:pt x="155" y="315"/>
                  </a:lnTo>
                  <a:lnTo>
                    <a:pt x="145" y="313"/>
                  </a:lnTo>
                  <a:lnTo>
                    <a:pt x="135" y="310"/>
                  </a:lnTo>
                  <a:lnTo>
                    <a:pt x="125" y="306"/>
                  </a:lnTo>
                  <a:lnTo>
                    <a:pt x="115" y="303"/>
                  </a:lnTo>
                  <a:lnTo>
                    <a:pt x="106" y="299"/>
                  </a:lnTo>
                  <a:lnTo>
                    <a:pt x="98" y="295"/>
                  </a:lnTo>
                  <a:lnTo>
                    <a:pt x="90" y="291"/>
                  </a:lnTo>
                  <a:lnTo>
                    <a:pt x="81" y="286"/>
                  </a:lnTo>
                  <a:lnTo>
                    <a:pt x="73" y="280"/>
                  </a:lnTo>
                  <a:lnTo>
                    <a:pt x="65" y="275"/>
                  </a:lnTo>
                  <a:lnTo>
                    <a:pt x="58" y="269"/>
                  </a:lnTo>
                  <a:lnTo>
                    <a:pt x="51" y="263"/>
                  </a:lnTo>
                  <a:lnTo>
                    <a:pt x="44" y="257"/>
                  </a:lnTo>
                  <a:lnTo>
                    <a:pt x="38" y="250"/>
                  </a:lnTo>
                  <a:lnTo>
                    <a:pt x="33" y="243"/>
                  </a:lnTo>
                  <a:lnTo>
                    <a:pt x="28" y="237"/>
                  </a:lnTo>
                  <a:lnTo>
                    <a:pt x="23" y="230"/>
                  </a:lnTo>
                  <a:lnTo>
                    <a:pt x="18" y="223"/>
                  </a:lnTo>
                  <a:lnTo>
                    <a:pt x="14" y="215"/>
                  </a:lnTo>
                  <a:lnTo>
                    <a:pt x="11" y="207"/>
                  </a:lnTo>
                  <a:lnTo>
                    <a:pt x="8" y="200"/>
                  </a:lnTo>
                  <a:lnTo>
                    <a:pt x="5" y="192"/>
                  </a:lnTo>
                  <a:lnTo>
                    <a:pt x="3" y="185"/>
                  </a:lnTo>
                  <a:lnTo>
                    <a:pt x="1" y="176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5" y="119"/>
                  </a:lnTo>
                  <a:lnTo>
                    <a:pt x="8" y="111"/>
                  </a:lnTo>
                  <a:lnTo>
                    <a:pt x="11" y="104"/>
                  </a:lnTo>
                  <a:lnTo>
                    <a:pt x="14" y="96"/>
                  </a:lnTo>
                  <a:lnTo>
                    <a:pt x="18" y="89"/>
                  </a:lnTo>
                  <a:lnTo>
                    <a:pt x="23" y="82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7" y="64"/>
                  </a:lnTo>
                  <a:lnTo>
                    <a:pt x="43" y="57"/>
                  </a:lnTo>
                  <a:lnTo>
                    <a:pt x="50" y="52"/>
                  </a:lnTo>
                  <a:lnTo>
                    <a:pt x="56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8" y="31"/>
                  </a:lnTo>
                  <a:lnTo>
                    <a:pt x="86" y="27"/>
                  </a:lnTo>
                  <a:lnTo>
                    <a:pt x="94" y="24"/>
                  </a:lnTo>
                  <a:lnTo>
                    <a:pt x="103" y="20"/>
                  </a:lnTo>
                  <a:lnTo>
                    <a:pt x="111" y="16"/>
                  </a:lnTo>
                  <a:lnTo>
                    <a:pt x="120" y="13"/>
                  </a:lnTo>
                  <a:lnTo>
                    <a:pt x="129" y="10"/>
                  </a:lnTo>
                  <a:lnTo>
                    <a:pt x="138" y="8"/>
                  </a:lnTo>
                  <a:lnTo>
                    <a:pt x="148" y="5"/>
                  </a:lnTo>
                  <a:lnTo>
                    <a:pt x="158" y="3"/>
                  </a:lnTo>
                  <a:lnTo>
                    <a:pt x="168" y="2"/>
                  </a:lnTo>
                  <a:lnTo>
                    <a:pt x="177" y="1"/>
                  </a:lnTo>
                  <a:lnTo>
                    <a:pt x="187" y="1"/>
                  </a:lnTo>
                  <a:lnTo>
                    <a:pt x="197" y="0"/>
                  </a:lnTo>
                  <a:lnTo>
                    <a:pt x="208" y="0"/>
                  </a:lnTo>
                  <a:lnTo>
                    <a:pt x="218" y="1"/>
                  </a:lnTo>
                  <a:lnTo>
                    <a:pt x="229" y="2"/>
                  </a:lnTo>
                  <a:lnTo>
                    <a:pt x="239" y="3"/>
                  </a:lnTo>
                  <a:lnTo>
                    <a:pt x="248" y="5"/>
                  </a:lnTo>
                  <a:lnTo>
                    <a:pt x="258" y="7"/>
                  </a:lnTo>
                  <a:lnTo>
                    <a:pt x="268" y="9"/>
                  </a:lnTo>
                  <a:lnTo>
                    <a:pt x="278" y="12"/>
                  </a:lnTo>
                  <a:lnTo>
                    <a:pt x="287" y="15"/>
                  </a:lnTo>
                  <a:lnTo>
                    <a:pt x="296" y="19"/>
                  </a:lnTo>
                  <a:lnTo>
                    <a:pt x="305" y="22"/>
                  </a:lnTo>
                  <a:lnTo>
                    <a:pt x="313" y="26"/>
                  </a:lnTo>
                  <a:lnTo>
                    <a:pt x="321" y="30"/>
                  </a:lnTo>
                  <a:lnTo>
                    <a:pt x="329" y="34"/>
                  </a:lnTo>
                  <a:lnTo>
                    <a:pt x="337" y="39"/>
                  </a:lnTo>
                  <a:lnTo>
                    <a:pt x="345" y="44"/>
                  </a:lnTo>
                  <a:lnTo>
                    <a:pt x="352" y="50"/>
                  </a:lnTo>
                  <a:lnTo>
                    <a:pt x="359" y="56"/>
                  </a:lnTo>
                  <a:lnTo>
                    <a:pt x="366" y="61"/>
                  </a:lnTo>
                  <a:lnTo>
                    <a:pt x="372" y="68"/>
                  </a:lnTo>
                  <a:lnTo>
                    <a:pt x="378" y="74"/>
                  </a:lnTo>
                  <a:lnTo>
                    <a:pt x="382" y="81"/>
                  </a:lnTo>
                  <a:lnTo>
                    <a:pt x="388" y="86"/>
                  </a:lnTo>
                  <a:lnTo>
                    <a:pt x="392" y="93"/>
                  </a:lnTo>
                  <a:lnTo>
                    <a:pt x="397" y="101"/>
                  </a:lnTo>
                  <a:lnTo>
                    <a:pt x="400" y="108"/>
                  </a:lnTo>
                  <a:lnTo>
                    <a:pt x="404" y="115"/>
                  </a:lnTo>
                  <a:lnTo>
                    <a:pt x="407" y="123"/>
                  </a:lnTo>
                  <a:lnTo>
                    <a:pt x="409" y="131"/>
                  </a:lnTo>
                  <a:lnTo>
                    <a:pt x="411" y="137"/>
                  </a:lnTo>
                  <a:lnTo>
                    <a:pt x="413" y="146"/>
                  </a:lnTo>
                  <a:lnTo>
                    <a:pt x="414" y="154"/>
                  </a:lnTo>
                  <a:lnTo>
                    <a:pt x="415" y="162"/>
                  </a:lnTo>
                  <a:lnTo>
                    <a:pt x="415" y="170"/>
                  </a:lnTo>
                  <a:lnTo>
                    <a:pt x="414" y="179"/>
                  </a:lnTo>
                  <a:lnTo>
                    <a:pt x="413" y="187"/>
                  </a:lnTo>
                  <a:lnTo>
                    <a:pt x="412" y="194"/>
                  </a:lnTo>
                  <a:lnTo>
                    <a:pt x="410" y="202"/>
                  </a:lnTo>
                  <a:lnTo>
                    <a:pt x="407" y="210"/>
                  </a:lnTo>
                  <a:lnTo>
                    <a:pt x="404" y="218"/>
                  </a:lnTo>
                  <a:lnTo>
                    <a:pt x="400" y="225"/>
                  </a:lnTo>
                  <a:lnTo>
                    <a:pt x="396" y="233"/>
                  </a:lnTo>
                  <a:lnTo>
                    <a:pt x="392" y="240"/>
                  </a:lnTo>
                  <a:lnTo>
                    <a:pt x="387" y="246"/>
                  </a:lnTo>
                  <a:lnTo>
                    <a:pt x="381" y="253"/>
                  </a:lnTo>
                  <a:lnTo>
                    <a:pt x="376" y="259"/>
                  </a:lnTo>
                  <a:lnTo>
                    <a:pt x="371" y="265"/>
                  </a:lnTo>
                  <a:lnTo>
                    <a:pt x="364" y="272"/>
                  </a:lnTo>
                  <a:lnTo>
                    <a:pt x="357" y="277"/>
                  </a:lnTo>
                  <a:lnTo>
                    <a:pt x="350" y="282"/>
                  </a:lnTo>
                  <a:lnTo>
                    <a:pt x="342" y="288"/>
                  </a:lnTo>
                  <a:lnTo>
                    <a:pt x="334" y="292"/>
                  </a:lnTo>
                  <a:lnTo>
                    <a:pt x="326" y="296"/>
                  </a:lnTo>
                  <a:lnTo>
                    <a:pt x="317" y="300"/>
                  </a:lnTo>
                  <a:lnTo>
                    <a:pt x="309" y="304"/>
                  </a:lnTo>
                  <a:lnTo>
                    <a:pt x="300" y="307"/>
                  </a:lnTo>
                  <a:lnTo>
                    <a:pt x="291" y="311"/>
                  </a:lnTo>
                  <a:lnTo>
                    <a:pt x="281" y="313"/>
                  </a:lnTo>
                  <a:lnTo>
                    <a:pt x="271" y="316"/>
                  </a:lnTo>
                  <a:lnTo>
                    <a:pt x="261" y="318"/>
                  </a:lnTo>
                  <a:lnTo>
                    <a:pt x="251" y="320"/>
                  </a:lnTo>
                  <a:lnTo>
                    <a:pt x="241" y="321"/>
                  </a:lnTo>
                  <a:lnTo>
                    <a:pt x="231" y="322"/>
                  </a:lnTo>
                  <a:lnTo>
                    <a:pt x="220" y="322"/>
                  </a:lnTo>
                  <a:lnTo>
                    <a:pt x="209" y="322"/>
                  </a:lnTo>
                  <a:lnTo>
                    <a:pt x="198" y="322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1" name="Freeform 1138"/>
            <p:cNvSpPr>
              <a:spLocks/>
            </p:cNvSpPr>
            <p:nvPr/>
          </p:nvSpPr>
          <p:spPr bwMode="auto">
            <a:xfrm>
              <a:off x="3448" y="3722"/>
              <a:ext cx="412" cy="319"/>
            </a:xfrm>
            <a:custGeom>
              <a:avLst/>
              <a:gdLst/>
              <a:ahLst/>
              <a:cxnLst>
                <a:cxn ang="0">
                  <a:pos x="174" y="316"/>
                </a:cxn>
                <a:cxn ang="0">
                  <a:pos x="144" y="309"/>
                </a:cxn>
                <a:cxn ang="0">
                  <a:pos x="114" y="300"/>
                </a:cxn>
                <a:cxn ang="0">
                  <a:pos x="89" y="287"/>
                </a:cxn>
                <a:cxn ang="0">
                  <a:pos x="64" y="272"/>
                </a:cxn>
                <a:cxn ang="0">
                  <a:pos x="44" y="254"/>
                </a:cxn>
                <a:cxn ang="0">
                  <a:pos x="28" y="235"/>
                </a:cxn>
                <a:cxn ang="0">
                  <a:pos x="14" y="213"/>
                </a:cxn>
                <a:cxn ang="0">
                  <a:pos x="5" y="189"/>
                </a:cxn>
                <a:cxn ang="0">
                  <a:pos x="0" y="166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3" y="56"/>
                </a:cxn>
                <a:cxn ang="0">
                  <a:pos x="63" y="40"/>
                </a:cxn>
                <a:cxn ang="0">
                  <a:pos x="86" y="27"/>
                </a:cxn>
                <a:cxn ang="0">
                  <a:pos x="110" y="16"/>
                </a:cxn>
                <a:cxn ang="0">
                  <a:pos x="137" y="7"/>
                </a:cxn>
                <a:cxn ang="0">
                  <a:pos x="166" y="2"/>
                </a:cxn>
                <a:cxn ang="0">
                  <a:pos x="195" y="0"/>
                </a:cxn>
                <a:cxn ang="0">
                  <a:pos x="227" y="1"/>
                </a:cxn>
                <a:cxn ang="0">
                  <a:pos x="256" y="6"/>
                </a:cxn>
                <a:cxn ang="0">
                  <a:pos x="284" y="14"/>
                </a:cxn>
                <a:cxn ang="0">
                  <a:pos x="310" y="26"/>
                </a:cxn>
                <a:cxn ang="0">
                  <a:pos x="334" y="38"/>
                </a:cxn>
                <a:cxn ang="0">
                  <a:pos x="356" y="54"/>
                </a:cxn>
                <a:cxn ang="0">
                  <a:pos x="374" y="73"/>
                </a:cxn>
                <a:cxn ang="0">
                  <a:pos x="388" y="92"/>
                </a:cxn>
                <a:cxn ang="0">
                  <a:pos x="400" y="114"/>
                </a:cxn>
                <a:cxn ang="0">
                  <a:pos x="407" y="136"/>
                </a:cxn>
                <a:cxn ang="0">
                  <a:pos x="411" y="160"/>
                </a:cxn>
                <a:cxn ang="0">
                  <a:pos x="409" y="185"/>
                </a:cxn>
                <a:cxn ang="0">
                  <a:pos x="403" y="208"/>
                </a:cxn>
                <a:cxn ang="0">
                  <a:pos x="392" y="230"/>
                </a:cxn>
                <a:cxn ang="0">
                  <a:pos x="378" y="250"/>
                </a:cxn>
                <a:cxn ang="0">
                  <a:pos x="360" y="268"/>
                </a:cxn>
                <a:cxn ang="0">
                  <a:pos x="339" y="284"/>
                </a:cxn>
                <a:cxn ang="0">
                  <a:pos x="314" y="297"/>
                </a:cxn>
                <a:cxn ang="0">
                  <a:pos x="288" y="307"/>
                </a:cxn>
                <a:cxn ang="0">
                  <a:pos x="258" y="314"/>
                </a:cxn>
                <a:cxn ang="0">
                  <a:pos x="228" y="318"/>
                </a:cxn>
                <a:cxn ang="0">
                  <a:pos x="196" y="318"/>
                </a:cxn>
              </a:cxnLst>
              <a:rect l="0" t="0" r="r" b="b"/>
              <a:pathLst>
                <a:path w="412" h="319">
                  <a:moveTo>
                    <a:pt x="196" y="318"/>
                  </a:moveTo>
                  <a:lnTo>
                    <a:pt x="185" y="317"/>
                  </a:lnTo>
                  <a:lnTo>
                    <a:pt x="174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4" y="309"/>
                  </a:lnTo>
                  <a:lnTo>
                    <a:pt x="133" y="306"/>
                  </a:lnTo>
                  <a:lnTo>
                    <a:pt x="124" y="303"/>
                  </a:lnTo>
                  <a:lnTo>
                    <a:pt x="114" y="300"/>
                  </a:lnTo>
                  <a:lnTo>
                    <a:pt x="105" y="295"/>
                  </a:lnTo>
                  <a:lnTo>
                    <a:pt x="97" y="292"/>
                  </a:lnTo>
                  <a:lnTo>
                    <a:pt x="89" y="287"/>
                  </a:lnTo>
                  <a:lnTo>
                    <a:pt x="80" y="282"/>
                  </a:lnTo>
                  <a:lnTo>
                    <a:pt x="72" y="277"/>
                  </a:lnTo>
                  <a:lnTo>
                    <a:pt x="64" y="272"/>
                  </a:lnTo>
                  <a:lnTo>
                    <a:pt x="57" y="266"/>
                  </a:lnTo>
                  <a:lnTo>
                    <a:pt x="50" y="260"/>
                  </a:lnTo>
                  <a:lnTo>
                    <a:pt x="44" y="254"/>
                  </a:lnTo>
                  <a:lnTo>
                    <a:pt x="38" y="247"/>
                  </a:lnTo>
                  <a:lnTo>
                    <a:pt x="33" y="241"/>
                  </a:lnTo>
                  <a:lnTo>
                    <a:pt x="28" y="235"/>
                  </a:lnTo>
                  <a:lnTo>
                    <a:pt x="23" y="227"/>
                  </a:lnTo>
                  <a:lnTo>
                    <a:pt x="18" y="220"/>
                  </a:lnTo>
                  <a:lnTo>
                    <a:pt x="14" y="213"/>
                  </a:lnTo>
                  <a:lnTo>
                    <a:pt x="10" y="205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3" y="182"/>
                  </a:lnTo>
                  <a:lnTo>
                    <a:pt x="1" y="174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0" y="140"/>
                  </a:lnTo>
                  <a:lnTo>
                    <a:pt x="1" y="133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8" y="110"/>
                  </a:lnTo>
                  <a:lnTo>
                    <a:pt x="11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3" y="69"/>
                  </a:lnTo>
                  <a:lnTo>
                    <a:pt x="37" y="63"/>
                  </a:lnTo>
                  <a:lnTo>
                    <a:pt x="43" y="56"/>
                  </a:lnTo>
                  <a:lnTo>
                    <a:pt x="49" y="51"/>
                  </a:lnTo>
                  <a:lnTo>
                    <a:pt x="56" y="45"/>
                  </a:lnTo>
                  <a:lnTo>
                    <a:pt x="63" y="40"/>
                  </a:lnTo>
                  <a:lnTo>
                    <a:pt x="70" y="35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4" y="23"/>
                  </a:lnTo>
                  <a:lnTo>
                    <a:pt x="102" y="19"/>
                  </a:lnTo>
                  <a:lnTo>
                    <a:pt x="110" y="16"/>
                  </a:lnTo>
                  <a:lnTo>
                    <a:pt x="118" y="12"/>
                  </a:lnTo>
                  <a:lnTo>
                    <a:pt x="128" y="10"/>
                  </a:lnTo>
                  <a:lnTo>
                    <a:pt x="137" y="7"/>
                  </a:lnTo>
                  <a:lnTo>
                    <a:pt x="146" y="5"/>
                  </a:lnTo>
                  <a:lnTo>
                    <a:pt x="156" y="3"/>
                  </a:lnTo>
                  <a:lnTo>
                    <a:pt x="166" y="2"/>
                  </a:lnTo>
                  <a:lnTo>
                    <a:pt x="175" y="1"/>
                  </a:lnTo>
                  <a:lnTo>
                    <a:pt x="185" y="0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6" y="0"/>
                  </a:lnTo>
                  <a:lnTo>
                    <a:pt x="227" y="1"/>
                  </a:lnTo>
                  <a:lnTo>
                    <a:pt x="237" y="2"/>
                  </a:lnTo>
                  <a:lnTo>
                    <a:pt x="246" y="4"/>
                  </a:lnTo>
                  <a:lnTo>
                    <a:pt x="256" y="6"/>
                  </a:lnTo>
                  <a:lnTo>
                    <a:pt x="265" y="9"/>
                  </a:lnTo>
                  <a:lnTo>
                    <a:pt x="275" y="11"/>
                  </a:lnTo>
                  <a:lnTo>
                    <a:pt x="284" y="14"/>
                  </a:lnTo>
                  <a:lnTo>
                    <a:pt x="293" y="18"/>
                  </a:lnTo>
                  <a:lnTo>
                    <a:pt x="302" y="22"/>
                  </a:lnTo>
                  <a:lnTo>
                    <a:pt x="310" y="26"/>
                  </a:lnTo>
                  <a:lnTo>
                    <a:pt x="318" y="29"/>
                  </a:lnTo>
                  <a:lnTo>
                    <a:pt x="326" y="33"/>
                  </a:lnTo>
                  <a:lnTo>
                    <a:pt x="334" y="38"/>
                  </a:lnTo>
                  <a:lnTo>
                    <a:pt x="341" y="44"/>
                  </a:lnTo>
                  <a:lnTo>
                    <a:pt x="349" y="49"/>
                  </a:lnTo>
                  <a:lnTo>
                    <a:pt x="356" y="54"/>
                  </a:lnTo>
                  <a:lnTo>
                    <a:pt x="362" y="60"/>
                  </a:lnTo>
                  <a:lnTo>
                    <a:pt x="369" y="67"/>
                  </a:lnTo>
                  <a:lnTo>
                    <a:pt x="374" y="73"/>
                  </a:lnTo>
                  <a:lnTo>
                    <a:pt x="379" y="80"/>
                  </a:lnTo>
                  <a:lnTo>
                    <a:pt x="384" y="85"/>
                  </a:lnTo>
                  <a:lnTo>
                    <a:pt x="388" y="92"/>
                  </a:lnTo>
                  <a:lnTo>
                    <a:pt x="393" y="99"/>
                  </a:lnTo>
                  <a:lnTo>
                    <a:pt x="396" y="107"/>
                  </a:lnTo>
                  <a:lnTo>
                    <a:pt x="400" y="114"/>
                  </a:lnTo>
                  <a:lnTo>
                    <a:pt x="403" y="121"/>
                  </a:lnTo>
                  <a:lnTo>
                    <a:pt x="405" y="129"/>
                  </a:lnTo>
                  <a:lnTo>
                    <a:pt x="407" y="136"/>
                  </a:lnTo>
                  <a:lnTo>
                    <a:pt x="409" y="144"/>
                  </a:lnTo>
                  <a:lnTo>
                    <a:pt x="410" y="152"/>
                  </a:lnTo>
                  <a:lnTo>
                    <a:pt x="411" y="160"/>
                  </a:lnTo>
                  <a:lnTo>
                    <a:pt x="411" y="168"/>
                  </a:lnTo>
                  <a:lnTo>
                    <a:pt x="410" y="176"/>
                  </a:lnTo>
                  <a:lnTo>
                    <a:pt x="409" y="185"/>
                  </a:lnTo>
                  <a:lnTo>
                    <a:pt x="408" y="192"/>
                  </a:lnTo>
                  <a:lnTo>
                    <a:pt x="406" y="200"/>
                  </a:lnTo>
                  <a:lnTo>
                    <a:pt x="403" y="208"/>
                  </a:lnTo>
                  <a:lnTo>
                    <a:pt x="400" y="216"/>
                  </a:lnTo>
                  <a:lnTo>
                    <a:pt x="396" y="223"/>
                  </a:lnTo>
                  <a:lnTo>
                    <a:pt x="392" y="230"/>
                  </a:lnTo>
                  <a:lnTo>
                    <a:pt x="388" y="237"/>
                  </a:lnTo>
                  <a:lnTo>
                    <a:pt x="383" y="243"/>
                  </a:lnTo>
                  <a:lnTo>
                    <a:pt x="378" y="250"/>
                  </a:lnTo>
                  <a:lnTo>
                    <a:pt x="373" y="256"/>
                  </a:lnTo>
                  <a:lnTo>
                    <a:pt x="367" y="262"/>
                  </a:lnTo>
                  <a:lnTo>
                    <a:pt x="360" y="268"/>
                  </a:lnTo>
                  <a:lnTo>
                    <a:pt x="353" y="274"/>
                  </a:lnTo>
                  <a:lnTo>
                    <a:pt x="346" y="279"/>
                  </a:lnTo>
                  <a:lnTo>
                    <a:pt x="339" y="284"/>
                  </a:lnTo>
                  <a:lnTo>
                    <a:pt x="331" y="289"/>
                  </a:lnTo>
                  <a:lnTo>
                    <a:pt x="323" y="293"/>
                  </a:lnTo>
                  <a:lnTo>
                    <a:pt x="314" y="297"/>
                  </a:lnTo>
                  <a:lnTo>
                    <a:pt x="306" y="300"/>
                  </a:lnTo>
                  <a:lnTo>
                    <a:pt x="297" y="304"/>
                  </a:lnTo>
                  <a:lnTo>
                    <a:pt x="288" y="307"/>
                  </a:lnTo>
                  <a:lnTo>
                    <a:pt x="278" y="310"/>
                  </a:lnTo>
                  <a:lnTo>
                    <a:pt x="269" y="312"/>
                  </a:lnTo>
                  <a:lnTo>
                    <a:pt x="258" y="314"/>
                  </a:lnTo>
                  <a:lnTo>
                    <a:pt x="248" y="316"/>
                  </a:lnTo>
                  <a:lnTo>
                    <a:pt x="239" y="317"/>
                  </a:lnTo>
                  <a:lnTo>
                    <a:pt x="228" y="318"/>
                  </a:lnTo>
                  <a:lnTo>
                    <a:pt x="218" y="318"/>
                  </a:lnTo>
                  <a:lnTo>
                    <a:pt x="207" y="318"/>
                  </a:lnTo>
                  <a:lnTo>
                    <a:pt x="196" y="318"/>
                  </a:lnTo>
                </a:path>
              </a:pathLst>
            </a:custGeom>
            <a:solidFill>
              <a:srgbClr val="E2E2E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2" name="Freeform 1139"/>
            <p:cNvSpPr>
              <a:spLocks/>
            </p:cNvSpPr>
            <p:nvPr/>
          </p:nvSpPr>
          <p:spPr bwMode="auto">
            <a:xfrm>
              <a:off x="3450" y="3723"/>
              <a:ext cx="408" cy="317"/>
            </a:xfrm>
            <a:custGeom>
              <a:avLst/>
              <a:gdLst/>
              <a:ahLst/>
              <a:cxnLst>
                <a:cxn ang="0">
                  <a:pos x="172" y="313"/>
                </a:cxn>
                <a:cxn ang="0">
                  <a:pos x="142" y="307"/>
                </a:cxn>
                <a:cxn ang="0">
                  <a:pos x="113" y="297"/>
                </a:cxn>
                <a:cxn ang="0">
                  <a:pos x="88" y="285"/>
                </a:cxn>
                <a:cxn ang="0">
                  <a:pos x="64" y="270"/>
                </a:cxn>
                <a:cxn ang="0">
                  <a:pos x="43" y="252"/>
                </a:cxn>
                <a:cxn ang="0">
                  <a:pos x="27" y="233"/>
                </a:cxn>
                <a:cxn ang="0">
                  <a:pos x="14" y="211"/>
                </a:cxn>
                <a:cxn ang="0">
                  <a:pos x="5" y="188"/>
                </a:cxn>
                <a:cxn ang="0">
                  <a:pos x="0" y="165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2" y="56"/>
                </a:cxn>
                <a:cxn ang="0">
                  <a:pos x="62" y="40"/>
                </a:cxn>
                <a:cxn ang="0">
                  <a:pos x="85" y="26"/>
                </a:cxn>
                <a:cxn ang="0">
                  <a:pos x="109" y="16"/>
                </a:cxn>
                <a:cxn ang="0">
                  <a:pos x="136" y="8"/>
                </a:cxn>
                <a:cxn ang="0">
                  <a:pos x="164" y="2"/>
                </a:cxn>
                <a:cxn ang="0">
                  <a:pos x="194" y="0"/>
                </a:cxn>
                <a:cxn ang="0">
                  <a:pos x="224" y="2"/>
                </a:cxn>
                <a:cxn ang="0">
                  <a:pos x="253" y="7"/>
                </a:cxn>
                <a:cxn ang="0">
                  <a:pos x="282" y="15"/>
                </a:cxn>
                <a:cxn ang="0">
                  <a:pos x="307" y="26"/>
                </a:cxn>
                <a:cxn ang="0">
                  <a:pos x="331" y="39"/>
                </a:cxn>
                <a:cxn ang="0">
                  <a:pos x="352" y="55"/>
                </a:cxn>
                <a:cxn ang="0">
                  <a:pos x="370" y="73"/>
                </a:cxn>
                <a:cxn ang="0">
                  <a:pos x="385" y="92"/>
                </a:cxn>
                <a:cxn ang="0">
                  <a:pos x="396" y="113"/>
                </a:cxn>
                <a:cxn ang="0">
                  <a:pos x="403" y="135"/>
                </a:cxn>
                <a:cxn ang="0">
                  <a:pos x="407" y="159"/>
                </a:cxn>
                <a:cxn ang="0">
                  <a:pos x="405" y="184"/>
                </a:cxn>
                <a:cxn ang="0">
                  <a:pos x="399" y="206"/>
                </a:cxn>
                <a:cxn ang="0">
                  <a:pos x="389" y="229"/>
                </a:cxn>
                <a:cxn ang="0">
                  <a:pos x="374" y="248"/>
                </a:cxn>
                <a:cxn ang="0">
                  <a:pos x="357" y="266"/>
                </a:cxn>
                <a:cxn ang="0">
                  <a:pos x="335" y="282"/>
                </a:cxn>
                <a:cxn ang="0">
                  <a:pos x="311" y="294"/>
                </a:cxn>
                <a:cxn ang="0">
                  <a:pos x="285" y="305"/>
                </a:cxn>
                <a:cxn ang="0">
                  <a:pos x="256" y="312"/>
                </a:cxn>
                <a:cxn ang="0">
                  <a:pos x="226" y="315"/>
                </a:cxn>
                <a:cxn ang="0">
                  <a:pos x="194" y="315"/>
                </a:cxn>
              </a:cxnLst>
              <a:rect l="0" t="0" r="r" b="b"/>
              <a:pathLst>
                <a:path w="408" h="317">
                  <a:moveTo>
                    <a:pt x="194" y="315"/>
                  </a:moveTo>
                  <a:lnTo>
                    <a:pt x="183" y="314"/>
                  </a:lnTo>
                  <a:lnTo>
                    <a:pt x="172" y="313"/>
                  </a:lnTo>
                  <a:lnTo>
                    <a:pt x="163" y="311"/>
                  </a:lnTo>
                  <a:lnTo>
                    <a:pt x="152" y="309"/>
                  </a:lnTo>
                  <a:lnTo>
                    <a:pt x="142" y="307"/>
                  </a:lnTo>
                  <a:lnTo>
                    <a:pt x="132" y="304"/>
                  </a:lnTo>
                  <a:lnTo>
                    <a:pt x="122" y="300"/>
                  </a:lnTo>
                  <a:lnTo>
                    <a:pt x="113" y="297"/>
                  </a:lnTo>
                  <a:lnTo>
                    <a:pt x="104" y="293"/>
                  </a:lnTo>
                  <a:lnTo>
                    <a:pt x="96" y="290"/>
                  </a:lnTo>
                  <a:lnTo>
                    <a:pt x="88" y="285"/>
                  </a:lnTo>
                  <a:lnTo>
                    <a:pt x="80" y="280"/>
                  </a:lnTo>
                  <a:lnTo>
                    <a:pt x="72" y="275"/>
                  </a:lnTo>
                  <a:lnTo>
                    <a:pt x="64" y="270"/>
                  </a:lnTo>
                  <a:lnTo>
                    <a:pt x="57" y="264"/>
                  </a:lnTo>
                  <a:lnTo>
                    <a:pt x="50" y="258"/>
                  </a:lnTo>
                  <a:lnTo>
                    <a:pt x="43" y="252"/>
                  </a:lnTo>
                  <a:lnTo>
                    <a:pt x="37" y="245"/>
                  </a:lnTo>
                  <a:lnTo>
                    <a:pt x="33" y="239"/>
                  </a:lnTo>
                  <a:lnTo>
                    <a:pt x="27" y="233"/>
                  </a:lnTo>
                  <a:lnTo>
                    <a:pt x="23" y="226"/>
                  </a:lnTo>
                  <a:lnTo>
                    <a:pt x="18" y="218"/>
                  </a:lnTo>
                  <a:lnTo>
                    <a:pt x="14" y="211"/>
                  </a:lnTo>
                  <a:lnTo>
                    <a:pt x="10" y="204"/>
                  </a:lnTo>
                  <a:lnTo>
                    <a:pt x="7" y="196"/>
                  </a:lnTo>
                  <a:lnTo>
                    <a:pt x="5" y="188"/>
                  </a:lnTo>
                  <a:lnTo>
                    <a:pt x="3" y="181"/>
                  </a:lnTo>
                  <a:lnTo>
                    <a:pt x="1" y="173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1" y="132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7" y="109"/>
                  </a:lnTo>
                  <a:lnTo>
                    <a:pt x="10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2" y="69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51"/>
                  </a:lnTo>
                  <a:lnTo>
                    <a:pt x="55" y="46"/>
                  </a:lnTo>
                  <a:lnTo>
                    <a:pt x="62" y="40"/>
                  </a:lnTo>
                  <a:lnTo>
                    <a:pt x="69" y="35"/>
                  </a:lnTo>
                  <a:lnTo>
                    <a:pt x="77" y="31"/>
                  </a:lnTo>
                  <a:lnTo>
                    <a:pt x="85" y="26"/>
                  </a:lnTo>
                  <a:lnTo>
                    <a:pt x="93" y="23"/>
                  </a:lnTo>
                  <a:lnTo>
                    <a:pt x="101" y="20"/>
                  </a:lnTo>
                  <a:lnTo>
                    <a:pt x="109" y="16"/>
                  </a:lnTo>
                  <a:lnTo>
                    <a:pt x="117" y="13"/>
                  </a:lnTo>
                  <a:lnTo>
                    <a:pt x="126" y="10"/>
                  </a:lnTo>
                  <a:lnTo>
                    <a:pt x="136" y="8"/>
                  </a:lnTo>
                  <a:lnTo>
                    <a:pt x="145" y="5"/>
                  </a:lnTo>
                  <a:lnTo>
                    <a:pt x="155" y="4"/>
                  </a:lnTo>
                  <a:lnTo>
                    <a:pt x="164" y="2"/>
                  </a:lnTo>
                  <a:lnTo>
                    <a:pt x="173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14" y="1"/>
                  </a:lnTo>
                  <a:lnTo>
                    <a:pt x="224" y="2"/>
                  </a:lnTo>
                  <a:lnTo>
                    <a:pt x="234" y="3"/>
                  </a:lnTo>
                  <a:lnTo>
                    <a:pt x="243" y="5"/>
                  </a:lnTo>
                  <a:lnTo>
                    <a:pt x="253" y="7"/>
                  </a:lnTo>
                  <a:lnTo>
                    <a:pt x="263" y="9"/>
                  </a:lnTo>
                  <a:lnTo>
                    <a:pt x="272" y="12"/>
                  </a:lnTo>
                  <a:lnTo>
                    <a:pt x="282" y="15"/>
                  </a:lnTo>
                  <a:lnTo>
                    <a:pt x="290" y="18"/>
                  </a:lnTo>
                  <a:lnTo>
                    <a:pt x="299" y="22"/>
                  </a:lnTo>
                  <a:lnTo>
                    <a:pt x="307" y="26"/>
                  </a:lnTo>
                  <a:lnTo>
                    <a:pt x="315" y="29"/>
                  </a:lnTo>
                  <a:lnTo>
                    <a:pt x="323" y="34"/>
                  </a:lnTo>
                  <a:lnTo>
                    <a:pt x="331" y="39"/>
                  </a:lnTo>
                  <a:lnTo>
                    <a:pt x="338" y="44"/>
                  </a:lnTo>
                  <a:lnTo>
                    <a:pt x="345" y="49"/>
                  </a:lnTo>
                  <a:lnTo>
                    <a:pt x="352" y="55"/>
                  </a:lnTo>
                  <a:lnTo>
                    <a:pt x="359" y="60"/>
                  </a:lnTo>
                  <a:lnTo>
                    <a:pt x="365" y="67"/>
                  </a:lnTo>
                  <a:lnTo>
                    <a:pt x="370" y="73"/>
                  </a:lnTo>
                  <a:lnTo>
                    <a:pt x="375" y="79"/>
                  </a:lnTo>
                  <a:lnTo>
                    <a:pt x="380" y="85"/>
                  </a:lnTo>
                  <a:lnTo>
                    <a:pt x="385" y="92"/>
                  </a:lnTo>
                  <a:lnTo>
                    <a:pt x="389" y="99"/>
                  </a:lnTo>
                  <a:lnTo>
                    <a:pt x="393" y="106"/>
                  </a:lnTo>
                  <a:lnTo>
                    <a:pt x="396" y="113"/>
                  </a:lnTo>
                  <a:lnTo>
                    <a:pt x="399" y="121"/>
                  </a:lnTo>
                  <a:lnTo>
                    <a:pt x="401" y="128"/>
                  </a:lnTo>
                  <a:lnTo>
                    <a:pt x="403" y="135"/>
                  </a:lnTo>
                  <a:lnTo>
                    <a:pt x="405" y="143"/>
                  </a:lnTo>
                  <a:lnTo>
                    <a:pt x="406" y="151"/>
                  </a:lnTo>
                  <a:lnTo>
                    <a:pt x="407" y="159"/>
                  </a:lnTo>
                  <a:lnTo>
                    <a:pt x="407" y="167"/>
                  </a:lnTo>
                  <a:lnTo>
                    <a:pt x="406" y="175"/>
                  </a:lnTo>
                  <a:lnTo>
                    <a:pt x="405" y="184"/>
                  </a:lnTo>
                  <a:lnTo>
                    <a:pt x="404" y="190"/>
                  </a:lnTo>
                  <a:lnTo>
                    <a:pt x="402" y="198"/>
                  </a:lnTo>
                  <a:lnTo>
                    <a:pt x="399" y="206"/>
                  </a:lnTo>
                  <a:lnTo>
                    <a:pt x="396" y="214"/>
                  </a:lnTo>
                  <a:lnTo>
                    <a:pt x="393" y="221"/>
                  </a:lnTo>
                  <a:lnTo>
                    <a:pt x="389" y="229"/>
                  </a:lnTo>
                  <a:lnTo>
                    <a:pt x="384" y="236"/>
                  </a:lnTo>
                  <a:lnTo>
                    <a:pt x="379" y="241"/>
                  </a:lnTo>
                  <a:lnTo>
                    <a:pt x="374" y="248"/>
                  </a:lnTo>
                  <a:lnTo>
                    <a:pt x="369" y="254"/>
                  </a:lnTo>
                  <a:lnTo>
                    <a:pt x="363" y="260"/>
                  </a:lnTo>
                  <a:lnTo>
                    <a:pt x="357" y="266"/>
                  </a:lnTo>
                  <a:lnTo>
                    <a:pt x="350" y="272"/>
                  </a:lnTo>
                  <a:lnTo>
                    <a:pt x="343" y="277"/>
                  </a:lnTo>
                  <a:lnTo>
                    <a:pt x="335" y="282"/>
                  </a:lnTo>
                  <a:lnTo>
                    <a:pt x="328" y="287"/>
                  </a:lnTo>
                  <a:lnTo>
                    <a:pt x="319" y="290"/>
                  </a:lnTo>
                  <a:lnTo>
                    <a:pt x="311" y="294"/>
                  </a:lnTo>
                  <a:lnTo>
                    <a:pt x="303" y="298"/>
                  </a:lnTo>
                  <a:lnTo>
                    <a:pt x="294" y="301"/>
                  </a:lnTo>
                  <a:lnTo>
                    <a:pt x="285" y="305"/>
                  </a:lnTo>
                  <a:lnTo>
                    <a:pt x="276" y="307"/>
                  </a:lnTo>
                  <a:lnTo>
                    <a:pt x="266" y="310"/>
                  </a:lnTo>
                  <a:lnTo>
                    <a:pt x="256" y="312"/>
                  </a:lnTo>
                  <a:lnTo>
                    <a:pt x="246" y="313"/>
                  </a:lnTo>
                  <a:lnTo>
                    <a:pt x="237" y="315"/>
                  </a:lnTo>
                  <a:lnTo>
                    <a:pt x="226" y="315"/>
                  </a:lnTo>
                  <a:lnTo>
                    <a:pt x="215" y="316"/>
                  </a:lnTo>
                  <a:lnTo>
                    <a:pt x="205" y="316"/>
                  </a:lnTo>
                  <a:lnTo>
                    <a:pt x="194" y="315"/>
                  </a:lnTo>
                </a:path>
              </a:pathLst>
            </a:custGeom>
            <a:solidFill>
              <a:srgbClr val="E1E1E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3" name="Freeform 1140"/>
            <p:cNvSpPr>
              <a:spLocks/>
            </p:cNvSpPr>
            <p:nvPr/>
          </p:nvSpPr>
          <p:spPr bwMode="auto">
            <a:xfrm>
              <a:off x="3452" y="3725"/>
              <a:ext cx="404" cy="313"/>
            </a:xfrm>
            <a:custGeom>
              <a:avLst/>
              <a:gdLst/>
              <a:ahLst/>
              <a:cxnLst>
                <a:cxn ang="0">
                  <a:pos x="170" y="310"/>
                </a:cxn>
                <a:cxn ang="0">
                  <a:pos x="141" y="303"/>
                </a:cxn>
                <a:cxn ang="0">
                  <a:pos x="112" y="294"/>
                </a:cxn>
                <a:cxn ang="0">
                  <a:pos x="87" y="282"/>
                </a:cxn>
                <a:cxn ang="0">
                  <a:pos x="63" y="267"/>
                </a:cxn>
                <a:cxn ang="0">
                  <a:pos x="43" y="249"/>
                </a:cxn>
                <a:cxn ang="0">
                  <a:pos x="27" y="230"/>
                </a:cxn>
                <a:cxn ang="0">
                  <a:pos x="14" y="209"/>
                </a:cxn>
                <a:cxn ang="0">
                  <a:pos x="5" y="186"/>
                </a:cxn>
                <a:cxn ang="0">
                  <a:pos x="0" y="163"/>
                </a:cxn>
                <a:cxn ang="0">
                  <a:pos x="0" y="138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5"/>
                </a:cxn>
                <a:cxn ang="0">
                  <a:pos x="61" y="39"/>
                </a:cxn>
                <a:cxn ang="0">
                  <a:pos x="84" y="26"/>
                </a:cxn>
                <a:cxn ang="0">
                  <a:pos x="108" y="15"/>
                </a:cxn>
                <a:cxn ang="0">
                  <a:pos x="134" y="7"/>
                </a:cxn>
                <a:cxn ang="0">
                  <a:pos x="163" y="2"/>
                </a:cxn>
                <a:cxn ang="0">
                  <a:pos x="192" y="0"/>
                </a:cxn>
                <a:cxn ang="0">
                  <a:pos x="222" y="1"/>
                </a:cxn>
                <a:cxn ang="0">
                  <a:pos x="251" y="6"/>
                </a:cxn>
                <a:cxn ang="0">
                  <a:pos x="279" y="14"/>
                </a:cxn>
                <a:cxn ang="0">
                  <a:pos x="304" y="25"/>
                </a:cxn>
                <a:cxn ang="0">
                  <a:pos x="328" y="38"/>
                </a:cxn>
                <a:cxn ang="0">
                  <a:pos x="349" y="54"/>
                </a:cxn>
                <a:cxn ang="0">
                  <a:pos x="367" y="72"/>
                </a:cxn>
                <a:cxn ang="0">
                  <a:pos x="381" y="90"/>
                </a:cxn>
                <a:cxn ang="0">
                  <a:pos x="392" y="112"/>
                </a:cxn>
                <a:cxn ang="0">
                  <a:pos x="399" y="133"/>
                </a:cxn>
                <a:cxn ang="0">
                  <a:pos x="403" y="157"/>
                </a:cxn>
                <a:cxn ang="0">
                  <a:pos x="401" y="181"/>
                </a:cxn>
                <a:cxn ang="0">
                  <a:pos x="395" y="204"/>
                </a:cxn>
                <a:cxn ang="0">
                  <a:pos x="385" y="226"/>
                </a:cxn>
                <a:cxn ang="0">
                  <a:pos x="370" y="245"/>
                </a:cxn>
                <a:cxn ang="0">
                  <a:pos x="353" y="263"/>
                </a:cxn>
                <a:cxn ang="0">
                  <a:pos x="332" y="279"/>
                </a:cxn>
                <a:cxn ang="0">
                  <a:pos x="308" y="291"/>
                </a:cxn>
                <a:cxn ang="0">
                  <a:pos x="282" y="301"/>
                </a:cxn>
                <a:cxn ang="0">
                  <a:pos x="253" y="308"/>
                </a:cxn>
                <a:cxn ang="0">
                  <a:pos x="224" y="312"/>
                </a:cxn>
                <a:cxn ang="0">
                  <a:pos x="192" y="312"/>
                </a:cxn>
              </a:cxnLst>
              <a:rect l="0" t="0" r="r" b="b"/>
              <a:pathLst>
                <a:path w="404" h="313">
                  <a:moveTo>
                    <a:pt x="192" y="312"/>
                  </a:moveTo>
                  <a:lnTo>
                    <a:pt x="181" y="311"/>
                  </a:lnTo>
                  <a:lnTo>
                    <a:pt x="170" y="310"/>
                  </a:lnTo>
                  <a:lnTo>
                    <a:pt x="161" y="308"/>
                  </a:lnTo>
                  <a:lnTo>
                    <a:pt x="151" y="306"/>
                  </a:lnTo>
                  <a:lnTo>
                    <a:pt x="141" y="303"/>
                  </a:lnTo>
                  <a:lnTo>
                    <a:pt x="131" y="300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90"/>
                  </a:lnTo>
                  <a:lnTo>
                    <a:pt x="95" y="286"/>
                  </a:lnTo>
                  <a:lnTo>
                    <a:pt x="87" y="282"/>
                  </a:lnTo>
                  <a:lnTo>
                    <a:pt x="79" y="277"/>
                  </a:lnTo>
                  <a:lnTo>
                    <a:pt x="71" y="272"/>
                  </a:lnTo>
                  <a:lnTo>
                    <a:pt x="63" y="267"/>
                  </a:lnTo>
                  <a:lnTo>
                    <a:pt x="56" y="261"/>
                  </a:lnTo>
                  <a:lnTo>
                    <a:pt x="50" y="255"/>
                  </a:lnTo>
                  <a:lnTo>
                    <a:pt x="43" y="249"/>
                  </a:lnTo>
                  <a:lnTo>
                    <a:pt x="37" y="242"/>
                  </a:lnTo>
                  <a:lnTo>
                    <a:pt x="32" y="236"/>
                  </a:lnTo>
                  <a:lnTo>
                    <a:pt x="27" y="230"/>
                  </a:lnTo>
                  <a:lnTo>
                    <a:pt x="22" y="223"/>
                  </a:lnTo>
                  <a:lnTo>
                    <a:pt x="18" y="216"/>
                  </a:lnTo>
                  <a:lnTo>
                    <a:pt x="14" y="209"/>
                  </a:lnTo>
                  <a:lnTo>
                    <a:pt x="10" y="201"/>
                  </a:lnTo>
                  <a:lnTo>
                    <a:pt x="7" y="193"/>
                  </a:lnTo>
                  <a:lnTo>
                    <a:pt x="5" y="186"/>
                  </a:lnTo>
                  <a:lnTo>
                    <a:pt x="3" y="179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3" y="123"/>
                  </a:lnTo>
                  <a:lnTo>
                    <a:pt x="5" y="115"/>
                  </a:lnTo>
                  <a:lnTo>
                    <a:pt x="7" y="108"/>
                  </a:lnTo>
                  <a:lnTo>
                    <a:pt x="10" y="101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42" y="55"/>
                  </a:lnTo>
                  <a:lnTo>
                    <a:pt x="48" y="50"/>
                  </a:lnTo>
                  <a:lnTo>
                    <a:pt x="55" y="45"/>
                  </a:lnTo>
                  <a:lnTo>
                    <a:pt x="61" y="39"/>
                  </a:lnTo>
                  <a:lnTo>
                    <a:pt x="69" y="34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2" y="23"/>
                  </a:lnTo>
                  <a:lnTo>
                    <a:pt x="100" y="19"/>
                  </a:lnTo>
                  <a:lnTo>
                    <a:pt x="108" y="15"/>
                  </a:lnTo>
                  <a:lnTo>
                    <a:pt x="116" y="12"/>
                  </a:lnTo>
                  <a:lnTo>
                    <a:pt x="125" y="10"/>
                  </a:lnTo>
                  <a:lnTo>
                    <a:pt x="134" y="7"/>
                  </a:lnTo>
                  <a:lnTo>
                    <a:pt x="143" y="5"/>
                  </a:lnTo>
                  <a:lnTo>
                    <a:pt x="153" y="3"/>
                  </a:lnTo>
                  <a:lnTo>
                    <a:pt x="163" y="2"/>
                  </a:lnTo>
                  <a:lnTo>
                    <a:pt x="171" y="1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2" y="3"/>
                  </a:lnTo>
                  <a:lnTo>
                    <a:pt x="241" y="4"/>
                  </a:lnTo>
                  <a:lnTo>
                    <a:pt x="251" y="6"/>
                  </a:lnTo>
                  <a:lnTo>
                    <a:pt x="260" y="9"/>
                  </a:lnTo>
                  <a:lnTo>
                    <a:pt x="270" y="11"/>
                  </a:lnTo>
                  <a:lnTo>
                    <a:pt x="279" y="14"/>
                  </a:lnTo>
                  <a:lnTo>
                    <a:pt x="288" y="18"/>
                  </a:lnTo>
                  <a:lnTo>
                    <a:pt x="296" y="21"/>
                  </a:lnTo>
                  <a:lnTo>
                    <a:pt x="304" y="25"/>
                  </a:lnTo>
                  <a:lnTo>
                    <a:pt x="312" y="28"/>
                  </a:lnTo>
                  <a:lnTo>
                    <a:pt x="320" y="33"/>
                  </a:lnTo>
                  <a:lnTo>
                    <a:pt x="328" y="38"/>
                  </a:lnTo>
                  <a:lnTo>
                    <a:pt x="335" y="43"/>
                  </a:lnTo>
                  <a:lnTo>
                    <a:pt x="342" y="48"/>
                  </a:lnTo>
                  <a:lnTo>
                    <a:pt x="349" y="54"/>
                  </a:lnTo>
                  <a:lnTo>
                    <a:pt x="355" y="59"/>
                  </a:lnTo>
                  <a:lnTo>
                    <a:pt x="361" y="65"/>
                  </a:lnTo>
                  <a:lnTo>
                    <a:pt x="367" y="72"/>
                  </a:lnTo>
                  <a:lnTo>
                    <a:pt x="371" y="78"/>
                  </a:lnTo>
                  <a:lnTo>
                    <a:pt x="376" y="84"/>
                  </a:lnTo>
                  <a:lnTo>
                    <a:pt x="381" y="90"/>
                  </a:lnTo>
                  <a:lnTo>
                    <a:pt x="385" y="97"/>
                  </a:lnTo>
                  <a:lnTo>
                    <a:pt x="389" y="105"/>
                  </a:lnTo>
                  <a:lnTo>
                    <a:pt x="392" y="112"/>
                  </a:lnTo>
                  <a:lnTo>
                    <a:pt x="395" y="119"/>
                  </a:lnTo>
                  <a:lnTo>
                    <a:pt x="397" y="127"/>
                  </a:lnTo>
                  <a:lnTo>
                    <a:pt x="399" y="133"/>
                  </a:lnTo>
                  <a:lnTo>
                    <a:pt x="401" y="141"/>
                  </a:lnTo>
                  <a:lnTo>
                    <a:pt x="402" y="149"/>
                  </a:lnTo>
                  <a:lnTo>
                    <a:pt x="403" y="157"/>
                  </a:lnTo>
                  <a:lnTo>
                    <a:pt x="403" y="165"/>
                  </a:lnTo>
                  <a:lnTo>
                    <a:pt x="402" y="173"/>
                  </a:lnTo>
                  <a:lnTo>
                    <a:pt x="401" y="181"/>
                  </a:lnTo>
                  <a:lnTo>
                    <a:pt x="400" y="188"/>
                  </a:lnTo>
                  <a:lnTo>
                    <a:pt x="398" y="196"/>
                  </a:lnTo>
                  <a:lnTo>
                    <a:pt x="395" y="204"/>
                  </a:lnTo>
                  <a:lnTo>
                    <a:pt x="392" y="211"/>
                  </a:lnTo>
                  <a:lnTo>
                    <a:pt x="389" y="219"/>
                  </a:lnTo>
                  <a:lnTo>
                    <a:pt x="385" y="226"/>
                  </a:lnTo>
                  <a:lnTo>
                    <a:pt x="380" y="233"/>
                  </a:lnTo>
                  <a:lnTo>
                    <a:pt x="375" y="239"/>
                  </a:lnTo>
                  <a:lnTo>
                    <a:pt x="370" y="245"/>
                  </a:lnTo>
                  <a:lnTo>
                    <a:pt x="365" y="251"/>
                  </a:lnTo>
                  <a:lnTo>
                    <a:pt x="360" y="257"/>
                  </a:lnTo>
                  <a:lnTo>
                    <a:pt x="353" y="263"/>
                  </a:lnTo>
                  <a:lnTo>
                    <a:pt x="346" y="269"/>
                  </a:lnTo>
                  <a:lnTo>
                    <a:pt x="339" y="274"/>
                  </a:lnTo>
                  <a:lnTo>
                    <a:pt x="332" y="279"/>
                  </a:lnTo>
                  <a:lnTo>
                    <a:pt x="324" y="284"/>
                  </a:lnTo>
                  <a:lnTo>
                    <a:pt x="316" y="287"/>
                  </a:lnTo>
                  <a:lnTo>
                    <a:pt x="308" y="291"/>
                  </a:lnTo>
                  <a:lnTo>
                    <a:pt x="300" y="295"/>
                  </a:lnTo>
                  <a:lnTo>
                    <a:pt x="291" y="298"/>
                  </a:lnTo>
                  <a:lnTo>
                    <a:pt x="282" y="301"/>
                  </a:lnTo>
                  <a:lnTo>
                    <a:pt x="273" y="304"/>
                  </a:lnTo>
                  <a:lnTo>
                    <a:pt x="263" y="306"/>
                  </a:lnTo>
                  <a:lnTo>
                    <a:pt x="253" y="308"/>
                  </a:lnTo>
                  <a:lnTo>
                    <a:pt x="244" y="310"/>
                  </a:lnTo>
                  <a:lnTo>
                    <a:pt x="234" y="311"/>
                  </a:lnTo>
                  <a:lnTo>
                    <a:pt x="224" y="312"/>
                  </a:lnTo>
                  <a:lnTo>
                    <a:pt x="213" y="312"/>
                  </a:lnTo>
                  <a:lnTo>
                    <a:pt x="203" y="312"/>
                  </a:lnTo>
                  <a:lnTo>
                    <a:pt x="192" y="312"/>
                  </a:lnTo>
                </a:path>
              </a:pathLst>
            </a:custGeom>
            <a:solidFill>
              <a:srgbClr val="E0E0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4" name="Freeform 1141"/>
            <p:cNvSpPr>
              <a:spLocks/>
            </p:cNvSpPr>
            <p:nvPr/>
          </p:nvSpPr>
          <p:spPr bwMode="auto">
            <a:xfrm>
              <a:off x="3454" y="3726"/>
              <a:ext cx="400" cy="311"/>
            </a:xfrm>
            <a:custGeom>
              <a:avLst/>
              <a:gdLst/>
              <a:ahLst/>
              <a:cxnLst>
                <a:cxn ang="0">
                  <a:pos x="169" y="307"/>
                </a:cxn>
                <a:cxn ang="0">
                  <a:pos x="139" y="301"/>
                </a:cxn>
                <a:cxn ang="0">
                  <a:pos x="111" y="291"/>
                </a:cxn>
                <a:cxn ang="0">
                  <a:pos x="86" y="280"/>
                </a:cxn>
                <a:cxn ang="0">
                  <a:pos x="63" y="265"/>
                </a:cxn>
                <a:cxn ang="0">
                  <a:pos x="43" y="247"/>
                </a:cxn>
                <a:cxn ang="0">
                  <a:pos x="27" y="228"/>
                </a:cxn>
                <a:cxn ang="0">
                  <a:pos x="14" y="207"/>
                </a:cxn>
                <a:cxn ang="0">
                  <a:pos x="5" y="185"/>
                </a:cxn>
                <a:cxn ang="0">
                  <a:pos x="0" y="161"/>
                </a:cxn>
                <a:cxn ang="0">
                  <a:pos x="0" y="137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6"/>
                </a:cxn>
                <a:cxn ang="0">
                  <a:pos x="61" y="40"/>
                </a:cxn>
                <a:cxn ang="0">
                  <a:pos x="83" y="26"/>
                </a:cxn>
                <a:cxn ang="0">
                  <a:pos x="107" y="16"/>
                </a:cxn>
                <a:cxn ang="0">
                  <a:pos x="133" y="8"/>
                </a:cxn>
                <a:cxn ang="0">
                  <a:pos x="161" y="2"/>
                </a:cxn>
                <a:cxn ang="0">
                  <a:pos x="190" y="0"/>
                </a:cxn>
                <a:cxn ang="0">
                  <a:pos x="220" y="2"/>
                </a:cxn>
                <a:cxn ang="0">
                  <a:pos x="248" y="7"/>
                </a:cxn>
                <a:cxn ang="0">
                  <a:pos x="276" y="15"/>
                </a:cxn>
                <a:cxn ang="0">
                  <a:pos x="301" y="25"/>
                </a:cxn>
                <a:cxn ang="0">
                  <a:pos x="324" y="38"/>
                </a:cxn>
                <a:cxn ang="0">
                  <a:pos x="345" y="54"/>
                </a:cxn>
                <a:cxn ang="0">
                  <a:pos x="363" y="72"/>
                </a:cxn>
                <a:cxn ang="0">
                  <a:pos x="377" y="90"/>
                </a:cxn>
                <a:cxn ang="0">
                  <a:pos x="388" y="111"/>
                </a:cxn>
                <a:cxn ang="0">
                  <a:pos x="395" y="132"/>
                </a:cxn>
                <a:cxn ang="0">
                  <a:pos x="399" y="156"/>
                </a:cxn>
                <a:cxn ang="0">
                  <a:pos x="397" y="180"/>
                </a:cxn>
                <a:cxn ang="0">
                  <a:pos x="391" y="202"/>
                </a:cxn>
                <a:cxn ang="0">
                  <a:pos x="381" y="224"/>
                </a:cxn>
                <a:cxn ang="0">
                  <a:pos x="366" y="243"/>
                </a:cxn>
                <a:cxn ang="0">
                  <a:pos x="350" y="261"/>
                </a:cxn>
                <a:cxn ang="0">
                  <a:pos x="329" y="277"/>
                </a:cxn>
                <a:cxn ang="0">
                  <a:pos x="305" y="289"/>
                </a:cxn>
                <a:cxn ang="0">
                  <a:pos x="279" y="299"/>
                </a:cxn>
                <a:cxn ang="0">
                  <a:pos x="251" y="306"/>
                </a:cxn>
                <a:cxn ang="0">
                  <a:pos x="222" y="309"/>
                </a:cxn>
                <a:cxn ang="0">
                  <a:pos x="190" y="309"/>
                </a:cxn>
              </a:cxnLst>
              <a:rect l="0" t="0" r="r" b="b"/>
              <a:pathLst>
                <a:path w="400" h="311">
                  <a:moveTo>
                    <a:pt x="190" y="309"/>
                  </a:moveTo>
                  <a:lnTo>
                    <a:pt x="179" y="308"/>
                  </a:lnTo>
                  <a:lnTo>
                    <a:pt x="169" y="307"/>
                  </a:lnTo>
                  <a:lnTo>
                    <a:pt x="159" y="305"/>
                  </a:lnTo>
                  <a:lnTo>
                    <a:pt x="149" y="303"/>
                  </a:lnTo>
                  <a:lnTo>
                    <a:pt x="139" y="301"/>
                  </a:lnTo>
                  <a:lnTo>
                    <a:pt x="130" y="298"/>
                  </a:lnTo>
                  <a:lnTo>
                    <a:pt x="120" y="295"/>
                  </a:lnTo>
                  <a:lnTo>
                    <a:pt x="111" y="291"/>
                  </a:lnTo>
                  <a:lnTo>
                    <a:pt x="102" y="287"/>
                  </a:lnTo>
                  <a:lnTo>
                    <a:pt x="94" y="284"/>
                  </a:lnTo>
                  <a:lnTo>
                    <a:pt x="86" y="280"/>
                  </a:lnTo>
                  <a:lnTo>
                    <a:pt x="78" y="275"/>
                  </a:lnTo>
                  <a:lnTo>
                    <a:pt x="70" y="270"/>
                  </a:lnTo>
                  <a:lnTo>
                    <a:pt x="63" y="265"/>
                  </a:lnTo>
                  <a:lnTo>
                    <a:pt x="56" y="259"/>
                  </a:lnTo>
                  <a:lnTo>
                    <a:pt x="49" y="253"/>
                  </a:lnTo>
                  <a:lnTo>
                    <a:pt x="43" y="247"/>
                  </a:lnTo>
                  <a:lnTo>
                    <a:pt x="37" y="241"/>
                  </a:lnTo>
                  <a:lnTo>
                    <a:pt x="32" y="234"/>
                  </a:lnTo>
                  <a:lnTo>
                    <a:pt x="27" y="228"/>
                  </a:lnTo>
                  <a:lnTo>
                    <a:pt x="22" y="221"/>
                  </a:lnTo>
                  <a:lnTo>
                    <a:pt x="18" y="214"/>
                  </a:lnTo>
                  <a:lnTo>
                    <a:pt x="14" y="207"/>
                  </a:lnTo>
                  <a:lnTo>
                    <a:pt x="10" y="200"/>
                  </a:lnTo>
                  <a:lnTo>
                    <a:pt x="7" y="192"/>
                  </a:lnTo>
                  <a:lnTo>
                    <a:pt x="5" y="185"/>
                  </a:lnTo>
                  <a:lnTo>
                    <a:pt x="3" y="178"/>
                  </a:lnTo>
                  <a:lnTo>
                    <a:pt x="1" y="170"/>
                  </a:lnTo>
                  <a:lnTo>
                    <a:pt x="0" y="161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3" y="122"/>
                  </a:lnTo>
                  <a:lnTo>
                    <a:pt x="5" y="115"/>
                  </a:lnTo>
                  <a:lnTo>
                    <a:pt x="7" y="107"/>
                  </a:lnTo>
                  <a:lnTo>
                    <a:pt x="10" y="100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1" y="68"/>
                  </a:lnTo>
                  <a:lnTo>
                    <a:pt x="36" y="61"/>
                  </a:lnTo>
                  <a:lnTo>
                    <a:pt x="42" y="56"/>
                  </a:lnTo>
                  <a:lnTo>
                    <a:pt x="48" y="50"/>
                  </a:lnTo>
                  <a:lnTo>
                    <a:pt x="54" y="45"/>
                  </a:lnTo>
                  <a:lnTo>
                    <a:pt x="61" y="40"/>
                  </a:lnTo>
                  <a:lnTo>
                    <a:pt x="68" y="35"/>
                  </a:lnTo>
                  <a:lnTo>
                    <a:pt x="75" y="30"/>
                  </a:lnTo>
                  <a:lnTo>
                    <a:pt x="83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6"/>
                  </a:lnTo>
                  <a:lnTo>
                    <a:pt x="115" y="13"/>
                  </a:lnTo>
                  <a:lnTo>
                    <a:pt x="124" y="10"/>
                  </a:lnTo>
                  <a:lnTo>
                    <a:pt x="133" y="8"/>
                  </a:lnTo>
                  <a:lnTo>
                    <a:pt x="142" y="5"/>
                  </a:lnTo>
                  <a:lnTo>
                    <a:pt x="152" y="4"/>
                  </a:lnTo>
                  <a:lnTo>
                    <a:pt x="161" y="2"/>
                  </a:lnTo>
                  <a:lnTo>
                    <a:pt x="170" y="1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0" y="0"/>
                  </a:lnTo>
                  <a:lnTo>
                    <a:pt x="210" y="1"/>
                  </a:lnTo>
                  <a:lnTo>
                    <a:pt x="220" y="2"/>
                  </a:lnTo>
                  <a:lnTo>
                    <a:pt x="230" y="3"/>
                  </a:lnTo>
                  <a:lnTo>
                    <a:pt x="239" y="5"/>
                  </a:lnTo>
                  <a:lnTo>
                    <a:pt x="248" y="7"/>
                  </a:lnTo>
                  <a:lnTo>
                    <a:pt x="258" y="9"/>
                  </a:lnTo>
                  <a:lnTo>
                    <a:pt x="267" y="12"/>
                  </a:lnTo>
                  <a:lnTo>
                    <a:pt x="276" y="15"/>
                  </a:lnTo>
                  <a:lnTo>
                    <a:pt x="285" y="18"/>
                  </a:lnTo>
                  <a:lnTo>
                    <a:pt x="293" y="22"/>
                  </a:lnTo>
                  <a:lnTo>
                    <a:pt x="301" y="25"/>
                  </a:lnTo>
                  <a:lnTo>
                    <a:pt x="309" y="29"/>
                  </a:lnTo>
                  <a:lnTo>
                    <a:pt x="317" y="33"/>
                  </a:lnTo>
                  <a:lnTo>
                    <a:pt x="324" y="38"/>
                  </a:lnTo>
                  <a:lnTo>
                    <a:pt x="332" y="43"/>
                  </a:lnTo>
                  <a:lnTo>
                    <a:pt x="338" y="48"/>
                  </a:lnTo>
                  <a:lnTo>
                    <a:pt x="345" y="54"/>
                  </a:lnTo>
                  <a:lnTo>
                    <a:pt x="352" y="59"/>
                  </a:lnTo>
                  <a:lnTo>
                    <a:pt x="358" y="65"/>
                  </a:lnTo>
                  <a:lnTo>
                    <a:pt x="363" y="72"/>
                  </a:lnTo>
                  <a:lnTo>
                    <a:pt x="367" y="78"/>
                  </a:lnTo>
                  <a:lnTo>
                    <a:pt x="372" y="83"/>
                  </a:lnTo>
                  <a:lnTo>
                    <a:pt x="377" y="90"/>
                  </a:lnTo>
                  <a:lnTo>
                    <a:pt x="381" y="97"/>
                  </a:lnTo>
                  <a:lnTo>
                    <a:pt x="385" y="104"/>
                  </a:lnTo>
                  <a:lnTo>
                    <a:pt x="388" y="111"/>
                  </a:lnTo>
                  <a:lnTo>
                    <a:pt x="391" y="118"/>
                  </a:lnTo>
                  <a:lnTo>
                    <a:pt x="393" y="126"/>
                  </a:lnTo>
                  <a:lnTo>
                    <a:pt x="395" y="132"/>
                  </a:lnTo>
                  <a:lnTo>
                    <a:pt x="397" y="140"/>
                  </a:lnTo>
                  <a:lnTo>
                    <a:pt x="398" y="148"/>
                  </a:lnTo>
                  <a:lnTo>
                    <a:pt x="399" y="156"/>
                  </a:lnTo>
                  <a:lnTo>
                    <a:pt x="399" y="164"/>
                  </a:lnTo>
                  <a:lnTo>
                    <a:pt x="398" y="172"/>
                  </a:lnTo>
                  <a:lnTo>
                    <a:pt x="397" y="180"/>
                  </a:lnTo>
                  <a:lnTo>
                    <a:pt x="396" y="187"/>
                  </a:lnTo>
                  <a:lnTo>
                    <a:pt x="394" y="195"/>
                  </a:lnTo>
                  <a:lnTo>
                    <a:pt x="391" y="202"/>
                  </a:lnTo>
                  <a:lnTo>
                    <a:pt x="388" y="210"/>
                  </a:lnTo>
                  <a:lnTo>
                    <a:pt x="385" y="217"/>
                  </a:lnTo>
                  <a:lnTo>
                    <a:pt x="381" y="224"/>
                  </a:lnTo>
                  <a:lnTo>
                    <a:pt x="376" y="231"/>
                  </a:lnTo>
                  <a:lnTo>
                    <a:pt x="372" y="237"/>
                  </a:lnTo>
                  <a:lnTo>
                    <a:pt x="366" y="243"/>
                  </a:lnTo>
                  <a:lnTo>
                    <a:pt x="362" y="249"/>
                  </a:lnTo>
                  <a:lnTo>
                    <a:pt x="356" y="255"/>
                  </a:lnTo>
                  <a:lnTo>
                    <a:pt x="350" y="261"/>
                  </a:lnTo>
                  <a:lnTo>
                    <a:pt x="343" y="267"/>
                  </a:lnTo>
                  <a:lnTo>
                    <a:pt x="336" y="272"/>
                  </a:lnTo>
                  <a:lnTo>
                    <a:pt x="329" y="277"/>
                  </a:lnTo>
                  <a:lnTo>
                    <a:pt x="321" y="281"/>
                  </a:lnTo>
                  <a:lnTo>
                    <a:pt x="313" y="285"/>
                  </a:lnTo>
                  <a:lnTo>
                    <a:pt x="305" y="289"/>
                  </a:lnTo>
                  <a:lnTo>
                    <a:pt x="297" y="292"/>
                  </a:lnTo>
                  <a:lnTo>
                    <a:pt x="288" y="296"/>
                  </a:lnTo>
                  <a:lnTo>
                    <a:pt x="279" y="299"/>
                  </a:lnTo>
                  <a:lnTo>
                    <a:pt x="270" y="301"/>
                  </a:lnTo>
                  <a:lnTo>
                    <a:pt x="261" y="304"/>
                  </a:lnTo>
                  <a:lnTo>
                    <a:pt x="251" y="306"/>
                  </a:lnTo>
                  <a:lnTo>
                    <a:pt x="241" y="307"/>
                  </a:lnTo>
                  <a:lnTo>
                    <a:pt x="232" y="309"/>
                  </a:lnTo>
                  <a:lnTo>
                    <a:pt x="222" y="309"/>
                  </a:lnTo>
                  <a:lnTo>
                    <a:pt x="211" y="310"/>
                  </a:lnTo>
                  <a:lnTo>
                    <a:pt x="201" y="310"/>
                  </a:lnTo>
                  <a:lnTo>
                    <a:pt x="190" y="309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5" name="Freeform 1142"/>
            <p:cNvSpPr>
              <a:spLocks/>
            </p:cNvSpPr>
            <p:nvPr/>
          </p:nvSpPr>
          <p:spPr bwMode="auto">
            <a:xfrm>
              <a:off x="3456" y="3728"/>
              <a:ext cx="396" cy="307"/>
            </a:xfrm>
            <a:custGeom>
              <a:avLst/>
              <a:gdLst/>
              <a:ahLst/>
              <a:cxnLst>
                <a:cxn ang="0">
                  <a:pos x="167" y="303"/>
                </a:cxn>
                <a:cxn ang="0">
                  <a:pos x="138" y="297"/>
                </a:cxn>
                <a:cxn ang="0">
                  <a:pos x="110" y="288"/>
                </a:cxn>
                <a:cxn ang="0">
                  <a:pos x="85" y="276"/>
                </a:cxn>
                <a:cxn ang="0">
                  <a:pos x="62" y="261"/>
                </a:cxn>
                <a:cxn ang="0">
                  <a:pos x="42" y="244"/>
                </a:cxn>
                <a:cxn ang="0">
                  <a:pos x="27" y="226"/>
                </a:cxn>
                <a:cxn ang="0">
                  <a:pos x="14" y="205"/>
                </a:cxn>
                <a:cxn ang="0">
                  <a:pos x="5" y="182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5" y="113"/>
                </a:cxn>
                <a:cxn ang="0">
                  <a:pos x="14" y="92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2" y="26"/>
                </a:cxn>
                <a:cxn ang="0">
                  <a:pos x="106" y="15"/>
                </a:cxn>
                <a:cxn ang="0">
                  <a:pos x="132" y="7"/>
                </a:cxn>
                <a:cxn ang="0">
                  <a:pos x="160" y="2"/>
                </a:cxn>
                <a:cxn ang="0">
                  <a:pos x="188" y="0"/>
                </a:cxn>
                <a:cxn ang="0">
                  <a:pos x="218" y="1"/>
                </a:cxn>
                <a:cxn ang="0">
                  <a:pos x="246" y="6"/>
                </a:cxn>
                <a:cxn ang="0">
                  <a:pos x="273" y="14"/>
                </a:cxn>
                <a:cxn ang="0">
                  <a:pos x="298" y="25"/>
                </a:cxn>
                <a:cxn ang="0">
                  <a:pos x="321" y="37"/>
                </a:cxn>
                <a:cxn ang="0">
                  <a:pos x="342" y="53"/>
                </a:cxn>
                <a:cxn ang="0">
                  <a:pos x="360" y="70"/>
                </a:cxn>
                <a:cxn ang="0">
                  <a:pos x="373" y="89"/>
                </a:cxn>
                <a:cxn ang="0">
                  <a:pos x="384" y="110"/>
                </a:cxn>
                <a:cxn ang="0">
                  <a:pos x="391" y="131"/>
                </a:cxn>
                <a:cxn ang="0">
                  <a:pos x="395" y="154"/>
                </a:cxn>
                <a:cxn ang="0">
                  <a:pos x="393" y="178"/>
                </a:cxn>
                <a:cxn ang="0">
                  <a:pos x="387" y="200"/>
                </a:cxn>
                <a:cxn ang="0">
                  <a:pos x="377" y="221"/>
                </a:cxn>
                <a:cxn ang="0">
                  <a:pos x="363" y="240"/>
                </a:cxn>
                <a:cxn ang="0">
                  <a:pos x="346" y="258"/>
                </a:cxn>
                <a:cxn ang="0">
                  <a:pos x="325" y="273"/>
                </a:cxn>
                <a:cxn ang="0">
                  <a:pos x="302" y="285"/>
                </a:cxn>
                <a:cxn ang="0">
                  <a:pos x="277" y="295"/>
                </a:cxn>
                <a:cxn ang="0">
                  <a:pos x="249" y="302"/>
                </a:cxn>
                <a:cxn ang="0">
                  <a:pos x="220" y="306"/>
                </a:cxn>
                <a:cxn ang="0">
                  <a:pos x="188" y="306"/>
                </a:cxn>
              </a:cxnLst>
              <a:rect l="0" t="0" r="r" b="b"/>
              <a:pathLst>
                <a:path w="396" h="307">
                  <a:moveTo>
                    <a:pt x="188" y="306"/>
                  </a:moveTo>
                  <a:lnTo>
                    <a:pt x="177" y="305"/>
                  </a:lnTo>
                  <a:lnTo>
                    <a:pt x="167" y="303"/>
                  </a:lnTo>
                  <a:lnTo>
                    <a:pt x="158" y="302"/>
                  </a:lnTo>
                  <a:lnTo>
                    <a:pt x="148" y="300"/>
                  </a:lnTo>
                  <a:lnTo>
                    <a:pt x="138" y="297"/>
                  </a:lnTo>
                  <a:lnTo>
                    <a:pt x="128" y="294"/>
                  </a:lnTo>
                  <a:lnTo>
                    <a:pt x="119" y="291"/>
                  </a:lnTo>
                  <a:lnTo>
                    <a:pt x="110" y="288"/>
                  </a:lnTo>
                  <a:lnTo>
                    <a:pt x="101" y="284"/>
                  </a:lnTo>
                  <a:lnTo>
                    <a:pt x="93" y="281"/>
                  </a:lnTo>
                  <a:lnTo>
                    <a:pt x="85" y="276"/>
                  </a:lnTo>
                  <a:lnTo>
                    <a:pt x="77" y="272"/>
                  </a:lnTo>
                  <a:lnTo>
                    <a:pt x="70" y="267"/>
                  </a:lnTo>
                  <a:lnTo>
                    <a:pt x="62" y="261"/>
                  </a:lnTo>
                  <a:lnTo>
                    <a:pt x="55" y="256"/>
                  </a:lnTo>
                  <a:lnTo>
                    <a:pt x="49" y="250"/>
                  </a:lnTo>
                  <a:lnTo>
                    <a:pt x="42" y="244"/>
                  </a:lnTo>
                  <a:lnTo>
                    <a:pt x="36" y="238"/>
                  </a:lnTo>
                  <a:lnTo>
                    <a:pt x="32" y="231"/>
                  </a:lnTo>
                  <a:lnTo>
                    <a:pt x="27" y="226"/>
                  </a:lnTo>
                  <a:lnTo>
                    <a:pt x="22" y="219"/>
                  </a:lnTo>
                  <a:lnTo>
                    <a:pt x="18" y="212"/>
                  </a:lnTo>
                  <a:lnTo>
                    <a:pt x="14" y="205"/>
                  </a:lnTo>
                  <a:lnTo>
                    <a:pt x="10" y="197"/>
                  </a:lnTo>
                  <a:lnTo>
                    <a:pt x="7" y="190"/>
                  </a:lnTo>
                  <a:lnTo>
                    <a:pt x="5" y="182"/>
                  </a:lnTo>
                  <a:lnTo>
                    <a:pt x="3" y="175"/>
                  </a:lnTo>
                  <a:lnTo>
                    <a:pt x="1" y="167"/>
                  </a:lnTo>
                  <a:lnTo>
                    <a:pt x="0" y="159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1" y="128"/>
                  </a:lnTo>
                  <a:lnTo>
                    <a:pt x="3" y="121"/>
                  </a:lnTo>
                  <a:lnTo>
                    <a:pt x="5" y="113"/>
                  </a:lnTo>
                  <a:lnTo>
                    <a:pt x="7" y="106"/>
                  </a:lnTo>
                  <a:lnTo>
                    <a:pt x="10" y="99"/>
                  </a:lnTo>
                  <a:lnTo>
                    <a:pt x="14" y="92"/>
                  </a:lnTo>
                  <a:lnTo>
                    <a:pt x="17" y="85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6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4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5" y="29"/>
                  </a:lnTo>
                  <a:lnTo>
                    <a:pt x="82" y="26"/>
                  </a:lnTo>
                  <a:lnTo>
                    <a:pt x="90" y="22"/>
                  </a:lnTo>
                  <a:lnTo>
                    <a:pt x="98" y="19"/>
                  </a:lnTo>
                  <a:lnTo>
                    <a:pt x="106" y="15"/>
                  </a:lnTo>
                  <a:lnTo>
                    <a:pt x="114" y="12"/>
                  </a:lnTo>
                  <a:lnTo>
                    <a:pt x="123" y="10"/>
                  </a:lnTo>
                  <a:lnTo>
                    <a:pt x="132" y="7"/>
                  </a:lnTo>
                  <a:lnTo>
                    <a:pt x="141" y="5"/>
                  </a:lnTo>
                  <a:lnTo>
                    <a:pt x="150" y="3"/>
                  </a:lnTo>
                  <a:lnTo>
                    <a:pt x="160" y="2"/>
                  </a:lnTo>
                  <a:lnTo>
                    <a:pt x="168" y="1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8" y="1"/>
                  </a:lnTo>
                  <a:lnTo>
                    <a:pt x="218" y="1"/>
                  </a:lnTo>
                  <a:lnTo>
                    <a:pt x="227" y="3"/>
                  </a:lnTo>
                  <a:lnTo>
                    <a:pt x="236" y="4"/>
                  </a:lnTo>
                  <a:lnTo>
                    <a:pt x="246" y="6"/>
                  </a:lnTo>
                  <a:lnTo>
                    <a:pt x="255" y="9"/>
                  </a:lnTo>
                  <a:lnTo>
                    <a:pt x="264" y="11"/>
                  </a:lnTo>
                  <a:lnTo>
                    <a:pt x="273" y="14"/>
                  </a:lnTo>
                  <a:lnTo>
                    <a:pt x="282" y="18"/>
                  </a:lnTo>
                  <a:lnTo>
                    <a:pt x="290" y="21"/>
                  </a:lnTo>
                  <a:lnTo>
                    <a:pt x="298" y="25"/>
                  </a:lnTo>
                  <a:lnTo>
                    <a:pt x="306" y="28"/>
                  </a:lnTo>
                  <a:lnTo>
                    <a:pt x="313" y="32"/>
                  </a:lnTo>
                  <a:lnTo>
                    <a:pt x="321" y="37"/>
                  </a:lnTo>
                  <a:lnTo>
                    <a:pt x="328" y="42"/>
                  </a:lnTo>
                  <a:lnTo>
                    <a:pt x="335" y="47"/>
                  </a:lnTo>
                  <a:lnTo>
                    <a:pt x="342" y="53"/>
                  </a:lnTo>
                  <a:lnTo>
                    <a:pt x="348" y="58"/>
                  </a:lnTo>
                  <a:lnTo>
                    <a:pt x="354" y="64"/>
                  </a:lnTo>
                  <a:lnTo>
                    <a:pt x="360" y="70"/>
                  </a:lnTo>
                  <a:lnTo>
                    <a:pt x="364" y="76"/>
                  </a:lnTo>
                  <a:lnTo>
                    <a:pt x="369" y="82"/>
                  </a:lnTo>
                  <a:lnTo>
                    <a:pt x="373" y="89"/>
                  </a:lnTo>
                  <a:lnTo>
                    <a:pt x="377" y="96"/>
                  </a:lnTo>
                  <a:lnTo>
                    <a:pt x="381" y="102"/>
                  </a:lnTo>
                  <a:lnTo>
                    <a:pt x="384" y="110"/>
                  </a:lnTo>
                  <a:lnTo>
                    <a:pt x="387" y="117"/>
                  </a:lnTo>
                  <a:lnTo>
                    <a:pt x="389" y="124"/>
                  </a:lnTo>
                  <a:lnTo>
                    <a:pt x="391" y="131"/>
                  </a:lnTo>
                  <a:lnTo>
                    <a:pt x="393" y="138"/>
                  </a:lnTo>
                  <a:lnTo>
                    <a:pt x="394" y="146"/>
                  </a:lnTo>
                  <a:lnTo>
                    <a:pt x="395" y="154"/>
                  </a:lnTo>
                  <a:lnTo>
                    <a:pt x="395" y="162"/>
                  </a:lnTo>
                  <a:lnTo>
                    <a:pt x="394" y="170"/>
                  </a:lnTo>
                  <a:lnTo>
                    <a:pt x="393" y="178"/>
                  </a:lnTo>
                  <a:lnTo>
                    <a:pt x="392" y="184"/>
                  </a:lnTo>
                  <a:lnTo>
                    <a:pt x="390" y="192"/>
                  </a:lnTo>
                  <a:lnTo>
                    <a:pt x="387" y="200"/>
                  </a:lnTo>
                  <a:lnTo>
                    <a:pt x="384" y="207"/>
                  </a:lnTo>
                  <a:lnTo>
                    <a:pt x="381" y="214"/>
                  </a:lnTo>
                  <a:lnTo>
                    <a:pt x="377" y="221"/>
                  </a:lnTo>
                  <a:lnTo>
                    <a:pt x="373" y="228"/>
                  </a:lnTo>
                  <a:lnTo>
                    <a:pt x="368" y="234"/>
                  </a:lnTo>
                  <a:lnTo>
                    <a:pt x="363" y="240"/>
                  </a:lnTo>
                  <a:lnTo>
                    <a:pt x="358" y="246"/>
                  </a:lnTo>
                  <a:lnTo>
                    <a:pt x="353" y="252"/>
                  </a:lnTo>
                  <a:lnTo>
                    <a:pt x="346" y="258"/>
                  </a:lnTo>
                  <a:lnTo>
                    <a:pt x="340" y="264"/>
                  </a:lnTo>
                  <a:lnTo>
                    <a:pt x="333" y="268"/>
                  </a:lnTo>
                  <a:lnTo>
                    <a:pt x="325" y="273"/>
                  </a:lnTo>
                  <a:lnTo>
                    <a:pt x="318" y="278"/>
                  </a:lnTo>
                  <a:lnTo>
                    <a:pt x="310" y="281"/>
                  </a:lnTo>
                  <a:lnTo>
                    <a:pt x="302" y="285"/>
                  </a:lnTo>
                  <a:lnTo>
                    <a:pt x="294" y="289"/>
                  </a:lnTo>
                  <a:lnTo>
                    <a:pt x="286" y="292"/>
                  </a:lnTo>
                  <a:lnTo>
                    <a:pt x="277" y="295"/>
                  </a:lnTo>
                  <a:lnTo>
                    <a:pt x="268" y="298"/>
                  </a:lnTo>
                  <a:lnTo>
                    <a:pt x="258" y="300"/>
                  </a:lnTo>
                  <a:lnTo>
                    <a:pt x="249" y="302"/>
                  </a:lnTo>
                  <a:lnTo>
                    <a:pt x="239" y="304"/>
                  </a:lnTo>
                  <a:lnTo>
                    <a:pt x="230" y="305"/>
                  </a:lnTo>
                  <a:lnTo>
                    <a:pt x="220" y="306"/>
                  </a:lnTo>
                  <a:lnTo>
                    <a:pt x="209" y="306"/>
                  </a:lnTo>
                  <a:lnTo>
                    <a:pt x="199" y="306"/>
                  </a:lnTo>
                  <a:lnTo>
                    <a:pt x="188" y="306"/>
                  </a:lnTo>
                </a:path>
              </a:pathLst>
            </a:custGeom>
            <a:solidFill>
              <a:srgbClr val="DEDED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6" name="Freeform 1143"/>
            <p:cNvSpPr>
              <a:spLocks/>
            </p:cNvSpPr>
            <p:nvPr/>
          </p:nvSpPr>
          <p:spPr bwMode="auto">
            <a:xfrm>
              <a:off x="3458" y="3729"/>
              <a:ext cx="392" cy="305"/>
            </a:xfrm>
            <a:custGeom>
              <a:avLst/>
              <a:gdLst/>
              <a:ahLst/>
              <a:cxnLst>
                <a:cxn ang="0">
                  <a:pos x="165" y="301"/>
                </a:cxn>
                <a:cxn ang="0">
                  <a:pos x="136" y="295"/>
                </a:cxn>
                <a:cxn ang="0">
                  <a:pos x="109" y="285"/>
                </a:cxn>
                <a:cxn ang="0">
                  <a:pos x="84" y="274"/>
                </a:cxn>
                <a:cxn ang="0">
                  <a:pos x="61" y="259"/>
                </a:cxn>
                <a:cxn ang="0">
                  <a:pos x="42" y="242"/>
                </a:cxn>
                <a:cxn ang="0">
                  <a:pos x="26" y="224"/>
                </a:cxn>
                <a:cxn ang="0">
                  <a:pos x="14" y="203"/>
                </a:cxn>
                <a:cxn ang="0">
                  <a:pos x="5" y="181"/>
                </a:cxn>
                <a:cxn ang="0">
                  <a:pos x="0" y="158"/>
                </a:cxn>
                <a:cxn ang="0">
                  <a:pos x="0" y="134"/>
                </a:cxn>
                <a:cxn ang="0">
                  <a:pos x="5" y="113"/>
                </a:cxn>
                <a:cxn ang="0">
                  <a:pos x="14" y="91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1" y="25"/>
                </a:cxn>
                <a:cxn ang="0">
                  <a:pos x="104" y="16"/>
                </a:cxn>
                <a:cxn ang="0">
                  <a:pos x="130" y="8"/>
                </a:cxn>
                <a:cxn ang="0">
                  <a:pos x="158" y="2"/>
                </a:cxn>
                <a:cxn ang="0">
                  <a:pos x="186" y="0"/>
                </a:cxn>
                <a:cxn ang="0">
                  <a:pos x="216" y="2"/>
                </a:cxn>
                <a:cxn ang="0">
                  <a:pos x="243" y="7"/>
                </a:cxn>
                <a:cxn ang="0">
                  <a:pos x="271" y="15"/>
                </a:cxn>
                <a:cxn ang="0">
                  <a:pos x="295" y="25"/>
                </a:cxn>
                <a:cxn ang="0">
                  <a:pos x="318" y="37"/>
                </a:cxn>
                <a:cxn ang="0">
                  <a:pos x="338" y="53"/>
                </a:cxn>
                <a:cxn ang="0">
                  <a:pos x="356" y="70"/>
                </a:cxn>
                <a:cxn ang="0">
                  <a:pos x="369" y="88"/>
                </a:cxn>
                <a:cxn ang="0">
                  <a:pos x="380" y="109"/>
                </a:cxn>
                <a:cxn ang="0">
                  <a:pos x="387" y="130"/>
                </a:cxn>
                <a:cxn ang="0">
                  <a:pos x="391" y="153"/>
                </a:cxn>
                <a:cxn ang="0">
                  <a:pos x="389" y="177"/>
                </a:cxn>
                <a:cxn ang="0">
                  <a:pos x="383" y="198"/>
                </a:cxn>
                <a:cxn ang="0">
                  <a:pos x="373" y="220"/>
                </a:cxn>
                <a:cxn ang="0">
                  <a:pos x="359" y="238"/>
                </a:cxn>
                <a:cxn ang="0">
                  <a:pos x="343" y="256"/>
                </a:cxn>
                <a:cxn ang="0">
                  <a:pos x="322" y="271"/>
                </a:cxn>
                <a:cxn ang="0">
                  <a:pos x="299" y="283"/>
                </a:cxn>
                <a:cxn ang="0">
                  <a:pos x="274" y="293"/>
                </a:cxn>
                <a:cxn ang="0">
                  <a:pos x="246" y="300"/>
                </a:cxn>
                <a:cxn ang="0">
                  <a:pos x="217" y="303"/>
                </a:cxn>
                <a:cxn ang="0">
                  <a:pos x="186" y="303"/>
                </a:cxn>
              </a:cxnLst>
              <a:rect l="0" t="0" r="r" b="b"/>
              <a:pathLst>
                <a:path w="392" h="305">
                  <a:moveTo>
                    <a:pt x="186" y="303"/>
                  </a:moveTo>
                  <a:lnTo>
                    <a:pt x="176" y="302"/>
                  </a:lnTo>
                  <a:lnTo>
                    <a:pt x="165" y="301"/>
                  </a:lnTo>
                  <a:lnTo>
                    <a:pt x="156" y="299"/>
                  </a:lnTo>
                  <a:lnTo>
                    <a:pt x="146" y="297"/>
                  </a:lnTo>
                  <a:lnTo>
                    <a:pt x="136" y="295"/>
                  </a:lnTo>
                  <a:lnTo>
                    <a:pt x="127" y="292"/>
                  </a:lnTo>
                  <a:lnTo>
                    <a:pt x="118" y="289"/>
                  </a:lnTo>
                  <a:lnTo>
                    <a:pt x="109" y="285"/>
                  </a:lnTo>
                  <a:lnTo>
                    <a:pt x="100" y="282"/>
                  </a:lnTo>
                  <a:lnTo>
                    <a:pt x="92" y="279"/>
                  </a:lnTo>
                  <a:lnTo>
                    <a:pt x="84" y="274"/>
                  </a:lnTo>
                  <a:lnTo>
                    <a:pt x="77" y="269"/>
                  </a:lnTo>
                  <a:lnTo>
                    <a:pt x="69" y="265"/>
                  </a:lnTo>
                  <a:lnTo>
                    <a:pt x="61" y="259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2"/>
                  </a:lnTo>
                  <a:lnTo>
                    <a:pt x="36" y="236"/>
                  </a:lnTo>
                  <a:lnTo>
                    <a:pt x="31" y="230"/>
                  </a:lnTo>
                  <a:lnTo>
                    <a:pt x="26" y="224"/>
                  </a:lnTo>
                  <a:lnTo>
                    <a:pt x="22" y="217"/>
                  </a:lnTo>
                  <a:lnTo>
                    <a:pt x="17" y="210"/>
                  </a:lnTo>
                  <a:lnTo>
                    <a:pt x="14" y="203"/>
                  </a:lnTo>
                  <a:lnTo>
                    <a:pt x="10" y="196"/>
                  </a:lnTo>
                  <a:lnTo>
                    <a:pt x="7" y="188"/>
                  </a:lnTo>
                  <a:lnTo>
                    <a:pt x="5" y="181"/>
                  </a:lnTo>
                  <a:lnTo>
                    <a:pt x="3" y="174"/>
                  </a:lnTo>
                  <a:lnTo>
                    <a:pt x="1" y="166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1" y="127"/>
                  </a:lnTo>
                  <a:lnTo>
                    <a:pt x="3" y="120"/>
                  </a:lnTo>
                  <a:lnTo>
                    <a:pt x="5" y="113"/>
                  </a:lnTo>
                  <a:lnTo>
                    <a:pt x="7" y="105"/>
                  </a:lnTo>
                  <a:lnTo>
                    <a:pt x="10" y="98"/>
                  </a:lnTo>
                  <a:lnTo>
                    <a:pt x="14" y="91"/>
                  </a:lnTo>
                  <a:lnTo>
                    <a:pt x="17" y="84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5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3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4" y="30"/>
                  </a:lnTo>
                  <a:lnTo>
                    <a:pt x="81" y="25"/>
                  </a:lnTo>
                  <a:lnTo>
                    <a:pt x="89" y="22"/>
                  </a:lnTo>
                  <a:lnTo>
                    <a:pt x="97" y="19"/>
                  </a:lnTo>
                  <a:lnTo>
                    <a:pt x="104" y="16"/>
                  </a:lnTo>
                  <a:lnTo>
                    <a:pt x="113" y="13"/>
                  </a:lnTo>
                  <a:lnTo>
                    <a:pt x="121" y="10"/>
                  </a:lnTo>
                  <a:lnTo>
                    <a:pt x="130" y="8"/>
                  </a:lnTo>
                  <a:lnTo>
                    <a:pt x="139" y="6"/>
                  </a:lnTo>
                  <a:lnTo>
                    <a:pt x="149" y="4"/>
                  </a:lnTo>
                  <a:lnTo>
                    <a:pt x="158" y="2"/>
                  </a:lnTo>
                  <a:lnTo>
                    <a:pt x="166" y="1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96" y="1"/>
                  </a:lnTo>
                  <a:lnTo>
                    <a:pt x="206" y="1"/>
                  </a:lnTo>
                  <a:lnTo>
                    <a:pt x="216" y="2"/>
                  </a:lnTo>
                  <a:lnTo>
                    <a:pt x="225" y="3"/>
                  </a:lnTo>
                  <a:lnTo>
                    <a:pt x="234" y="5"/>
                  </a:lnTo>
                  <a:lnTo>
                    <a:pt x="243" y="7"/>
                  </a:lnTo>
                  <a:lnTo>
                    <a:pt x="252" y="9"/>
                  </a:lnTo>
                  <a:lnTo>
                    <a:pt x="262" y="12"/>
                  </a:lnTo>
                  <a:lnTo>
                    <a:pt x="271" y="15"/>
                  </a:lnTo>
                  <a:lnTo>
                    <a:pt x="279" y="18"/>
                  </a:lnTo>
                  <a:lnTo>
                    <a:pt x="287" y="21"/>
                  </a:lnTo>
                  <a:lnTo>
                    <a:pt x="295" y="25"/>
                  </a:lnTo>
                  <a:lnTo>
                    <a:pt x="303" y="28"/>
                  </a:lnTo>
                  <a:lnTo>
                    <a:pt x="310" y="33"/>
                  </a:lnTo>
                  <a:lnTo>
                    <a:pt x="318" y="37"/>
                  </a:lnTo>
                  <a:lnTo>
                    <a:pt x="325" y="42"/>
                  </a:lnTo>
                  <a:lnTo>
                    <a:pt x="332" y="47"/>
                  </a:lnTo>
                  <a:lnTo>
                    <a:pt x="338" y="53"/>
                  </a:lnTo>
                  <a:lnTo>
                    <a:pt x="344" y="58"/>
                  </a:lnTo>
                  <a:lnTo>
                    <a:pt x="350" y="64"/>
                  </a:lnTo>
                  <a:lnTo>
                    <a:pt x="356" y="70"/>
                  </a:lnTo>
                  <a:lnTo>
                    <a:pt x="360" y="76"/>
                  </a:lnTo>
                  <a:lnTo>
                    <a:pt x="365" y="82"/>
                  </a:lnTo>
                  <a:lnTo>
                    <a:pt x="369" y="88"/>
                  </a:lnTo>
                  <a:lnTo>
                    <a:pt x="373" y="95"/>
                  </a:lnTo>
                  <a:lnTo>
                    <a:pt x="377" y="102"/>
                  </a:lnTo>
                  <a:lnTo>
                    <a:pt x="380" y="109"/>
                  </a:lnTo>
                  <a:lnTo>
                    <a:pt x="383" y="116"/>
                  </a:lnTo>
                  <a:lnTo>
                    <a:pt x="386" y="124"/>
                  </a:lnTo>
                  <a:lnTo>
                    <a:pt x="387" y="130"/>
                  </a:lnTo>
                  <a:lnTo>
                    <a:pt x="389" y="137"/>
                  </a:lnTo>
                  <a:lnTo>
                    <a:pt x="390" y="145"/>
                  </a:lnTo>
                  <a:lnTo>
                    <a:pt x="391" y="153"/>
                  </a:lnTo>
                  <a:lnTo>
                    <a:pt x="391" y="161"/>
                  </a:lnTo>
                  <a:lnTo>
                    <a:pt x="390" y="169"/>
                  </a:lnTo>
                  <a:lnTo>
                    <a:pt x="389" y="177"/>
                  </a:lnTo>
                  <a:lnTo>
                    <a:pt x="388" y="183"/>
                  </a:lnTo>
                  <a:lnTo>
                    <a:pt x="386" y="191"/>
                  </a:lnTo>
                  <a:lnTo>
                    <a:pt x="383" y="198"/>
                  </a:lnTo>
                  <a:lnTo>
                    <a:pt x="380" y="206"/>
                  </a:lnTo>
                  <a:lnTo>
                    <a:pt x="377" y="213"/>
                  </a:lnTo>
                  <a:lnTo>
                    <a:pt x="373" y="220"/>
                  </a:lnTo>
                  <a:lnTo>
                    <a:pt x="369" y="227"/>
                  </a:lnTo>
                  <a:lnTo>
                    <a:pt x="364" y="232"/>
                  </a:lnTo>
                  <a:lnTo>
                    <a:pt x="359" y="238"/>
                  </a:lnTo>
                  <a:lnTo>
                    <a:pt x="355" y="244"/>
                  </a:lnTo>
                  <a:lnTo>
                    <a:pt x="349" y="250"/>
                  </a:lnTo>
                  <a:lnTo>
                    <a:pt x="343" y="256"/>
                  </a:lnTo>
                  <a:lnTo>
                    <a:pt x="336" y="261"/>
                  </a:lnTo>
                  <a:lnTo>
                    <a:pt x="329" y="266"/>
                  </a:lnTo>
                  <a:lnTo>
                    <a:pt x="322" y="271"/>
                  </a:lnTo>
                  <a:lnTo>
                    <a:pt x="315" y="276"/>
                  </a:lnTo>
                  <a:lnTo>
                    <a:pt x="307" y="279"/>
                  </a:lnTo>
                  <a:lnTo>
                    <a:pt x="299" y="283"/>
                  </a:lnTo>
                  <a:lnTo>
                    <a:pt x="291" y="287"/>
                  </a:lnTo>
                  <a:lnTo>
                    <a:pt x="283" y="290"/>
                  </a:lnTo>
                  <a:lnTo>
                    <a:pt x="274" y="293"/>
                  </a:lnTo>
                  <a:lnTo>
                    <a:pt x="265" y="295"/>
                  </a:lnTo>
                  <a:lnTo>
                    <a:pt x="255" y="298"/>
                  </a:lnTo>
                  <a:lnTo>
                    <a:pt x="246" y="300"/>
                  </a:lnTo>
                  <a:lnTo>
                    <a:pt x="236" y="301"/>
                  </a:lnTo>
                  <a:lnTo>
                    <a:pt x="227" y="302"/>
                  </a:lnTo>
                  <a:lnTo>
                    <a:pt x="217" y="303"/>
                  </a:lnTo>
                  <a:lnTo>
                    <a:pt x="207" y="304"/>
                  </a:lnTo>
                  <a:lnTo>
                    <a:pt x="197" y="303"/>
                  </a:lnTo>
                  <a:lnTo>
                    <a:pt x="186" y="303"/>
                  </a:lnTo>
                </a:path>
              </a:pathLst>
            </a:custGeom>
            <a:solidFill>
              <a:srgbClr val="DDDDD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7" name="Freeform 1144"/>
            <p:cNvSpPr>
              <a:spLocks/>
            </p:cNvSpPr>
            <p:nvPr/>
          </p:nvSpPr>
          <p:spPr bwMode="auto">
            <a:xfrm>
              <a:off x="3460" y="3731"/>
              <a:ext cx="388" cy="301"/>
            </a:xfrm>
            <a:custGeom>
              <a:avLst/>
              <a:gdLst/>
              <a:ahLst/>
              <a:cxnLst>
                <a:cxn ang="0">
                  <a:pos x="163" y="297"/>
                </a:cxn>
                <a:cxn ang="0">
                  <a:pos x="135" y="291"/>
                </a:cxn>
                <a:cxn ang="0">
                  <a:pos x="107" y="282"/>
                </a:cxn>
                <a:cxn ang="0">
                  <a:pos x="83" y="271"/>
                </a:cxn>
                <a:cxn ang="0">
                  <a:pos x="61" y="256"/>
                </a:cxn>
                <a:cxn ang="0">
                  <a:pos x="41" y="239"/>
                </a:cxn>
                <a:cxn ang="0">
                  <a:pos x="26" y="221"/>
                </a:cxn>
                <a:cxn ang="0">
                  <a:pos x="14" y="201"/>
                </a:cxn>
                <a:cxn ang="0">
                  <a:pos x="5" y="179"/>
                </a:cxn>
                <a:cxn ang="0">
                  <a:pos x="0" y="156"/>
                </a:cxn>
                <a:cxn ang="0">
                  <a:pos x="0" y="133"/>
                </a:cxn>
                <a:cxn ang="0">
                  <a:pos x="5" y="111"/>
                </a:cxn>
                <a:cxn ang="0">
                  <a:pos x="13" y="90"/>
                </a:cxn>
                <a:cxn ang="0">
                  <a:pos x="26" y="71"/>
                </a:cxn>
                <a:cxn ang="0">
                  <a:pos x="40" y="54"/>
                </a:cxn>
                <a:cxn ang="0">
                  <a:pos x="59" y="38"/>
                </a:cxn>
                <a:cxn ang="0">
                  <a:pos x="80" y="25"/>
                </a:cxn>
                <a:cxn ang="0">
                  <a:pos x="103" y="15"/>
                </a:cxn>
                <a:cxn ang="0">
                  <a:pos x="129" y="7"/>
                </a:cxn>
                <a:cxn ang="0">
                  <a:pos x="156" y="2"/>
                </a:cxn>
                <a:cxn ang="0">
                  <a:pos x="184" y="0"/>
                </a:cxn>
                <a:cxn ang="0">
                  <a:pos x="213" y="2"/>
                </a:cxn>
                <a:cxn ang="0">
                  <a:pos x="241" y="6"/>
                </a:cxn>
                <a:cxn ang="0">
                  <a:pos x="268" y="14"/>
                </a:cxn>
                <a:cxn ang="0">
                  <a:pos x="292" y="24"/>
                </a:cxn>
                <a:cxn ang="0">
                  <a:pos x="314" y="37"/>
                </a:cxn>
                <a:cxn ang="0">
                  <a:pos x="335" y="52"/>
                </a:cxn>
                <a:cxn ang="0">
                  <a:pos x="352" y="69"/>
                </a:cxn>
                <a:cxn ang="0">
                  <a:pos x="366" y="87"/>
                </a:cxn>
                <a:cxn ang="0">
                  <a:pos x="377" y="107"/>
                </a:cxn>
                <a:cxn ang="0">
                  <a:pos x="384" y="128"/>
                </a:cxn>
                <a:cxn ang="0">
                  <a:pos x="386" y="151"/>
                </a:cxn>
                <a:cxn ang="0">
                  <a:pos x="385" y="174"/>
                </a:cxn>
                <a:cxn ang="0">
                  <a:pos x="379" y="196"/>
                </a:cxn>
                <a:cxn ang="0">
                  <a:pos x="369" y="217"/>
                </a:cxn>
                <a:cxn ang="0">
                  <a:pos x="356" y="236"/>
                </a:cxn>
                <a:cxn ang="0">
                  <a:pos x="339" y="253"/>
                </a:cxn>
                <a:cxn ang="0">
                  <a:pos x="319" y="268"/>
                </a:cxn>
                <a:cxn ang="0">
                  <a:pos x="296" y="280"/>
                </a:cxn>
                <a:cxn ang="0">
                  <a:pos x="271" y="290"/>
                </a:cxn>
                <a:cxn ang="0">
                  <a:pos x="244" y="296"/>
                </a:cxn>
                <a:cxn ang="0">
                  <a:pos x="215" y="300"/>
                </a:cxn>
                <a:cxn ang="0">
                  <a:pos x="184" y="299"/>
                </a:cxn>
              </a:cxnLst>
              <a:rect l="0" t="0" r="r" b="b"/>
              <a:pathLst>
                <a:path w="388" h="301">
                  <a:moveTo>
                    <a:pt x="184" y="299"/>
                  </a:moveTo>
                  <a:lnTo>
                    <a:pt x="174" y="299"/>
                  </a:lnTo>
                  <a:lnTo>
                    <a:pt x="163" y="297"/>
                  </a:lnTo>
                  <a:lnTo>
                    <a:pt x="155" y="296"/>
                  </a:lnTo>
                  <a:lnTo>
                    <a:pt x="145" y="294"/>
                  </a:lnTo>
                  <a:lnTo>
                    <a:pt x="135" y="291"/>
                  </a:lnTo>
                  <a:lnTo>
                    <a:pt x="126" y="289"/>
                  </a:lnTo>
                  <a:lnTo>
                    <a:pt x="116" y="286"/>
                  </a:lnTo>
                  <a:lnTo>
                    <a:pt x="107" y="282"/>
                  </a:lnTo>
                  <a:lnTo>
                    <a:pt x="99" y="278"/>
                  </a:lnTo>
                  <a:lnTo>
                    <a:pt x="92" y="275"/>
                  </a:lnTo>
                  <a:lnTo>
                    <a:pt x="83" y="271"/>
                  </a:lnTo>
                  <a:lnTo>
                    <a:pt x="76" y="266"/>
                  </a:lnTo>
                  <a:lnTo>
                    <a:pt x="68" y="261"/>
                  </a:lnTo>
                  <a:lnTo>
                    <a:pt x="61" y="256"/>
                  </a:lnTo>
                  <a:lnTo>
                    <a:pt x="54" y="251"/>
                  </a:lnTo>
                  <a:lnTo>
                    <a:pt x="48" y="245"/>
                  </a:lnTo>
                  <a:lnTo>
                    <a:pt x="41" y="239"/>
                  </a:lnTo>
                  <a:lnTo>
                    <a:pt x="36" y="233"/>
                  </a:lnTo>
                  <a:lnTo>
                    <a:pt x="31" y="227"/>
                  </a:lnTo>
                  <a:lnTo>
                    <a:pt x="26" y="221"/>
                  </a:lnTo>
                  <a:lnTo>
                    <a:pt x="22" y="214"/>
                  </a:lnTo>
                  <a:lnTo>
                    <a:pt x="17" y="208"/>
                  </a:lnTo>
                  <a:lnTo>
                    <a:pt x="14" y="201"/>
                  </a:lnTo>
                  <a:lnTo>
                    <a:pt x="10" y="193"/>
                  </a:lnTo>
                  <a:lnTo>
                    <a:pt x="7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64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5"/>
                  </a:lnTo>
                  <a:lnTo>
                    <a:pt x="3" y="118"/>
                  </a:lnTo>
                  <a:lnTo>
                    <a:pt x="5" y="111"/>
                  </a:lnTo>
                  <a:lnTo>
                    <a:pt x="7" y="104"/>
                  </a:lnTo>
                  <a:lnTo>
                    <a:pt x="10" y="97"/>
                  </a:lnTo>
                  <a:lnTo>
                    <a:pt x="13" y="90"/>
                  </a:lnTo>
                  <a:lnTo>
                    <a:pt x="17" y="83"/>
                  </a:lnTo>
                  <a:lnTo>
                    <a:pt x="21" y="76"/>
                  </a:lnTo>
                  <a:lnTo>
                    <a:pt x="26" y="71"/>
                  </a:lnTo>
                  <a:lnTo>
                    <a:pt x="31" y="65"/>
                  </a:lnTo>
                  <a:lnTo>
                    <a:pt x="35" y="59"/>
                  </a:lnTo>
                  <a:lnTo>
                    <a:pt x="40" y="54"/>
                  </a:lnTo>
                  <a:lnTo>
                    <a:pt x="46" y="48"/>
                  </a:lnTo>
                  <a:lnTo>
                    <a:pt x="52" y="43"/>
                  </a:lnTo>
                  <a:lnTo>
                    <a:pt x="59" y="38"/>
                  </a:lnTo>
                  <a:lnTo>
                    <a:pt x="66" y="33"/>
                  </a:lnTo>
                  <a:lnTo>
                    <a:pt x="73" y="29"/>
                  </a:lnTo>
                  <a:lnTo>
                    <a:pt x="80" y="25"/>
                  </a:lnTo>
                  <a:lnTo>
                    <a:pt x="88" y="22"/>
                  </a:lnTo>
                  <a:lnTo>
                    <a:pt x="96" y="18"/>
                  </a:lnTo>
                  <a:lnTo>
                    <a:pt x="103" y="15"/>
                  </a:lnTo>
                  <a:lnTo>
                    <a:pt x="112" y="12"/>
                  </a:lnTo>
                  <a:lnTo>
                    <a:pt x="120" y="10"/>
                  </a:lnTo>
                  <a:lnTo>
                    <a:pt x="129" y="7"/>
                  </a:lnTo>
                  <a:lnTo>
                    <a:pt x="138" y="5"/>
                  </a:lnTo>
                  <a:lnTo>
                    <a:pt x="147" y="3"/>
                  </a:lnTo>
                  <a:lnTo>
                    <a:pt x="156" y="2"/>
                  </a:lnTo>
                  <a:lnTo>
                    <a:pt x="165" y="1"/>
                  </a:lnTo>
                  <a:lnTo>
                    <a:pt x="174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4" y="1"/>
                  </a:lnTo>
                  <a:lnTo>
                    <a:pt x="213" y="2"/>
                  </a:lnTo>
                  <a:lnTo>
                    <a:pt x="223" y="3"/>
                  </a:lnTo>
                  <a:lnTo>
                    <a:pt x="231" y="4"/>
                  </a:lnTo>
                  <a:lnTo>
                    <a:pt x="241" y="6"/>
                  </a:lnTo>
                  <a:lnTo>
                    <a:pt x="250" y="9"/>
                  </a:lnTo>
                  <a:lnTo>
                    <a:pt x="259" y="11"/>
                  </a:lnTo>
                  <a:lnTo>
                    <a:pt x="268" y="14"/>
                  </a:lnTo>
                  <a:lnTo>
                    <a:pt x="276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300" y="28"/>
                  </a:lnTo>
                  <a:lnTo>
                    <a:pt x="307" y="32"/>
                  </a:lnTo>
                  <a:lnTo>
                    <a:pt x="314" y="37"/>
                  </a:lnTo>
                  <a:lnTo>
                    <a:pt x="322" y="42"/>
                  </a:lnTo>
                  <a:lnTo>
                    <a:pt x="328" y="46"/>
                  </a:lnTo>
                  <a:lnTo>
                    <a:pt x="335" y="52"/>
                  </a:lnTo>
                  <a:lnTo>
                    <a:pt x="341" y="57"/>
                  </a:lnTo>
                  <a:lnTo>
                    <a:pt x="347" y="63"/>
                  </a:lnTo>
                  <a:lnTo>
                    <a:pt x="352" y="69"/>
                  </a:lnTo>
                  <a:lnTo>
                    <a:pt x="356" y="75"/>
                  </a:lnTo>
                  <a:lnTo>
                    <a:pt x="361" y="80"/>
                  </a:lnTo>
                  <a:lnTo>
                    <a:pt x="366" y="87"/>
                  </a:lnTo>
                  <a:lnTo>
                    <a:pt x="370" y="94"/>
                  </a:lnTo>
                  <a:lnTo>
                    <a:pt x="373" y="100"/>
                  </a:lnTo>
                  <a:lnTo>
                    <a:pt x="377" y="107"/>
                  </a:lnTo>
                  <a:lnTo>
                    <a:pt x="379" y="115"/>
                  </a:lnTo>
                  <a:lnTo>
                    <a:pt x="382" y="122"/>
                  </a:lnTo>
                  <a:lnTo>
                    <a:pt x="384" y="128"/>
                  </a:lnTo>
                  <a:lnTo>
                    <a:pt x="385" y="136"/>
                  </a:lnTo>
                  <a:lnTo>
                    <a:pt x="386" y="143"/>
                  </a:lnTo>
                  <a:lnTo>
                    <a:pt x="386" y="151"/>
                  </a:lnTo>
                  <a:lnTo>
                    <a:pt x="387" y="158"/>
                  </a:lnTo>
                  <a:lnTo>
                    <a:pt x="386" y="166"/>
                  </a:lnTo>
                  <a:lnTo>
                    <a:pt x="385" y="174"/>
                  </a:lnTo>
                  <a:lnTo>
                    <a:pt x="384" y="181"/>
                  </a:lnTo>
                  <a:lnTo>
                    <a:pt x="382" y="188"/>
                  </a:lnTo>
                  <a:lnTo>
                    <a:pt x="379" y="196"/>
                  </a:lnTo>
                  <a:lnTo>
                    <a:pt x="377" y="203"/>
                  </a:lnTo>
                  <a:lnTo>
                    <a:pt x="373" y="210"/>
                  </a:lnTo>
                  <a:lnTo>
                    <a:pt x="369" y="217"/>
                  </a:lnTo>
                  <a:lnTo>
                    <a:pt x="365" y="224"/>
                  </a:lnTo>
                  <a:lnTo>
                    <a:pt x="360" y="229"/>
                  </a:lnTo>
                  <a:lnTo>
                    <a:pt x="356" y="236"/>
                  </a:lnTo>
                  <a:lnTo>
                    <a:pt x="351" y="241"/>
                  </a:lnTo>
                  <a:lnTo>
                    <a:pt x="345" y="247"/>
                  </a:lnTo>
                  <a:lnTo>
                    <a:pt x="339" y="253"/>
                  </a:lnTo>
                  <a:lnTo>
                    <a:pt x="333" y="258"/>
                  </a:lnTo>
                  <a:lnTo>
                    <a:pt x="326" y="263"/>
                  </a:lnTo>
                  <a:lnTo>
                    <a:pt x="319" y="268"/>
                  </a:lnTo>
                  <a:lnTo>
                    <a:pt x="311" y="272"/>
                  </a:lnTo>
                  <a:lnTo>
                    <a:pt x="303" y="276"/>
                  </a:lnTo>
                  <a:lnTo>
                    <a:pt x="296" y="280"/>
                  </a:lnTo>
                  <a:lnTo>
                    <a:pt x="288" y="283"/>
                  </a:lnTo>
                  <a:lnTo>
                    <a:pt x="280" y="287"/>
                  </a:lnTo>
                  <a:lnTo>
                    <a:pt x="271" y="290"/>
                  </a:lnTo>
                  <a:lnTo>
                    <a:pt x="262" y="292"/>
                  </a:lnTo>
                  <a:lnTo>
                    <a:pt x="253" y="294"/>
                  </a:lnTo>
                  <a:lnTo>
                    <a:pt x="244" y="296"/>
                  </a:lnTo>
                  <a:lnTo>
                    <a:pt x="234" y="298"/>
                  </a:lnTo>
                  <a:lnTo>
                    <a:pt x="225" y="299"/>
                  </a:lnTo>
                  <a:lnTo>
                    <a:pt x="215" y="300"/>
                  </a:lnTo>
                  <a:lnTo>
                    <a:pt x="205" y="300"/>
                  </a:lnTo>
                  <a:lnTo>
                    <a:pt x="194" y="300"/>
                  </a:lnTo>
                  <a:lnTo>
                    <a:pt x="184" y="299"/>
                  </a:lnTo>
                </a:path>
              </a:pathLst>
            </a:custGeom>
            <a:solidFill>
              <a:srgbClr val="DCDC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8" name="Freeform 1145"/>
            <p:cNvSpPr>
              <a:spLocks/>
            </p:cNvSpPr>
            <p:nvPr/>
          </p:nvSpPr>
          <p:spPr bwMode="auto">
            <a:xfrm>
              <a:off x="3462" y="3733"/>
              <a:ext cx="383" cy="297"/>
            </a:xfrm>
            <a:custGeom>
              <a:avLst/>
              <a:gdLst/>
              <a:ahLst/>
              <a:cxnLst>
                <a:cxn ang="0">
                  <a:pos x="162" y="294"/>
                </a:cxn>
                <a:cxn ang="0">
                  <a:pos x="134" y="288"/>
                </a:cxn>
                <a:cxn ang="0">
                  <a:pos x="106" y="279"/>
                </a:cxn>
                <a:cxn ang="0">
                  <a:pos x="82" y="267"/>
                </a:cxn>
                <a:cxn ang="0">
                  <a:pos x="60" y="253"/>
                </a:cxn>
                <a:cxn ang="0">
                  <a:pos x="41" y="236"/>
                </a:cxn>
                <a:cxn ang="0">
                  <a:pos x="26" y="218"/>
                </a:cxn>
                <a:cxn ang="0">
                  <a:pos x="13" y="198"/>
                </a:cxn>
                <a:cxn ang="0">
                  <a:pos x="5" y="176"/>
                </a:cxn>
                <a:cxn ang="0">
                  <a:pos x="0" y="154"/>
                </a:cxn>
                <a:cxn ang="0">
                  <a:pos x="0" y="131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9" y="37"/>
                </a:cxn>
                <a:cxn ang="0">
                  <a:pos x="80" y="25"/>
                </a:cxn>
                <a:cxn ang="0">
                  <a:pos x="102" y="15"/>
                </a:cxn>
                <a:cxn ang="0">
                  <a:pos x="128" y="7"/>
                </a:cxn>
                <a:cxn ang="0">
                  <a:pos x="155" y="2"/>
                </a:cxn>
                <a:cxn ang="0">
                  <a:pos x="182" y="0"/>
                </a:cxn>
                <a:cxn ang="0">
                  <a:pos x="211" y="1"/>
                </a:cxn>
                <a:cxn ang="0">
                  <a:pos x="238" y="6"/>
                </a:cxn>
                <a:cxn ang="0">
                  <a:pos x="265" y="14"/>
                </a:cxn>
                <a:cxn ang="0">
                  <a:pos x="289" y="24"/>
                </a:cxn>
                <a:cxn ang="0">
                  <a:pos x="311" y="36"/>
                </a:cxn>
                <a:cxn ang="0">
                  <a:pos x="331" y="51"/>
                </a:cxn>
                <a:cxn ang="0">
                  <a:pos x="349" y="68"/>
                </a:cxn>
                <a:cxn ang="0">
                  <a:pos x="362" y="86"/>
                </a:cxn>
                <a:cxn ang="0">
                  <a:pos x="373" y="106"/>
                </a:cxn>
                <a:cxn ang="0">
                  <a:pos x="380" y="126"/>
                </a:cxn>
                <a:cxn ang="0">
                  <a:pos x="382" y="149"/>
                </a:cxn>
                <a:cxn ang="0">
                  <a:pos x="381" y="172"/>
                </a:cxn>
                <a:cxn ang="0">
                  <a:pos x="375" y="193"/>
                </a:cxn>
                <a:cxn ang="0">
                  <a:pos x="365" y="214"/>
                </a:cxn>
                <a:cxn ang="0">
                  <a:pos x="352" y="233"/>
                </a:cxn>
                <a:cxn ang="0">
                  <a:pos x="336" y="250"/>
                </a:cxn>
                <a:cxn ang="0">
                  <a:pos x="315" y="265"/>
                </a:cxn>
                <a:cxn ang="0">
                  <a:pos x="293" y="276"/>
                </a:cxn>
                <a:cxn ang="0">
                  <a:pos x="268" y="286"/>
                </a:cxn>
                <a:cxn ang="0">
                  <a:pos x="241" y="292"/>
                </a:cxn>
                <a:cxn ang="0">
                  <a:pos x="213" y="296"/>
                </a:cxn>
                <a:cxn ang="0">
                  <a:pos x="182" y="296"/>
                </a:cxn>
              </a:cxnLst>
              <a:rect l="0" t="0" r="r" b="b"/>
              <a:pathLst>
                <a:path w="383" h="297">
                  <a:moveTo>
                    <a:pt x="182" y="296"/>
                  </a:moveTo>
                  <a:lnTo>
                    <a:pt x="172" y="295"/>
                  </a:lnTo>
                  <a:lnTo>
                    <a:pt x="162" y="294"/>
                  </a:lnTo>
                  <a:lnTo>
                    <a:pt x="153" y="292"/>
                  </a:lnTo>
                  <a:lnTo>
                    <a:pt x="143" y="290"/>
                  </a:lnTo>
                  <a:lnTo>
                    <a:pt x="134" y="288"/>
                  </a:lnTo>
                  <a:lnTo>
                    <a:pt x="124" y="285"/>
                  </a:lnTo>
                  <a:lnTo>
                    <a:pt x="115" y="282"/>
                  </a:lnTo>
                  <a:lnTo>
                    <a:pt x="106" y="279"/>
                  </a:lnTo>
                  <a:lnTo>
                    <a:pt x="98" y="275"/>
                  </a:lnTo>
                  <a:lnTo>
                    <a:pt x="91" y="271"/>
                  </a:lnTo>
                  <a:lnTo>
                    <a:pt x="82" y="267"/>
                  </a:lnTo>
                  <a:lnTo>
                    <a:pt x="75" y="263"/>
                  </a:lnTo>
                  <a:lnTo>
                    <a:pt x="67" y="258"/>
                  </a:lnTo>
                  <a:lnTo>
                    <a:pt x="60" y="253"/>
                  </a:lnTo>
                  <a:lnTo>
                    <a:pt x="53" y="248"/>
                  </a:lnTo>
                  <a:lnTo>
                    <a:pt x="47" y="242"/>
                  </a:lnTo>
                  <a:lnTo>
                    <a:pt x="41" y="236"/>
                  </a:lnTo>
                  <a:lnTo>
                    <a:pt x="35" y="230"/>
                  </a:lnTo>
                  <a:lnTo>
                    <a:pt x="31" y="224"/>
                  </a:lnTo>
                  <a:lnTo>
                    <a:pt x="26" y="218"/>
                  </a:lnTo>
                  <a:lnTo>
                    <a:pt x="21" y="212"/>
                  </a:lnTo>
                  <a:lnTo>
                    <a:pt x="17" y="205"/>
                  </a:lnTo>
                  <a:lnTo>
                    <a:pt x="13" y="198"/>
                  </a:lnTo>
                  <a:lnTo>
                    <a:pt x="10" y="191"/>
                  </a:lnTo>
                  <a:lnTo>
                    <a:pt x="7" y="183"/>
                  </a:lnTo>
                  <a:lnTo>
                    <a:pt x="5" y="176"/>
                  </a:lnTo>
                  <a:lnTo>
                    <a:pt x="3" y="170"/>
                  </a:lnTo>
                  <a:lnTo>
                    <a:pt x="1" y="162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" y="117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2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5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2" y="42"/>
                  </a:lnTo>
                  <a:lnTo>
                    <a:pt x="59" y="37"/>
                  </a:lnTo>
                  <a:lnTo>
                    <a:pt x="65" y="33"/>
                  </a:lnTo>
                  <a:lnTo>
                    <a:pt x="73" y="28"/>
                  </a:lnTo>
                  <a:lnTo>
                    <a:pt x="80" y="25"/>
                  </a:lnTo>
                  <a:lnTo>
                    <a:pt x="87" y="21"/>
                  </a:lnTo>
                  <a:lnTo>
                    <a:pt x="95" y="18"/>
                  </a:lnTo>
                  <a:lnTo>
                    <a:pt x="102" y="15"/>
                  </a:lnTo>
                  <a:lnTo>
                    <a:pt x="110" y="12"/>
                  </a:lnTo>
                  <a:lnTo>
                    <a:pt x="119" y="9"/>
                  </a:lnTo>
                  <a:lnTo>
                    <a:pt x="128" y="7"/>
                  </a:lnTo>
                  <a:lnTo>
                    <a:pt x="136" y="5"/>
                  </a:lnTo>
                  <a:lnTo>
                    <a:pt x="146" y="3"/>
                  </a:lnTo>
                  <a:lnTo>
                    <a:pt x="155" y="2"/>
                  </a:lnTo>
                  <a:lnTo>
                    <a:pt x="163" y="1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1" y="1"/>
                  </a:lnTo>
                  <a:lnTo>
                    <a:pt x="221" y="2"/>
                  </a:lnTo>
                  <a:lnTo>
                    <a:pt x="229" y="4"/>
                  </a:lnTo>
                  <a:lnTo>
                    <a:pt x="238" y="6"/>
                  </a:lnTo>
                  <a:lnTo>
                    <a:pt x="247" y="8"/>
                  </a:lnTo>
                  <a:lnTo>
                    <a:pt x="256" y="11"/>
                  </a:lnTo>
                  <a:lnTo>
                    <a:pt x="265" y="14"/>
                  </a:lnTo>
                  <a:lnTo>
                    <a:pt x="273" y="17"/>
                  </a:lnTo>
                  <a:lnTo>
                    <a:pt x="282" y="20"/>
                  </a:lnTo>
                  <a:lnTo>
                    <a:pt x="289" y="24"/>
                  </a:lnTo>
                  <a:lnTo>
                    <a:pt x="297" y="27"/>
                  </a:lnTo>
                  <a:lnTo>
                    <a:pt x="304" y="31"/>
                  </a:lnTo>
                  <a:lnTo>
                    <a:pt x="311" y="36"/>
                  </a:lnTo>
                  <a:lnTo>
                    <a:pt x="318" y="41"/>
                  </a:lnTo>
                  <a:lnTo>
                    <a:pt x="325" y="45"/>
                  </a:lnTo>
                  <a:lnTo>
                    <a:pt x="331" y="51"/>
                  </a:lnTo>
                  <a:lnTo>
                    <a:pt x="337" y="56"/>
                  </a:lnTo>
                  <a:lnTo>
                    <a:pt x="343" y="62"/>
                  </a:lnTo>
                  <a:lnTo>
                    <a:pt x="349" y="68"/>
                  </a:lnTo>
                  <a:lnTo>
                    <a:pt x="353" y="74"/>
                  </a:lnTo>
                  <a:lnTo>
                    <a:pt x="357" y="79"/>
                  </a:lnTo>
                  <a:lnTo>
                    <a:pt x="362" y="86"/>
                  </a:lnTo>
                  <a:lnTo>
                    <a:pt x="366" y="92"/>
                  </a:lnTo>
                  <a:lnTo>
                    <a:pt x="369" y="99"/>
                  </a:lnTo>
                  <a:lnTo>
                    <a:pt x="373" y="106"/>
                  </a:lnTo>
                  <a:lnTo>
                    <a:pt x="375" y="113"/>
                  </a:lnTo>
                  <a:lnTo>
                    <a:pt x="378" y="120"/>
                  </a:lnTo>
                  <a:lnTo>
                    <a:pt x="380" y="126"/>
                  </a:lnTo>
                  <a:lnTo>
                    <a:pt x="381" y="134"/>
                  </a:lnTo>
                  <a:lnTo>
                    <a:pt x="382" y="141"/>
                  </a:lnTo>
                  <a:lnTo>
                    <a:pt x="382" y="149"/>
                  </a:lnTo>
                  <a:lnTo>
                    <a:pt x="382" y="156"/>
                  </a:lnTo>
                  <a:lnTo>
                    <a:pt x="382" y="164"/>
                  </a:lnTo>
                  <a:lnTo>
                    <a:pt x="381" y="172"/>
                  </a:lnTo>
                  <a:lnTo>
                    <a:pt x="380" y="179"/>
                  </a:lnTo>
                  <a:lnTo>
                    <a:pt x="378" y="186"/>
                  </a:lnTo>
                  <a:lnTo>
                    <a:pt x="375" y="193"/>
                  </a:lnTo>
                  <a:lnTo>
                    <a:pt x="373" y="201"/>
                  </a:lnTo>
                  <a:lnTo>
                    <a:pt x="369" y="207"/>
                  </a:lnTo>
                  <a:lnTo>
                    <a:pt x="365" y="214"/>
                  </a:lnTo>
                  <a:lnTo>
                    <a:pt x="361" y="221"/>
                  </a:lnTo>
                  <a:lnTo>
                    <a:pt x="357" y="226"/>
                  </a:lnTo>
                  <a:lnTo>
                    <a:pt x="352" y="233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6" y="250"/>
                  </a:lnTo>
                  <a:lnTo>
                    <a:pt x="329" y="255"/>
                  </a:lnTo>
                  <a:lnTo>
                    <a:pt x="323" y="260"/>
                  </a:lnTo>
                  <a:lnTo>
                    <a:pt x="315" y="265"/>
                  </a:lnTo>
                  <a:lnTo>
                    <a:pt x="308" y="269"/>
                  </a:lnTo>
                  <a:lnTo>
                    <a:pt x="300" y="272"/>
                  </a:lnTo>
                  <a:lnTo>
                    <a:pt x="293" y="276"/>
                  </a:lnTo>
                  <a:lnTo>
                    <a:pt x="285" y="280"/>
                  </a:lnTo>
                  <a:lnTo>
                    <a:pt x="277" y="283"/>
                  </a:lnTo>
                  <a:lnTo>
                    <a:pt x="268" y="286"/>
                  </a:lnTo>
                  <a:lnTo>
                    <a:pt x="259" y="289"/>
                  </a:lnTo>
                  <a:lnTo>
                    <a:pt x="250" y="291"/>
                  </a:lnTo>
                  <a:lnTo>
                    <a:pt x="241" y="292"/>
                  </a:lnTo>
                  <a:lnTo>
                    <a:pt x="231" y="294"/>
                  </a:lnTo>
                  <a:lnTo>
                    <a:pt x="223" y="295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192" y="296"/>
                  </a:lnTo>
                  <a:lnTo>
                    <a:pt x="182" y="296"/>
                  </a:lnTo>
                </a:path>
              </a:pathLst>
            </a:custGeom>
            <a:solidFill>
              <a:srgbClr val="DBDBD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" name="Freeform 1146"/>
            <p:cNvSpPr>
              <a:spLocks/>
            </p:cNvSpPr>
            <p:nvPr/>
          </p:nvSpPr>
          <p:spPr bwMode="auto">
            <a:xfrm>
              <a:off x="3464" y="3734"/>
              <a:ext cx="380" cy="295"/>
            </a:xfrm>
            <a:custGeom>
              <a:avLst/>
              <a:gdLst/>
              <a:ahLst/>
              <a:cxnLst>
                <a:cxn ang="0">
                  <a:pos x="160" y="291"/>
                </a:cxn>
                <a:cxn ang="0">
                  <a:pos x="132" y="285"/>
                </a:cxn>
                <a:cxn ang="0">
                  <a:pos x="105" y="276"/>
                </a:cxn>
                <a:cxn ang="0">
                  <a:pos x="82" y="265"/>
                </a:cxn>
                <a:cxn ang="0">
                  <a:pos x="60" y="251"/>
                </a:cxn>
                <a:cxn ang="0">
                  <a:pos x="41" y="234"/>
                </a:cxn>
                <a:cxn ang="0">
                  <a:pos x="26" y="217"/>
                </a:cxn>
                <a:cxn ang="0">
                  <a:pos x="13" y="196"/>
                </a:cxn>
                <a:cxn ang="0">
                  <a:pos x="5" y="175"/>
                </a:cxn>
                <a:cxn ang="0">
                  <a:pos x="0" y="153"/>
                </a:cxn>
                <a:cxn ang="0">
                  <a:pos x="0" y="130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8" y="38"/>
                </a:cxn>
                <a:cxn ang="0">
                  <a:pos x="79" y="25"/>
                </a:cxn>
                <a:cxn ang="0">
                  <a:pos x="101" y="15"/>
                </a:cxn>
                <a:cxn ang="0">
                  <a:pos x="126" y="7"/>
                </a:cxn>
                <a:cxn ang="0">
                  <a:pos x="153" y="2"/>
                </a:cxn>
                <a:cxn ang="0">
                  <a:pos x="180" y="0"/>
                </a:cxn>
                <a:cxn ang="0">
                  <a:pos x="209" y="2"/>
                </a:cxn>
                <a:cxn ang="0">
                  <a:pos x="236" y="6"/>
                </a:cxn>
                <a:cxn ang="0">
                  <a:pos x="262" y="14"/>
                </a:cxn>
                <a:cxn ang="0">
                  <a:pos x="286" y="24"/>
                </a:cxn>
                <a:cxn ang="0">
                  <a:pos x="308" y="36"/>
                </a:cxn>
                <a:cxn ang="0">
                  <a:pos x="328" y="51"/>
                </a:cxn>
                <a:cxn ang="0">
                  <a:pos x="345" y="68"/>
                </a:cxn>
                <a:cxn ang="0">
                  <a:pos x="358" y="85"/>
                </a:cxn>
                <a:cxn ang="0">
                  <a:pos x="369" y="105"/>
                </a:cxn>
                <a:cxn ang="0">
                  <a:pos x="376" y="125"/>
                </a:cxn>
                <a:cxn ang="0">
                  <a:pos x="379" y="148"/>
                </a:cxn>
                <a:cxn ang="0">
                  <a:pos x="377" y="171"/>
                </a:cxn>
                <a:cxn ang="0">
                  <a:pos x="371" y="192"/>
                </a:cxn>
                <a:cxn ang="0">
                  <a:pos x="362" y="213"/>
                </a:cxn>
                <a:cxn ang="0">
                  <a:pos x="348" y="231"/>
                </a:cxn>
                <a:cxn ang="0">
                  <a:pos x="332" y="248"/>
                </a:cxn>
                <a:cxn ang="0">
                  <a:pos x="312" y="262"/>
                </a:cxn>
                <a:cxn ang="0">
                  <a:pos x="290" y="274"/>
                </a:cxn>
                <a:cxn ang="0">
                  <a:pos x="266" y="284"/>
                </a:cxn>
                <a:cxn ang="0">
                  <a:pos x="238" y="290"/>
                </a:cxn>
                <a:cxn ang="0">
                  <a:pos x="211" y="293"/>
                </a:cxn>
                <a:cxn ang="0">
                  <a:pos x="181" y="293"/>
                </a:cxn>
              </a:cxnLst>
              <a:rect l="0" t="0" r="r" b="b"/>
              <a:pathLst>
                <a:path w="380" h="295">
                  <a:moveTo>
                    <a:pt x="181" y="293"/>
                  </a:moveTo>
                  <a:lnTo>
                    <a:pt x="170" y="292"/>
                  </a:lnTo>
                  <a:lnTo>
                    <a:pt x="160" y="291"/>
                  </a:lnTo>
                  <a:lnTo>
                    <a:pt x="151" y="290"/>
                  </a:lnTo>
                  <a:lnTo>
                    <a:pt x="142" y="288"/>
                  </a:lnTo>
                  <a:lnTo>
                    <a:pt x="132" y="285"/>
                  </a:lnTo>
                  <a:lnTo>
                    <a:pt x="123" y="283"/>
                  </a:lnTo>
                  <a:lnTo>
                    <a:pt x="114" y="280"/>
                  </a:lnTo>
                  <a:lnTo>
                    <a:pt x="105" y="276"/>
                  </a:lnTo>
                  <a:lnTo>
                    <a:pt x="97" y="273"/>
                  </a:lnTo>
                  <a:lnTo>
                    <a:pt x="90" y="270"/>
                  </a:lnTo>
                  <a:lnTo>
                    <a:pt x="82" y="265"/>
                  </a:lnTo>
                  <a:lnTo>
                    <a:pt x="74" y="261"/>
                  </a:lnTo>
                  <a:lnTo>
                    <a:pt x="67" y="256"/>
                  </a:lnTo>
                  <a:lnTo>
                    <a:pt x="60" y="251"/>
                  </a:lnTo>
                  <a:lnTo>
                    <a:pt x="53" y="246"/>
                  </a:lnTo>
                  <a:lnTo>
                    <a:pt x="47" y="240"/>
                  </a:lnTo>
                  <a:lnTo>
                    <a:pt x="41" y="234"/>
                  </a:lnTo>
                  <a:lnTo>
                    <a:pt x="35" y="228"/>
                  </a:lnTo>
                  <a:lnTo>
                    <a:pt x="31" y="222"/>
                  </a:lnTo>
                  <a:lnTo>
                    <a:pt x="26" y="217"/>
                  </a:lnTo>
                  <a:lnTo>
                    <a:pt x="21" y="210"/>
                  </a:lnTo>
                  <a:lnTo>
                    <a:pt x="17" y="203"/>
                  </a:lnTo>
                  <a:lnTo>
                    <a:pt x="13" y="196"/>
                  </a:lnTo>
                  <a:lnTo>
                    <a:pt x="10" y="189"/>
                  </a:lnTo>
                  <a:lnTo>
                    <a:pt x="7" y="182"/>
                  </a:lnTo>
                  <a:lnTo>
                    <a:pt x="5" y="175"/>
                  </a:lnTo>
                  <a:lnTo>
                    <a:pt x="3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" y="116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1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4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1" y="42"/>
                  </a:lnTo>
                  <a:lnTo>
                    <a:pt x="58" y="38"/>
                  </a:lnTo>
                  <a:lnTo>
                    <a:pt x="65" y="33"/>
                  </a:lnTo>
                  <a:lnTo>
                    <a:pt x="72" y="29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4" y="18"/>
                  </a:lnTo>
                  <a:lnTo>
                    <a:pt x="101" y="15"/>
                  </a:lnTo>
                  <a:lnTo>
                    <a:pt x="109" y="12"/>
                  </a:lnTo>
                  <a:lnTo>
                    <a:pt x="118" y="10"/>
                  </a:lnTo>
                  <a:lnTo>
                    <a:pt x="126" y="7"/>
                  </a:lnTo>
                  <a:lnTo>
                    <a:pt x="135" y="5"/>
                  </a:lnTo>
                  <a:lnTo>
                    <a:pt x="144" y="4"/>
                  </a:lnTo>
                  <a:lnTo>
                    <a:pt x="153" y="2"/>
                  </a:lnTo>
                  <a:lnTo>
                    <a:pt x="161" y="1"/>
                  </a:lnTo>
                  <a:lnTo>
                    <a:pt x="171" y="1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1"/>
                  </a:lnTo>
                  <a:lnTo>
                    <a:pt x="209" y="2"/>
                  </a:lnTo>
                  <a:lnTo>
                    <a:pt x="218" y="3"/>
                  </a:lnTo>
                  <a:lnTo>
                    <a:pt x="227" y="4"/>
                  </a:lnTo>
                  <a:lnTo>
                    <a:pt x="236" y="6"/>
                  </a:lnTo>
                  <a:lnTo>
                    <a:pt x="245" y="9"/>
                  </a:lnTo>
                  <a:lnTo>
                    <a:pt x="253" y="11"/>
                  </a:lnTo>
                  <a:lnTo>
                    <a:pt x="262" y="14"/>
                  </a:lnTo>
                  <a:lnTo>
                    <a:pt x="270" y="17"/>
                  </a:lnTo>
                  <a:lnTo>
                    <a:pt x="279" y="20"/>
                  </a:lnTo>
                  <a:lnTo>
                    <a:pt x="286" y="24"/>
                  </a:lnTo>
                  <a:lnTo>
                    <a:pt x="293" y="27"/>
                  </a:lnTo>
                  <a:lnTo>
                    <a:pt x="301" y="31"/>
                  </a:lnTo>
                  <a:lnTo>
                    <a:pt x="308" y="36"/>
                  </a:lnTo>
                  <a:lnTo>
                    <a:pt x="315" y="41"/>
                  </a:lnTo>
                  <a:lnTo>
                    <a:pt x="322" y="46"/>
                  </a:lnTo>
                  <a:lnTo>
                    <a:pt x="328" y="51"/>
                  </a:lnTo>
                  <a:lnTo>
                    <a:pt x="334" y="56"/>
                  </a:lnTo>
                  <a:lnTo>
                    <a:pt x="340" y="62"/>
                  </a:lnTo>
                  <a:lnTo>
                    <a:pt x="345" y="68"/>
                  </a:lnTo>
                  <a:lnTo>
                    <a:pt x="349" y="74"/>
                  </a:lnTo>
                  <a:lnTo>
                    <a:pt x="353" y="79"/>
                  </a:lnTo>
                  <a:lnTo>
                    <a:pt x="358" y="85"/>
                  </a:lnTo>
                  <a:lnTo>
                    <a:pt x="362" y="92"/>
                  </a:lnTo>
                  <a:lnTo>
                    <a:pt x="365" y="98"/>
                  </a:lnTo>
                  <a:lnTo>
                    <a:pt x="369" y="105"/>
                  </a:lnTo>
                  <a:lnTo>
                    <a:pt x="371" y="112"/>
                  </a:lnTo>
                  <a:lnTo>
                    <a:pt x="374" y="120"/>
                  </a:lnTo>
                  <a:lnTo>
                    <a:pt x="376" y="125"/>
                  </a:lnTo>
                  <a:lnTo>
                    <a:pt x="377" y="133"/>
                  </a:lnTo>
                  <a:lnTo>
                    <a:pt x="378" y="140"/>
                  </a:lnTo>
                  <a:lnTo>
                    <a:pt x="379" y="148"/>
                  </a:lnTo>
                  <a:lnTo>
                    <a:pt x="379" y="155"/>
                  </a:lnTo>
                  <a:lnTo>
                    <a:pt x="378" y="163"/>
                  </a:lnTo>
                  <a:lnTo>
                    <a:pt x="377" y="171"/>
                  </a:lnTo>
                  <a:lnTo>
                    <a:pt x="376" y="177"/>
                  </a:lnTo>
                  <a:lnTo>
                    <a:pt x="374" y="185"/>
                  </a:lnTo>
                  <a:lnTo>
                    <a:pt x="371" y="192"/>
                  </a:lnTo>
                  <a:lnTo>
                    <a:pt x="369" y="199"/>
                  </a:lnTo>
                  <a:lnTo>
                    <a:pt x="365" y="206"/>
                  </a:lnTo>
                  <a:lnTo>
                    <a:pt x="362" y="213"/>
                  </a:lnTo>
                  <a:lnTo>
                    <a:pt x="357" y="219"/>
                  </a:lnTo>
                  <a:lnTo>
                    <a:pt x="353" y="225"/>
                  </a:lnTo>
                  <a:lnTo>
                    <a:pt x="348" y="231"/>
                  </a:lnTo>
                  <a:lnTo>
                    <a:pt x="344" y="236"/>
                  </a:lnTo>
                  <a:lnTo>
                    <a:pt x="338" y="242"/>
                  </a:lnTo>
                  <a:lnTo>
                    <a:pt x="332" y="248"/>
                  </a:lnTo>
                  <a:lnTo>
                    <a:pt x="326" y="253"/>
                  </a:lnTo>
                  <a:lnTo>
                    <a:pt x="319" y="258"/>
                  </a:lnTo>
                  <a:lnTo>
                    <a:pt x="312" y="262"/>
                  </a:lnTo>
                  <a:lnTo>
                    <a:pt x="305" y="267"/>
                  </a:lnTo>
                  <a:lnTo>
                    <a:pt x="297" y="270"/>
                  </a:lnTo>
                  <a:lnTo>
                    <a:pt x="290" y="274"/>
                  </a:lnTo>
                  <a:lnTo>
                    <a:pt x="282" y="277"/>
                  </a:lnTo>
                  <a:lnTo>
                    <a:pt x="274" y="281"/>
                  </a:lnTo>
                  <a:lnTo>
                    <a:pt x="266" y="284"/>
                  </a:lnTo>
                  <a:lnTo>
                    <a:pt x="257" y="286"/>
                  </a:lnTo>
                  <a:lnTo>
                    <a:pt x="247" y="288"/>
                  </a:lnTo>
                  <a:lnTo>
                    <a:pt x="238" y="290"/>
                  </a:lnTo>
                  <a:lnTo>
                    <a:pt x="229" y="291"/>
                  </a:lnTo>
                  <a:lnTo>
                    <a:pt x="220" y="293"/>
                  </a:lnTo>
                  <a:lnTo>
                    <a:pt x="211" y="293"/>
                  </a:lnTo>
                  <a:lnTo>
                    <a:pt x="201" y="294"/>
                  </a:lnTo>
                  <a:lnTo>
                    <a:pt x="190" y="294"/>
                  </a:lnTo>
                  <a:lnTo>
                    <a:pt x="181" y="293"/>
                  </a:lnTo>
                </a:path>
              </a:pathLst>
            </a:custGeom>
            <a:solidFill>
              <a:srgbClr val="DADAD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0" name="Freeform 1147"/>
            <p:cNvSpPr>
              <a:spLocks/>
            </p:cNvSpPr>
            <p:nvPr/>
          </p:nvSpPr>
          <p:spPr bwMode="auto">
            <a:xfrm>
              <a:off x="3466" y="3736"/>
              <a:ext cx="376" cy="291"/>
            </a:xfrm>
            <a:custGeom>
              <a:avLst/>
              <a:gdLst/>
              <a:ahLst/>
              <a:cxnLst>
                <a:cxn ang="0">
                  <a:pos x="158" y="288"/>
                </a:cxn>
                <a:cxn ang="0">
                  <a:pos x="131" y="282"/>
                </a:cxn>
                <a:cxn ang="0">
                  <a:pos x="104" y="273"/>
                </a:cxn>
                <a:cxn ang="0">
                  <a:pos x="81" y="262"/>
                </a:cxn>
                <a:cxn ang="0">
                  <a:pos x="59" y="248"/>
                </a:cxn>
                <a:cxn ang="0">
                  <a:pos x="40" y="231"/>
                </a:cxn>
                <a:cxn ang="0">
                  <a:pos x="25" y="214"/>
                </a:cxn>
                <a:cxn ang="0">
                  <a:pos x="13" y="194"/>
                </a:cxn>
                <a:cxn ang="0">
                  <a:pos x="5" y="173"/>
                </a:cxn>
                <a:cxn ang="0">
                  <a:pos x="0" y="151"/>
                </a:cxn>
                <a:cxn ang="0">
                  <a:pos x="0" y="128"/>
                </a:cxn>
                <a:cxn ang="0">
                  <a:pos x="5" y="107"/>
                </a:cxn>
                <a:cxn ang="0">
                  <a:pos x="13" y="87"/>
                </a:cxn>
                <a:cxn ang="0">
                  <a:pos x="25" y="69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8" y="24"/>
                </a:cxn>
                <a:cxn ang="0">
                  <a:pos x="100" y="14"/>
                </a:cxn>
                <a:cxn ang="0">
                  <a:pos x="125" y="7"/>
                </a:cxn>
                <a:cxn ang="0">
                  <a:pos x="152" y="2"/>
                </a:cxn>
                <a:cxn ang="0">
                  <a:pos x="178" y="0"/>
                </a:cxn>
                <a:cxn ang="0">
                  <a:pos x="207" y="1"/>
                </a:cxn>
                <a:cxn ang="0">
                  <a:pos x="233" y="6"/>
                </a:cxn>
                <a:cxn ang="0">
                  <a:pos x="259" y="13"/>
                </a:cxn>
                <a:cxn ang="0">
                  <a:pos x="283" y="23"/>
                </a:cxn>
                <a:cxn ang="0">
                  <a:pos x="305" y="35"/>
                </a:cxn>
                <a:cxn ang="0">
                  <a:pos x="324" y="50"/>
                </a:cxn>
                <a:cxn ang="0">
                  <a:pos x="341" y="67"/>
                </a:cxn>
                <a:cxn ang="0">
                  <a:pos x="354" y="84"/>
                </a:cxn>
                <a:cxn ang="0">
                  <a:pos x="365" y="104"/>
                </a:cxn>
                <a:cxn ang="0">
                  <a:pos x="372" y="124"/>
                </a:cxn>
                <a:cxn ang="0">
                  <a:pos x="375" y="146"/>
                </a:cxn>
                <a:cxn ang="0">
                  <a:pos x="373" y="169"/>
                </a:cxn>
                <a:cxn ang="0">
                  <a:pos x="368" y="189"/>
                </a:cxn>
                <a:cxn ang="0">
                  <a:pos x="358" y="210"/>
                </a:cxn>
                <a:cxn ang="0">
                  <a:pos x="344" y="228"/>
                </a:cxn>
                <a:cxn ang="0">
                  <a:pos x="329" y="245"/>
                </a:cxn>
                <a:cxn ang="0">
                  <a:pos x="309" y="259"/>
                </a:cxn>
                <a:cxn ang="0">
                  <a:pos x="286" y="270"/>
                </a:cxn>
                <a:cxn ang="0">
                  <a:pos x="263" y="280"/>
                </a:cxn>
                <a:cxn ang="0">
                  <a:pos x="236" y="286"/>
                </a:cxn>
                <a:cxn ang="0">
                  <a:pos x="208" y="290"/>
                </a:cxn>
                <a:cxn ang="0">
                  <a:pos x="179" y="290"/>
                </a:cxn>
              </a:cxnLst>
              <a:rect l="0" t="0" r="r" b="b"/>
              <a:pathLst>
                <a:path w="376" h="291">
                  <a:moveTo>
                    <a:pt x="179" y="290"/>
                  </a:moveTo>
                  <a:lnTo>
                    <a:pt x="168" y="289"/>
                  </a:lnTo>
                  <a:lnTo>
                    <a:pt x="158" y="288"/>
                  </a:lnTo>
                  <a:lnTo>
                    <a:pt x="150" y="286"/>
                  </a:lnTo>
                  <a:lnTo>
                    <a:pt x="140" y="284"/>
                  </a:lnTo>
                  <a:lnTo>
                    <a:pt x="131" y="282"/>
                  </a:lnTo>
                  <a:lnTo>
                    <a:pt x="122" y="279"/>
                  </a:lnTo>
                  <a:lnTo>
                    <a:pt x="113" y="276"/>
                  </a:lnTo>
                  <a:lnTo>
                    <a:pt x="104" y="273"/>
                  </a:lnTo>
                  <a:lnTo>
                    <a:pt x="96" y="269"/>
                  </a:lnTo>
                  <a:lnTo>
                    <a:pt x="89" y="266"/>
                  </a:lnTo>
                  <a:lnTo>
                    <a:pt x="81" y="262"/>
                  </a:lnTo>
                  <a:lnTo>
                    <a:pt x="73" y="258"/>
                  </a:lnTo>
                  <a:lnTo>
                    <a:pt x="66" y="253"/>
                  </a:lnTo>
                  <a:lnTo>
                    <a:pt x="59" y="248"/>
                  </a:lnTo>
                  <a:lnTo>
                    <a:pt x="52" y="242"/>
                  </a:lnTo>
                  <a:lnTo>
                    <a:pt x="46" y="237"/>
                  </a:lnTo>
                  <a:lnTo>
                    <a:pt x="40" y="231"/>
                  </a:lnTo>
                  <a:lnTo>
                    <a:pt x="35" y="225"/>
                  </a:lnTo>
                  <a:lnTo>
                    <a:pt x="30" y="219"/>
                  </a:lnTo>
                  <a:lnTo>
                    <a:pt x="25" y="214"/>
                  </a:lnTo>
                  <a:lnTo>
                    <a:pt x="21" y="207"/>
                  </a:lnTo>
                  <a:lnTo>
                    <a:pt x="17" y="201"/>
                  </a:lnTo>
                  <a:lnTo>
                    <a:pt x="13" y="194"/>
                  </a:lnTo>
                  <a:lnTo>
                    <a:pt x="10" y="187"/>
                  </a:lnTo>
                  <a:lnTo>
                    <a:pt x="7" y="180"/>
                  </a:lnTo>
                  <a:lnTo>
                    <a:pt x="5" y="173"/>
                  </a:lnTo>
                  <a:lnTo>
                    <a:pt x="3" y="166"/>
                  </a:lnTo>
                  <a:lnTo>
                    <a:pt x="1" y="159"/>
                  </a:lnTo>
                  <a:lnTo>
                    <a:pt x="0" y="151"/>
                  </a:lnTo>
                  <a:lnTo>
                    <a:pt x="0" y="144"/>
                  </a:lnTo>
                  <a:lnTo>
                    <a:pt x="0" y="136"/>
                  </a:lnTo>
                  <a:lnTo>
                    <a:pt x="0" y="128"/>
                  </a:lnTo>
                  <a:lnTo>
                    <a:pt x="1" y="121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4"/>
                  </a:lnTo>
                  <a:lnTo>
                    <a:pt x="13" y="87"/>
                  </a:lnTo>
                  <a:lnTo>
                    <a:pt x="17" y="80"/>
                  </a:lnTo>
                  <a:lnTo>
                    <a:pt x="21" y="74"/>
                  </a:lnTo>
                  <a:lnTo>
                    <a:pt x="25" y="69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5" y="46"/>
                  </a:lnTo>
                  <a:lnTo>
                    <a:pt x="51" y="41"/>
                  </a:lnTo>
                  <a:lnTo>
                    <a:pt x="57" y="37"/>
                  </a:lnTo>
                  <a:lnTo>
                    <a:pt x="64" y="32"/>
                  </a:lnTo>
                  <a:lnTo>
                    <a:pt x="71" y="28"/>
                  </a:lnTo>
                  <a:lnTo>
                    <a:pt x="78" y="24"/>
                  </a:lnTo>
                  <a:lnTo>
                    <a:pt x="86" y="21"/>
                  </a:lnTo>
                  <a:lnTo>
                    <a:pt x="93" y="17"/>
                  </a:lnTo>
                  <a:lnTo>
                    <a:pt x="100" y="14"/>
                  </a:lnTo>
                  <a:lnTo>
                    <a:pt x="108" y="12"/>
                  </a:lnTo>
                  <a:lnTo>
                    <a:pt x="117" y="9"/>
                  </a:lnTo>
                  <a:lnTo>
                    <a:pt x="125" y="7"/>
                  </a:lnTo>
                  <a:lnTo>
                    <a:pt x="134" y="5"/>
                  </a:lnTo>
                  <a:lnTo>
                    <a:pt x="143" y="3"/>
                  </a:lnTo>
                  <a:lnTo>
                    <a:pt x="152" y="2"/>
                  </a:lnTo>
                  <a:lnTo>
                    <a:pt x="159" y="1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7" y="0"/>
                  </a:lnTo>
                  <a:lnTo>
                    <a:pt x="207" y="1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3" y="6"/>
                  </a:lnTo>
                  <a:lnTo>
                    <a:pt x="242" y="8"/>
                  </a:lnTo>
                  <a:lnTo>
                    <a:pt x="251" y="11"/>
                  </a:lnTo>
                  <a:lnTo>
                    <a:pt x="259" y="13"/>
                  </a:lnTo>
                  <a:lnTo>
                    <a:pt x="267" y="16"/>
                  </a:lnTo>
                  <a:lnTo>
                    <a:pt x="276" y="20"/>
                  </a:lnTo>
                  <a:lnTo>
                    <a:pt x="283" y="23"/>
                  </a:lnTo>
                  <a:lnTo>
                    <a:pt x="290" y="26"/>
                  </a:lnTo>
                  <a:lnTo>
                    <a:pt x="297" y="31"/>
                  </a:lnTo>
                  <a:lnTo>
                    <a:pt x="305" y="35"/>
                  </a:lnTo>
                  <a:lnTo>
                    <a:pt x="312" y="40"/>
                  </a:lnTo>
                  <a:lnTo>
                    <a:pt x="318" y="45"/>
                  </a:lnTo>
                  <a:lnTo>
                    <a:pt x="324" y="50"/>
                  </a:lnTo>
                  <a:lnTo>
                    <a:pt x="330" y="55"/>
                  </a:lnTo>
                  <a:lnTo>
                    <a:pt x="336" y="61"/>
                  </a:lnTo>
                  <a:lnTo>
                    <a:pt x="341" y="67"/>
                  </a:lnTo>
                  <a:lnTo>
                    <a:pt x="345" y="72"/>
                  </a:lnTo>
                  <a:lnTo>
                    <a:pt x="350" y="78"/>
                  </a:lnTo>
                  <a:lnTo>
                    <a:pt x="354" y="84"/>
                  </a:lnTo>
                  <a:lnTo>
                    <a:pt x="358" y="91"/>
                  </a:lnTo>
                  <a:lnTo>
                    <a:pt x="362" y="97"/>
                  </a:lnTo>
                  <a:lnTo>
                    <a:pt x="365" y="104"/>
                  </a:lnTo>
                  <a:lnTo>
                    <a:pt x="367" y="111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3" y="131"/>
                  </a:lnTo>
                  <a:lnTo>
                    <a:pt x="374" y="138"/>
                  </a:lnTo>
                  <a:lnTo>
                    <a:pt x="375" y="146"/>
                  </a:lnTo>
                  <a:lnTo>
                    <a:pt x="375" y="153"/>
                  </a:lnTo>
                  <a:lnTo>
                    <a:pt x="374" y="161"/>
                  </a:lnTo>
                  <a:lnTo>
                    <a:pt x="373" y="169"/>
                  </a:lnTo>
                  <a:lnTo>
                    <a:pt x="372" y="175"/>
                  </a:lnTo>
                  <a:lnTo>
                    <a:pt x="370" y="182"/>
                  </a:lnTo>
                  <a:lnTo>
                    <a:pt x="368" y="189"/>
                  </a:lnTo>
                  <a:lnTo>
                    <a:pt x="365" y="197"/>
                  </a:lnTo>
                  <a:lnTo>
                    <a:pt x="361" y="203"/>
                  </a:lnTo>
                  <a:lnTo>
                    <a:pt x="358" y="210"/>
                  </a:lnTo>
                  <a:lnTo>
                    <a:pt x="354" y="216"/>
                  </a:lnTo>
                  <a:lnTo>
                    <a:pt x="349" y="222"/>
                  </a:lnTo>
                  <a:lnTo>
                    <a:pt x="344" y="228"/>
                  </a:lnTo>
                  <a:lnTo>
                    <a:pt x="340" y="233"/>
                  </a:lnTo>
                  <a:lnTo>
                    <a:pt x="335" y="239"/>
                  </a:lnTo>
                  <a:lnTo>
                    <a:pt x="329" y="245"/>
                  </a:lnTo>
                  <a:lnTo>
                    <a:pt x="323" y="250"/>
                  </a:lnTo>
                  <a:lnTo>
                    <a:pt x="316" y="255"/>
                  </a:lnTo>
                  <a:lnTo>
                    <a:pt x="309" y="259"/>
                  </a:lnTo>
                  <a:lnTo>
                    <a:pt x="302" y="264"/>
                  </a:lnTo>
                  <a:lnTo>
                    <a:pt x="294" y="267"/>
                  </a:lnTo>
                  <a:lnTo>
                    <a:pt x="286" y="270"/>
                  </a:lnTo>
                  <a:lnTo>
                    <a:pt x="279" y="274"/>
                  </a:lnTo>
                  <a:lnTo>
                    <a:pt x="271" y="277"/>
                  </a:lnTo>
                  <a:lnTo>
                    <a:pt x="263" y="280"/>
                  </a:lnTo>
                  <a:lnTo>
                    <a:pt x="254" y="283"/>
                  </a:lnTo>
                  <a:lnTo>
                    <a:pt x="245" y="285"/>
                  </a:lnTo>
                  <a:lnTo>
                    <a:pt x="236" y="286"/>
                  </a:lnTo>
                  <a:lnTo>
                    <a:pt x="226" y="288"/>
                  </a:lnTo>
                  <a:lnTo>
                    <a:pt x="218" y="289"/>
                  </a:lnTo>
                  <a:lnTo>
                    <a:pt x="208" y="290"/>
                  </a:lnTo>
                  <a:lnTo>
                    <a:pt x="199" y="290"/>
                  </a:lnTo>
                  <a:lnTo>
                    <a:pt x="188" y="290"/>
                  </a:lnTo>
                  <a:lnTo>
                    <a:pt x="179" y="290"/>
                  </a:lnTo>
                </a:path>
              </a:pathLst>
            </a:custGeom>
            <a:solidFill>
              <a:srgbClr val="D9D9D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1" name="Freeform 1148"/>
            <p:cNvSpPr>
              <a:spLocks/>
            </p:cNvSpPr>
            <p:nvPr/>
          </p:nvSpPr>
          <p:spPr bwMode="auto">
            <a:xfrm>
              <a:off x="3468" y="3737"/>
              <a:ext cx="372" cy="289"/>
            </a:xfrm>
            <a:custGeom>
              <a:avLst/>
              <a:gdLst/>
              <a:ahLst/>
              <a:cxnLst>
                <a:cxn ang="0">
                  <a:pos x="157" y="285"/>
                </a:cxn>
                <a:cxn ang="0">
                  <a:pos x="129" y="279"/>
                </a:cxn>
                <a:cxn ang="0">
                  <a:pos x="103" y="270"/>
                </a:cxn>
                <a:cxn ang="0">
                  <a:pos x="80" y="260"/>
                </a:cxn>
                <a:cxn ang="0">
                  <a:pos x="58" y="246"/>
                </a:cxn>
                <a:cxn ang="0">
                  <a:pos x="40" y="230"/>
                </a:cxn>
                <a:cxn ang="0">
                  <a:pos x="25" y="212"/>
                </a:cxn>
                <a:cxn ang="0">
                  <a:pos x="13" y="192"/>
                </a:cxn>
                <a:cxn ang="0">
                  <a:pos x="5" y="171"/>
                </a:cxn>
                <a:cxn ang="0">
                  <a:pos x="0" y="150"/>
                </a:cxn>
                <a:cxn ang="0">
                  <a:pos x="0" y="127"/>
                </a:cxn>
                <a:cxn ang="0">
                  <a:pos x="5" y="107"/>
                </a:cxn>
                <a:cxn ang="0">
                  <a:pos x="13" y="86"/>
                </a:cxn>
                <a:cxn ang="0">
                  <a:pos x="25" y="68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7" y="24"/>
                </a:cxn>
                <a:cxn ang="0">
                  <a:pos x="99" y="15"/>
                </a:cxn>
                <a:cxn ang="0">
                  <a:pos x="124" y="7"/>
                </a:cxn>
                <a:cxn ang="0">
                  <a:pos x="150" y="2"/>
                </a:cxn>
                <a:cxn ang="0">
                  <a:pos x="176" y="0"/>
                </a:cxn>
                <a:cxn ang="0">
                  <a:pos x="205" y="2"/>
                </a:cxn>
                <a:cxn ang="0">
                  <a:pos x="231" y="6"/>
                </a:cxn>
                <a:cxn ang="0">
                  <a:pos x="257" y="14"/>
                </a:cxn>
                <a:cxn ang="0">
                  <a:pos x="280" y="24"/>
                </a:cxn>
                <a:cxn ang="0">
                  <a:pos x="301" y="35"/>
                </a:cxn>
                <a:cxn ang="0">
                  <a:pos x="321" y="50"/>
                </a:cxn>
                <a:cxn ang="0">
                  <a:pos x="338" y="67"/>
                </a:cxn>
                <a:cxn ang="0">
                  <a:pos x="350" y="84"/>
                </a:cxn>
                <a:cxn ang="0">
                  <a:pos x="361" y="103"/>
                </a:cxn>
                <a:cxn ang="0">
                  <a:pos x="368" y="123"/>
                </a:cxn>
                <a:cxn ang="0">
                  <a:pos x="371" y="145"/>
                </a:cxn>
                <a:cxn ang="0">
                  <a:pos x="369" y="167"/>
                </a:cxn>
                <a:cxn ang="0">
                  <a:pos x="364" y="188"/>
                </a:cxn>
                <a:cxn ang="0">
                  <a:pos x="354" y="208"/>
                </a:cxn>
                <a:cxn ang="0">
                  <a:pos x="341" y="226"/>
                </a:cxn>
                <a:cxn ang="0">
                  <a:pos x="325" y="243"/>
                </a:cxn>
                <a:cxn ang="0">
                  <a:pos x="306" y="257"/>
                </a:cxn>
                <a:cxn ang="0">
                  <a:pos x="283" y="268"/>
                </a:cxn>
                <a:cxn ang="0">
                  <a:pos x="260" y="278"/>
                </a:cxn>
                <a:cxn ang="0">
                  <a:pos x="233" y="284"/>
                </a:cxn>
                <a:cxn ang="0">
                  <a:pos x="206" y="287"/>
                </a:cxn>
                <a:cxn ang="0">
                  <a:pos x="177" y="287"/>
                </a:cxn>
              </a:cxnLst>
              <a:rect l="0" t="0" r="r" b="b"/>
              <a:pathLst>
                <a:path w="372" h="289">
                  <a:moveTo>
                    <a:pt x="177" y="287"/>
                  </a:moveTo>
                  <a:lnTo>
                    <a:pt x="167" y="286"/>
                  </a:lnTo>
                  <a:lnTo>
                    <a:pt x="157" y="285"/>
                  </a:lnTo>
                  <a:lnTo>
                    <a:pt x="148" y="284"/>
                  </a:lnTo>
                  <a:lnTo>
                    <a:pt x="139" y="282"/>
                  </a:lnTo>
                  <a:lnTo>
                    <a:pt x="129" y="279"/>
                  </a:lnTo>
                  <a:lnTo>
                    <a:pt x="121" y="277"/>
                  </a:lnTo>
                  <a:lnTo>
                    <a:pt x="112" y="274"/>
                  </a:lnTo>
                  <a:lnTo>
                    <a:pt x="103" y="270"/>
                  </a:lnTo>
                  <a:lnTo>
                    <a:pt x="95" y="267"/>
                  </a:lnTo>
                  <a:lnTo>
                    <a:pt x="88" y="264"/>
                  </a:lnTo>
                  <a:lnTo>
                    <a:pt x="80" y="260"/>
                  </a:lnTo>
                  <a:lnTo>
                    <a:pt x="72" y="255"/>
                  </a:lnTo>
                  <a:lnTo>
                    <a:pt x="65" y="251"/>
                  </a:lnTo>
                  <a:lnTo>
                    <a:pt x="58" y="246"/>
                  </a:lnTo>
                  <a:lnTo>
                    <a:pt x="52" y="240"/>
                  </a:lnTo>
                  <a:lnTo>
                    <a:pt x="45" y="235"/>
                  </a:lnTo>
                  <a:lnTo>
                    <a:pt x="40" y="230"/>
                  </a:lnTo>
                  <a:lnTo>
                    <a:pt x="34" y="224"/>
                  </a:lnTo>
                  <a:lnTo>
                    <a:pt x="30" y="217"/>
                  </a:lnTo>
                  <a:lnTo>
                    <a:pt x="25" y="212"/>
                  </a:lnTo>
                  <a:lnTo>
                    <a:pt x="21" y="206"/>
                  </a:lnTo>
                  <a:lnTo>
                    <a:pt x="16" y="199"/>
                  </a:lnTo>
                  <a:lnTo>
                    <a:pt x="13" y="192"/>
                  </a:lnTo>
                  <a:lnTo>
                    <a:pt x="10" y="185"/>
                  </a:lnTo>
                  <a:lnTo>
                    <a:pt x="7" y="178"/>
                  </a:lnTo>
                  <a:lnTo>
                    <a:pt x="5" y="171"/>
                  </a:lnTo>
                  <a:lnTo>
                    <a:pt x="3" y="165"/>
                  </a:lnTo>
                  <a:lnTo>
                    <a:pt x="1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7"/>
                  </a:lnTo>
                  <a:lnTo>
                    <a:pt x="1" y="120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3"/>
                  </a:lnTo>
                  <a:lnTo>
                    <a:pt x="13" y="86"/>
                  </a:lnTo>
                  <a:lnTo>
                    <a:pt x="16" y="80"/>
                  </a:lnTo>
                  <a:lnTo>
                    <a:pt x="20" y="74"/>
                  </a:lnTo>
                  <a:lnTo>
                    <a:pt x="25" y="68"/>
                  </a:lnTo>
                  <a:lnTo>
                    <a:pt x="29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4" y="46"/>
                  </a:lnTo>
                  <a:lnTo>
                    <a:pt x="50" y="41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70" y="28"/>
                  </a:lnTo>
                  <a:lnTo>
                    <a:pt x="77" y="24"/>
                  </a:lnTo>
                  <a:lnTo>
                    <a:pt x="85" y="21"/>
                  </a:lnTo>
                  <a:lnTo>
                    <a:pt x="92" y="18"/>
                  </a:lnTo>
                  <a:lnTo>
                    <a:pt x="99" y="15"/>
                  </a:lnTo>
                  <a:lnTo>
                    <a:pt x="107" y="12"/>
                  </a:lnTo>
                  <a:lnTo>
                    <a:pt x="115" y="10"/>
                  </a:lnTo>
                  <a:lnTo>
                    <a:pt x="124" y="7"/>
                  </a:lnTo>
                  <a:lnTo>
                    <a:pt x="132" y="5"/>
                  </a:lnTo>
                  <a:lnTo>
                    <a:pt x="141" y="4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67" y="1"/>
                  </a:lnTo>
                  <a:lnTo>
                    <a:pt x="176" y="0"/>
                  </a:lnTo>
                  <a:lnTo>
                    <a:pt x="186" y="1"/>
                  </a:lnTo>
                  <a:lnTo>
                    <a:pt x="195" y="1"/>
                  </a:lnTo>
                  <a:lnTo>
                    <a:pt x="205" y="2"/>
                  </a:lnTo>
                  <a:lnTo>
                    <a:pt x="214" y="3"/>
                  </a:lnTo>
                  <a:lnTo>
                    <a:pt x="222" y="5"/>
                  </a:lnTo>
                  <a:lnTo>
                    <a:pt x="231" y="6"/>
                  </a:lnTo>
                  <a:lnTo>
                    <a:pt x="239" y="9"/>
                  </a:lnTo>
                  <a:lnTo>
                    <a:pt x="248" y="11"/>
                  </a:lnTo>
                  <a:lnTo>
                    <a:pt x="257" y="14"/>
                  </a:lnTo>
                  <a:lnTo>
                    <a:pt x="265" y="17"/>
                  </a:lnTo>
                  <a:lnTo>
                    <a:pt x="273" y="20"/>
                  </a:lnTo>
                  <a:lnTo>
                    <a:pt x="280" y="24"/>
                  </a:lnTo>
                  <a:lnTo>
                    <a:pt x="287" y="27"/>
                  </a:lnTo>
                  <a:lnTo>
                    <a:pt x="294" y="31"/>
                  </a:lnTo>
                  <a:lnTo>
                    <a:pt x="301" y="35"/>
                  </a:lnTo>
                  <a:lnTo>
                    <a:pt x="308" y="40"/>
                  </a:lnTo>
                  <a:lnTo>
                    <a:pt x="315" y="45"/>
                  </a:lnTo>
                  <a:lnTo>
                    <a:pt x="321" y="50"/>
                  </a:lnTo>
                  <a:lnTo>
                    <a:pt x="327" y="55"/>
                  </a:lnTo>
                  <a:lnTo>
                    <a:pt x="332" y="61"/>
                  </a:lnTo>
                  <a:lnTo>
                    <a:pt x="338" y="67"/>
                  </a:lnTo>
                  <a:lnTo>
                    <a:pt x="342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4" y="90"/>
                  </a:lnTo>
                  <a:lnTo>
                    <a:pt x="358" y="96"/>
                  </a:lnTo>
                  <a:lnTo>
                    <a:pt x="361" y="103"/>
                  </a:lnTo>
                  <a:lnTo>
                    <a:pt x="363" y="110"/>
                  </a:lnTo>
                  <a:lnTo>
                    <a:pt x="366" y="117"/>
                  </a:lnTo>
                  <a:lnTo>
                    <a:pt x="368" y="123"/>
                  </a:lnTo>
                  <a:lnTo>
                    <a:pt x="369" y="130"/>
                  </a:lnTo>
                  <a:lnTo>
                    <a:pt x="370" y="138"/>
                  </a:lnTo>
                  <a:lnTo>
                    <a:pt x="371" y="145"/>
                  </a:lnTo>
                  <a:lnTo>
                    <a:pt x="371" y="152"/>
                  </a:lnTo>
                  <a:lnTo>
                    <a:pt x="370" y="160"/>
                  </a:lnTo>
                  <a:lnTo>
                    <a:pt x="369" y="167"/>
                  </a:lnTo>
                  <a:lnTo>
                    <a:pt x="368" y="174"/>
                  </a:lnTo>
                  <a:lnTo>
                    <a:pt x="366" y="181"/>
                  </a:lnTo>
                  <a:lnTo>
                    <a:pt x="364" y="188"/>
                  </a:lnTo>
                  <a:lnTo>
                    <a:pt x="361" y="195"/>
                  </a:lnTo>
                  <a:lnTo>
                    <a:pt x="357" y="202"/>
                  </a:lnTo>
                  <a:lnTo>
                    <a:pt x="354" y="208"/>
                  </a:lnTo>
                  <a:lnTo>
                    <a:pt x="350" y="215"/>
                  </a:lnTo>
                  <a:lnTo>
                    <a:pt x="346" y="220"/>
                  </a:lnTo>
                  <a:lnTo>
                    <a:pt x="341" y="226"/>
                  </a:lnTo>
                  <a:lnTo>
                    <a:pt x="337" y="231"/>
                  </a:lnTo>
                  <a:lnTo>
                    <a:pt x="331" y="237"/>
                  </a:lnTo>
                  <a:lnTo>
                    <a:pt x="325" y="243"/>
                  </a:lnTo>
                  <a:lnTo>
                    <a:pt x="319" y="248"/>
                  </a:lnTo>
                  <a:lnTo>
                    <a:pt x="312" y="253"/>
                  </a:lnTo>
                  <a:lnTo>
                    <a:pt x="306" y="257"/>
                  </a:lnTo>
                  <a:lnTo>
                    <a:pt x="298" y="261"/>
                  </a:lnTo>
                  <a:lnTo>
                    <a:pt x="291" y="264"/>
                  </a:lnTo>
                  <a:lnTo>
                    <a:pt x="283" y="268"/>
                  </a:lnTo>
                  <a:lnTo>
                    <a:pt x="276" y="272"/>
                  </a:lnTo>
                  <a:lnTo>
                    <a:pt x="268" y="275"/>
                  </a:lnTo>
                  <a:lnTo>
                    <a:pt x="260" y="278"/>
                  </a:lnTo>
                  <a:lnTo>
                    <a:pt x="251" y="280"/>
                  </a:lnTo>
                  <a:lnTo>
                    <a:pt x="242" y="282"/>
                  </a:lnTo>
                  <a:lnTo>
                    <a:pt x="233" y="284"/>
                  </a:lnTo>
                  <a:lnTo>
                    <a:pt x="224" y="285"/>
                  </a:lnTo>
                  <a:lnTo>
                    <a:pt x="216" y="286"/>
                  </a:lnTo>
                  <a:lnTo>
                    <a:pt x="206" y="287"/>
                  </a:lnTo>
                  <a:lnTo>
                    <a:pt x="196" y="288"/>
                  </a:lnTo>
                  <a:lnTo>
                    <a:pt x="186" y="288"/>
                  </a:lnTo>
                  <a:lnTo>
                    <a:pt x="177" y="287"/>
                  </a:lnTo>
                </a:path>
              </a:pathLst>
            </a:custGeom>
            <a:solidFill>
              <a:srgbClr val="D8D8D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2" name="Freeform 1149"/>
            <p:cNvSpPr>
              <a:spLocks/>
            </p:cNvSpPr>
            <p:nvPr/>
          </p:nvSpPr>
          <p:spPr bwMode="auto">
            <a:xfrm>
              <a:off x="3443" y="3106"/>
              <a:ext cx="418" cy="792"/>
            </a:xfrm>
            <a:custGeom>
              <a:avLst/>
              <a:gdLst/>
              <a:ahLst/>
              <a:cxnLst>
                <a:cxn ang="0">
                  <a:pos x="1" y="563"/>
                </a:cxn>
                <a:cxn ang="0">
                  <a:pos x="0" y="584"/>
                </a:cxn>
                <a:cxn ang="0">
                  <a:pos x="2" y="604"/>
                </a:cxn>
                <a:cxn ang="0">
                  <a:pos x="6" y="625"/>
                </a:cxn>
                <a:cxn ang="0">
                  <a:pos x="12" y="645"/>
                </a:cxn>
                <a:cxn ang="0">
                  <a:pos x="19" y="664"/>
                </a:cxn>
                <a:cxn ang="0">
                  <a:pos x="29" y="682"/>
                </a:cxn>
                <a:cxn ang="0">
                  <a:pos x="39" y="700"/>
                </a:cxn>
                <a:cxn ang="0">
                  <a:pos x="52" y="716"/>
                </a:cxn>
                <a:cxn ang="0">
                  <a:pos x="67" y="730"/>
                </a:cxn>
                <a:cxn ang="0">
                  <a:pos x="82" y="744"/>
                </a:cxn>
                <a:cxn ang="0">
                  <a:pos x="99" y="756"/>
                </a:cxn>
                <a:cxn ang="0">
                  <a:pos x="117" y="767"/>
                </a:cxn>
                <a:cxn ang="0">
                  <a:pos x="136" y="776"/>
                </a:cxn>
                <a:cxn ang="0">
                  <a:pos x="157" y="783"/>
                </a:cxn>
                <a:cxn ang="0">
                  <a:pos x="177" y="788"/>
                </a:cxn>
                <a:cxn ang="0">
                  <a:pos x="200" y="791"/>
                </a:cxn>
                <a:cxn ang="0">
                  <a:pos x="222" y="791"/>
                </a:cxn>
                <a:cxn ang="0">
                  <a:pos x="243" y="790"/>
                </a:cxn>
                <a:cxn ang="0">
                  <a:pos x="263" y="786"/>
                </a:cxn>
                <a:cxn ang="0">
                  <a:pos x="283" y="780"/>
                </a:cxn>
                <a:cxn ang="0">
                  <a:pos x="302" y="773"/>
                </a:cxn>
                <a:cxn ang="0">
                  <a:pos x="319" y="763"/>
                </a:cxn>
                <a:cxn ang="0">
                  <a:pos x="336" y="752"/>
                </a:cxn>
                <a:cxn ang="0">
                  <a:pos x="352" y="740"/>
                </a:cxn>
                <a:cxn ang="0">
                  <a:pos x="366" y="726"/>
                </a:cxn>
                <a:cxn ang="0">
                  <a:pos x="379" y="711"/>
                </a:cxn>
                <a:cxn ang="0">
                  <a:pos x="389" y="695"/>
                </a:cxn>
                <a:cxn ang="0">
                  <a:pos x="399" y="677"/>
                </a:cxn>
                <a:cxn ang="0">
                  <a:pos x="406" y="659"/>
                </a:cxn>
                <a:cxn ang="0">
                  <a:pos x="412" y="639"/>
                </a:cxn>
                <a:cxn ang="0">
                  <a:pos x="416" y="619"/>
                </a:cxn>
                <a:cxn ang="0">
                  <a:pos x="417" y="598"/>
                </a:cxn>
                <a:cxn ang="0">
                  <a:pos x="1" y="0"/>
                </a:cxn>
              </a:cxnLst>
              <a:rect l="0" t="0" r="r" b="b"/>
              <a:pathLst>
                <a:path w="418" h="792">
                  <a:moveTo>
                    <a:pt x="1" y="0"/>
                  </a:moveTo>
                  <a:lnTo>
                    <a:pt x="1" y="563"/>
                  </a:lnTo>
                  <a:lnTo>
                    <a:pt x="0" y="574"/>
                  </a:lnTo>
                  <a:lnTo>
                    <a:pt x="0" y="584"/>
                  </a:lnTo>
                  <a:lnTo>
                    <a:pt x="1" y="594"/>
                  </a:lnTo>
                  <a:lnTo>
                    <a:pt x="2" y="604"/>
                  </a:lnTo>
                  <a:lnTo>
                    <a:pt x="3" y="615"/>
                  </a:lnTo>
                  <a:lnTo>
                    <a:pt x="6" y="625"/>
                  </a:lnTo>
                  <a:lnTo>
                    <a:pt x="8" y="635"/>
                  </a:lnTo>
                  <a:lnTo>
                    <a:pt x="12" y="645"/>
                  </a:lnTo>
                  <a:lnTo>
                    <a:pt x="15" y="654"/>
                  </a:lnTo>
                  <a:lnTo>
                    <a:pt x="19" y="664"/>
                  </a:lnTo>
                  <a:lnTo>
                    <a:pt x="24" y="673"/>
                  </a:lnTo>
                  <a:lnTo>
                    <a:pt x="29" y="682"/>
                  </a:lnTo>
                  <a:lnTo>
                    <a:pt x="34" y="691"/>
                  </a:lnTo>
                  <a:lnTo>
                    <a:pt x="39" y="700"/>
                  </a:lnTo>
                  <a:lnTo>
                    <a:pt x="45" y="708"/>
                  </a:lnTo>
                  <a:lnTo>
                    <a:pt x="52" y="716"/>
                  </a:lnTo>
                  <a:lnTo>
                    <a:pt x="59" y="724"/>
                  </a:lnTo>
                  <a:lnTo>
                    <a:pt x="67" y="730"/>
                  </a:lnTo>
                  <a:lnTo>
                    <a:pt x="74" y="737"/>
                  </a:lnTo>
                  <a:lnTo>
                    <a:pt x="82" y="744"/>
                  </a:lnTo>
                  <a:lnTo>
                    <a:pt x="91" y="750"/>
                  </a:lnTo>
                  <a:lnTo>
                    <a:pt x="99" y="756"/>
                  </a:lnTo>
                  <a:lnTo>
                    <a:pt x="108" y="762"/>
                  </a:lnTo>
                  <a:lnTo>
                    <a:pt x="117" y="767"/>
                  </a:lnTo>
                  <a:lnTo>
                    <a:pt x="126" y="772"/>
                  </a:lnTo>
                  <a:lnTo>
                    <a:pt x="136" y="776"/>
                  </a:lnTo>
                  <a:lnTo>
                    <a:pt x="147" y="779"/>
                  </a:lnTo>
                  <a:lnTo>
                    <a:pt x="157" y="783"/>
                  </a:lnTo>
                  <a:lnTo>
                    <a:pt x="168" y="785"/>
                  </a:lnTo>
                  <a:lnTo>
                    <a:pt x="177" y="788"/>
                  </a:lnTo>
                  <a:lnTo>
                    <a:pt x="188" y="789"/>
                  </a:lnTo>
                  <a:lnTo>
                    <a:pt x="200" y="791"/>
                  </a:lnTo>
                  <a:lnTo>
                    <a:pt x="211" y="791"/>
                  </a:lnTo>
                  <a:lnTo>
                    <a:pt x="222" y="791"/>
                  </a:lnTo>
                  <a:lnTo>
                    <a:pt x="233" y="791"/>
                  </a:lnTo>
                  <a:lnTo>
                    <a:pt x="243" y="790"/>
                  </a:lnTo>
                  <a:lnTo>
                    <a:pt x="253" y="788"/>
                  </a:lnTo>
                  <a:lnTo>
                    <a:pt x="263" y="786"/>
                  </a:lnTo>
                  <a:lnTo>
                    <a:pt x="273" y="783"/>
                  </a:lnTo>
                  <a:lnTo>
                    <a:pt x="283" y="780"/>
                  </a:lnTo>
                  <a:lnTo>
                    <a:pt x="293" y="777"/>
                  </a:lnTo>
                  <a:lnTo>
                    <a:pt x="302" y="773"/>
                  </a:lnTo>
                  <a:lnTo>
                    <a:pt x="312" y="768"/>
                  </a:lnTo>
                  <a:lnTo>
                    <a:pt x="319" y="763"/>
                  </a:lnTo>
                  <a:lnTo>
                    <a:pt x="328" y="758"/>
                  </a:lnTo>
                  <a:lnTo>
                    <a:pt x="336" y="752"/>
                  </a:lnTo>
                  <a:lnTo>
                    <a:pt x="345" y="746"/>
                  </a:lnTo>
                  <a:lnTo>
                    <a:pt x="352" y="740"/>
                  </a:lnTo>
                  <a:lnTo>
                    <a:pt x="359" y="733"/>
                  </a:lnTo>
                  <a:lnTo>
                    <a:pt x="366" y="726"/>
                  </a:lnTo>
                  <a:lnTo>
                    <a:pt x="373" y="719"/>
                  </a:lnTo>
                  <a:lnTo>
                    <a:pt x="379" y="711"/>
                  </a:lnTo>
                  <a:lnTo>
                    <a:pt x="384" y="703"/>
                  </a:lnTo>
                  <a:lnTo>
                    <a:pt x="389" y="695"/>
                  </a:lnTo>
                  <a:lnTo>
                    <a:pt x="394" y="686"/>
                  </a:lnTo>
                  <a:lnTo>
                    <a:pt x="399" y="677"/>
                  </a:lnTo>
                  <a:lnTo>
                    <a:pt x="403" y="668"/>
                  </a:lnTo>
                  <a:lnTo>
                    <a:pt x="406" y="659"/>
                  </a:lnTo>
                  <a:lnTo>
                    <a:pt x="410" y="649"/>
                  </a:lnTo>
                  <a:lnTo>
                    <a:pt x="412" y="639"/>
                  </a:lnTo>
                  <a:lnTo>
                    <a:pt x="414" y="629"/>
                  </a:lnTo>
                  <a:lnTo>
                    <a:pt x="416" y="619"/>
                  </a:lnTo>
                  <a:lnTo>
                    <a:pt x="417" y="608"/>
                  </a:lnTo>
                  <a:lnTo>
                    <a:pt x="417" y="598"/>
                  </a:lnTo>
                  <a:lnTo>
                    <a:pt x="417" y="0"/>
                  </a:lnTo>
                  <a:lnTo>
                    <a:pt x="1" y="0"/>
                  </a:lnTo>
                </a:path>
              </a:pathLst>
            </a:custGeom>
            <a:gradFill rotWithShape="0">
              <a:gsLst>
                <a:gs pos="0">
                  <a:srgbClr val="BFBFAA"/>
                </a:gs>
                <a:gs pos="50000">
                  <a:srgbClr val="BFBFAA">
                    <a:gamma/>
                    <a:tint val="30196"/>
                    <a:invGamma/>
                  </a:srgbClr>
                </a:gs>
                <a:gs pos="100000">
                  <a:srgbClr val="BFBFAA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3" name="Freeform 1150"/>
            <p:cNvSpPr>
              <a:spLocks/>
            </p:cNvSpPr>
            <p:nvPr/>
          </p:nvSpPr>
          <p:spPr bwMode="auto">
            <a:xfrm>
              <a:off x="3444" y="2892"/>
              <a:ext cx="417" cy="401"/>
            </a:xfrm>
            <a:custGeom>
              <a:avLst/>
              <a:gdLst/>
              <a:ahLst/>
              <a:cxnLst>
                <a:cxn ang="0">
                  <a:pos x="3" y="157"/>
                </a:cxn>
                <a:cxn ang="0">
                  <a:pos x="11" y="129"/>
                </a:cxn>
                <a:cxn ang="0">
                  <a:pos x="23" y="102"/>
                </a:cxn>
                <a:cxn ang="0">
                  <a:pos x="38" y="79"/>
                </a:cxn>
                <a:cxn ang="0">
                  <a:pos x="57" y="57"/>
                </a:cxn>
                <a:cxn ang="0">
                  <a:pos x="79" y="39"/>
                </a:cxn>
                <a:cxn ang="0">
                  <a:pos x="104" y="24"/>
                </a:cxn>
                <a:cxn ang="0">
                  <a:pos x="130" y="12"/>
                </a:cxn>
                <a:cxn ang="0">
                  <a:pos x="158" y="4"/>
                </a:cxn>
                <a:cxn ang="0">
                  <a:pos x="188" y="0"/>
                </a:cxn>
                <a:cxn ang="0">
                  <a:pos x="219" y="1"/>
                </a:cxn>
                <a:cxn ang="0">
                  <a:pos x="249" y="6"/>
                </a:cxn>
                <a:cxn ang="0">
                  <a:pos x="279" y="15"/>
                </a:cxn>
                <a:cxn ang="0">
                  <a:pos x="307" y="27"/>
                </a:cxn>
                <a:cxn ang="0">
                  <a:pos x="331" y="43"/>
                </a:cxn>
                <a:cxn ang="0">
                  <a:pos x="354" y="62"/>
                </a:cxn>
                <a:cxn ang="0">
                  <a:pos x="373" y="84"/>
                </a:cxn>
                <a:cxn ang="0">
                  <a:pos x="389" y="107"/>
                </a:cxn>
                <a:cxn ang="0">
                  <a:pos x="402" y="134"/>
                </a:cxn>
                <a:cxn ang="0">
                  <a:pos x="411" y="162"/>
                </a:cxn>
                <a:cxn ang="0">
                  <a:pos x="416" y="191"/>
                </a:cxn>
                <a:cxn ang="0">
                  <a:pos x="416" y="222"/>
                </a:cxn>
                <a:cxn ang="0">
                  <a:pos x="411" y="251"/>
                </a:cxn>
                <a:cxn ang="0">
                  <a:pos x="402" y="280"/>
                </a:cxn>
                <a:cxn ang="0">
                  <a:pos x="388" y="306"/>
                </a:cxn>
                <a:cxn ang="0">
                  <a:pos x="372" y="330"/>
                </a:cxn>
                <a:cxn ang="0">
                  <a:pos x="351" y="351"/>
                </a:cxn>
                <a:cxn ang="0">
                  <a:pos x="327" y="368"/>
                </a:cxn>
                <a:cxn ang="0">
                  <a:pos x="301" y="382"/>
                </a:cxn>
                <a:cxn ang="0">
                  <a:pos x="272" y="393"/>
                </a:cxn>
                <a:cxn ang="0">
                  <a:pos x="242" y="399"/>
                </a:cxn>
                <a:cxn ang="0">
                  <a:pos x="210" y="400"/>
                </a:cxn>
                <a:cxn ang="0">
                  <a:pos x="176" y="397"/>
                </a:cxn>
                <a:cxn ang="0">
                  <a:pos x="146" y="389"/>
                </a:cxn>
                <a:cxn ang="0">
                  <a:pos x="116" y="376"/>
                </a:cxn>
                <a:cxn ang="0">
                  <a:pos x="90" y="361"/>
                </a:cxn>
                <a:cxn ang="0">
                  <a:pos x="66" y="342"/>
                </a:cxn>
                <a:cxn ang="0">
                  <a:pos x="45" y="319"/>
                </a:cxn>
                <a:cxn ang="0">
                  <a:pos x="28" y="295"/>
                </a:cxn>
                <a:cxn ang="0">
                  <a:pos x="15" y="267"/>
                </a:cxn>
                <a:cxn ang="0">
                  <a:pos x="5" y="238"/>
                </a:cxn>
                <a:cxn ang="0">
                  <a:pos x="0" y="209"/>
                </a:cxn>
                <a:cxn ang="0">
                  <a:pos x="1" y="177"/>
                </a:cxn>
              </a:cxnLst>
              <a:rect l="0" t="0" r="r" b="b"/>
              <a:pathLst>
                <a:path w="417" h="401">
                  <a:moveTo>
                    <a:pt x="1" y="177"/>
                  </a:moveTo>
                  <a:lnTo>
                    <a:pt x="2" y="167"/>
                  </a:lnTo>
                  <a:lnTo>
                    <a:pt x="3" y="157"/>
                  </a:lnTo>
                  <a:lnTo>
                    <a:pt x="5" y="148"/>
                  </a:lnTo>
                  <a:lnTo>
                    <a:pt x="8" y="138"/>
                  </a:lnTo>
                  <a:lnTo>
                    <a:pt x="11" y="129"/>
                  </a:lnTo>
                  <a:lnTo>
                    <a:pt x="14" y="120"/>
                  </a:lnTo>
                  <a:lnTo>
                    <a:pt x="19" y="111"/>
                  </a:lnTo>
                  <a:lnTo>
                    <a:pt x="23" y="102"/>
                  </a:lnTo>
                  <a:lnTo>
                    <a:pt x="28" y="95"/>
                  </a:lnTo>
                  <a:lnTo>
                    <a:pt x="33" y="87"/>
                  </a:lnTo>
                  <a:lnTo>
                    <a:pt x="38" y="79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4" y="51"/>
                  </a:lnTo>
                  <a:lnTo>
                    <a:pt x="71" y="44"/>
                  </a:lnTo>
                  <a:lnTo>
                    <a:pt x="79" y="39"/>
                  </a:lnTo>
                  <a:lnTo>
                    <a:pt x="87" y="33"/>
                  </a:lnTo>
                  <a:lnTo>
                    <a:pt x="95" y="29"/>
                  </a:lnTo>
                  <a:lnTo>
                    <a:pt x="104" y="24"/>
                  </a:lnTo>
                  <a:lnTo>
                    <a:pt x="111" y="20"/>
                  </a:lnTo>
                  <a:lnTo>
                    <a:pt x="121" y="16"/>
                  </a:lnTo>
                  <a:lnTo>
                    <a:pt x="130" y="12"/>
                  </a:lnTo>
                  <a:lnTo>
                    <a:pt x="139" y="9"/>
                  </a:lnTo>
                  <a:lnTo>
                    <a:pt x="149" y="6"/>
                  </a:lnTo>
                  <a:lnTo>
                    <a:pt x="158" y="4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9" y="0"/>
                  </a:lnTo>
                  <a:lnTo>
                    <a:pt x="219" y="1"/>
                  </a:lnTo>
                  <a:lnTo>
                    <a:pt x="230" y="2"/>
                  </a:lnTo>
                  <a:lnTo>
                    <a:pt x="240" y="3"/>
                  </a:lnTo>
                  <a:lnTo>
                    <a:pt x="249" y="6"/>
                  </a:lnTo>
                  <a:lnTo>
                    <a:pt x="260" y="8"/>
                  </a:lnTo>
                  <a:lnTo>
                    <a:pt x="269" y="11"/>
                  </a:lnTo>
                  <a:lnTo>
                    <a:pt x="279" y="15"/>
                  </a:lnTo>
                  <a:lnTo>
                    <a:pt x="288" y="18"/>
                  </a:lnTo>
                  <a:lnTo>
                    <a:pt x="297" y="23"/>
                  </a:lnTo>
                  <a:lnTo>
                    <a:pt x="307" y="27"/>
                  </a:lnTo>
                  <a:lnTo>
                    <a:pt x="314" y="32"/>
                  </a:lnTo>
                  <a:lnTo>
                    <a:pt x="323" y="37"/>
                  </a:lnTo>
                  <a:lnTo>
                    <a:pt x="331" y="43"/>
                  </a:lnTo>
                  <a:lnTo>
                    <a:pt x="339" y="48"/>
                  </a:lnTo>
                  <a:lnTo>
                    <a:pt x="346" y="55"/>
                  </a:lnTo>
                  <a:lnTo>
                    <a:pt x="354" y="62"/>
                  </a:lnTo>
                  <a:lnTo>
                    <a:pt x="361" y="69"/>
                  </a:lnTo>
                  <a:lnTo>
                    <a:pt x="367" y="76"/>
                  </a:lnTo>
                  <a:lnTo>
                    <a:pt x="373" y="84"/>
                  </a:lnTo>
                  <a:lnTo>
                    <a:pt x="379" y="92"/>
                  </a:lnTo>
                  <a:lnTo>
                    <a:pt x="384" y="100"/>
                  </a:lnTo>
                  <a:lnTo>
                    <a:pt x="389" y="107"/>
                  </a:lnTo>
                  <a:lnTo>
                    <a:pt x="394" y="116"/>
                  </a:lnTo>
                  <a:lnTo>
                    <a:pt x="398" y="125"/>
                  </a:lnTo>
                  <a:lnTo>
                    <a:pt x="402" y="134"/>
                  </a:lnTo>
                  <a:lnTo>
                    <a:pt x="405" y="143"/>
                  </a:lnTo>
                  <a:lnTo>
                    <a:pt x="408" y="153"/>
                  </a:lnTo>
                  <a:lnTo>
                    <a:pt x="411" y="162"/>
                  </a:lnTo>
                  <a:lnTo>
                    <a:pt x="413" y="171"/>
                  </a:lnTo>
                  <a:lnTo>
                    <a:pt x="415" y="181"/>
                  </a:lnTo>
                  <a:lnTo>
                    <a:pt x="416" y="191"/>
                  </a:lnTo>
                  <a:lnTo>
                    <a:pt x="416" y="201"/>
                  </a:lnTo>
                  <a:lnTo>
                    <a:pt x="416" y="211"/>
                  </a:lnTo>
                  <a:lnTo>
                    <a:pt x="416" y="222"/>
                  </a:lnTo>
                  <a:lnTo>
                    <a:pt x="415" y="232"/>
                  </a:lnTo>
                  <a:lnTo>
                    <a:pt x="413" y="241"/>
                  </a:lnTo>
                  <a:lnTo>
                    <a:pt x="411" y="251"/>
                  </a:lnTo>
                  <a:lnTo>
                    <a:pt x="409" y="261"/>
                  </a:lnTo>
                  <a:lnTo>
                    <a:pt x="405" y="271"/>
                  </a:lnTo>
                  <a:lnTo>
                    <a:pt x="402" y="280"/>
                  </a:lnTo>
                  <a:lnTo>
                    <a:pt x="398" y="289"/>
                  </a:lnTo>
                  <a:lnTo>
                    <a:pt x="393" y="298"/>
                  </a:lnTo>
                  <a:lnTo>
                    <a:pt x="388" y="306"/>
                  </a:lnTo>
                  <a:lnTo>
                    <a:pt x="383" y="314"/>
                  </a:lnTo>
                  <a:lnTo>
                    <a:pt x="378" y="322"/>
                  </a:lnTo>
                  <a:lnTo>
                    <a:pt x="372" y="330"/>
                  </a:lnTo>
                  <a:lnTo>
                    <a:pt x="365" y="337"/>
                  </a:lnTo>
                  <a:lnTo>
                    <a:pt x="358" y="344"/>
                  </a:lnTo>
                  <a:lnTo>
                    <a:pt x="351" y="351"/>
                  </a:lnTo>
                  <a:lnTo>
                    <a:pt x="344" y="357"/>
                  </a:lnTo>
                  <a:lnTo>
                    <a:pt x="335" y="363"/>
                  </a:lnTo>
                  <a:lnTo>
                    <a:pt x="327" y="368"/>
                  </a:lnTo>
                  <a:lnTo>
                    <a:pt x="318" y="373"/>
                  </a:lnTo>
                  <a:lnTo>
                    <a:pt x="311" y="378"/>
                  </a:lnTo>
                  <a:lnTo>
                    <a:pt x="301" y="382"/>
                  </a:lnTo>
                  <a:lnTo>
                    <a:pt x="292" y="386"/>
                  </a:lnTo>
                  <a:lnTo>
                    <a:pt x="282" y="390"/>
                  </a:lnTo>
                  <a:lnTo>
                    <a:pt x="272" y="393"/>
                  </a:lnTo>
                  <a:lnTo>
                    <a:pt x="262" y="395"/>
                  </a:lnTo>
                  <a:lnTo>
                    <a:pt x="252" y="397"/>
                  </a:lnTo>
                  <a:lnTo>
                    <a:pt x="242" y="399"/>
                  </a:lnTo>
                  <a:lnTo>
                    <a:pt x="232" y="400"/>
                  </a:lnTo>
                  <a:lnTo>
                    <a:pt x="221" y="400"/>
                  </a:lnTo>
                  <a:lnTo>
                    <a:pt x="210" y="400"/>
                  </a:lnTo>
                  <a:lnTo>
                    <a:pt x="199" y="400"/>
                  </a:lnTo>
                  <a:lnTo>
                    <a:pt x="187" y="398"/>
                  </a:lnTo>
                  <a:lnTo>
                    <a:pt x="176" y="397"/>
                  </a:lnTo>
                  <a:lnTo>
                    <a:pt x="167" y="395"/>
                  </a:lnTo>
                  <a:lnTo>
                    <a:pt x="156" y="392"/>
                  </a:lnTo>
                  <a:lnTo>
                    <a:pt x="146" y="389"/>
                  </a:lnTo>
                  <a:lnTo>
                    <a:pt x="135" y="385"/>
                  </a:lnTo>
                  <a:lnTo>
                    <a:pt x="126" y="381"/>
                  </a:lnTo>
                  <a:lnTo>
                    <a:pt x="116" y="376"/>
                  </a:lnTo>
                  <a:lnTo>
                    <a:pt x="107" y="371"/>
                  </a:lnTo>
                  <a:lnTo>
                    <a:pt x="99" y="367"/>
                  </a:lnTo>
                  <a:lnTo>
                    <a:pt x="90" y="361"/>
                  </a:lnTo>
                  <a:lnTo>
                    <a:pt x="82" y="355"/>
                  </a:lnTo>
                  <a:lnTo>
                    <a:pt x="73" y="348"/>
                  </a:lnTo>
                  <a:lnTo>
                    <a:pt x="66" y="342"/>
                  </a:lnTo>
                  <a:lnTo>
                    <a:pt x="58" y="334"/>
                  </a:lnTo>
                  <a:lnTo>
                    <a:pt x="51" y="327"/>
                  </a:lnTo>
                  <a:lnTo>
                    <a:pt x="45" y="319"/>
                  </a:lnTo>
                  <a:lnTo>
                    <a:pt x="39" y="311"/>
                  </a:lnTo>
                  <a:lnTo>
                    <a:pt x="34" y="302"/>
                  </a:lnTo>
                  <a:lnTo>
                    <a:pt x="28" y="295"/>
                  </a:lnTo>
                  <a:lnTo>
                    <a:pt x="23" y="286"/>
                  </a:lnTo>
                  <a:lnTo>
                    <a:pt x="19" y="277"/>
                  </a:lnTo>
                  <a:lnTo>
                    <a:pt x="15" y="267"/>
                  </a:lnTo>
                  <a:lnTo>
                    <a:pt x="11" y="258"/>
                  </a:lnTo>
                  <a:lnTo>
                    <a:pt x="8" y="248"/>
                  </a:lnTo>
                  <a:lnTo>
                    <a:pt x="5" y="238"/>
                  </a:lnTo>
                  <a:lnTo>
                    <a:pt x="3" y="229"/>
                  </a:lnTo>
                  <a:lnTo>
                    <a:pt x="2" y="219"/>
                  </a:lnTo>
                  <a:lnTo>
                    <a:pt x="0" y="209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4" name="AutoShape 3"/>
          <p:cNvSpPr>
            <a:spLocks noChangeArrowheads="1"/>
          </p:cNvSpPr>
          <p:nvPr/>
        </p:nvSpPr>
        <p:spPr bwMode="auto">
          <a:xfrm>
            <a:off x="4211960" y="5403413"/>
            <a:ext cx="576064" cy="720080"/>
          </a:xfrm>
          <a:prstGeom prst="octagon">
            <a:avLst>
              <a:gd name="adj" fmla="val 18231"/>
            </a:avLst>
          </a:prstGeom>
          <a:gradFill rotWithShape="0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25" name="Picture 980" descr="D:\Library\BackData (그림)\시스템\HP\HP 9000 E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5475421"/>
            <a:ext cx="223501" cy="360040"/>
          </a:xfrm>
          <a:prstGeom prst="rect">
            <a:avLst/>
          </a:prstGeom>
          <a:noFill/>
        </p:spPr>
      </p:pic>
      <p:grpSp>
        <p:nvGrpSpPr>
          <p:cNvPr id="626" name="Group 1106"/>
          <p:cNvGrpSpPr>
            <a:grpSpLocks/>
          </p:cNvGrpSpPr>
          <p:nvPr/>
        </p:nvGrpSpPr>
        <p:grpSpPr bwMode="auto">
          <a:xfrm>
            <a:off x="4427984" y="5619437"/>
            <a:ext cx="288032" cy="432048"/>
            <a:chOff x="3385" y="2892"/>
            <a:chExt cx="538" cy="1198"/>
          </a:xfrm>
        </p:grpSpPr>
        <p:sp>
          <p:nvSpPr>
            <p:cNvPr id="627" name="Freeform 1107"/>
            <p:cNvSpPr>
              <a:spLocks/>
            </p:cNvSpPr>
            <p:nvPr/>
          </p:nvSpPr>
          <p:spPr bwMode="auto">
            <a:xfrm>
              <a:off x="3385" y="3673"/>
              <a:ext cx="538" cy="417"/>
            </a:xfrm>
            <a:custGeom>
              <a:avLst/>
              <a:gdLst/>
              <a:ahLst/>
              <a:cxnLst>
                <a:cxn ang="0">
                  <a:pos x="227" y="413"/>
                </a:cxn>
                <a:cxn ang="0">
                  <a:pos x="187" y="404"/>
                </a:cxn>
                <a:cxn ang="0">
                  <a:pos x="150" y="391"/>
                </a:cxn>
                <a:cxn ang="0">
                  <a:pos x="116" y="376"/>
                </a:cxn>
                <a:cxn ang="0">
                  <a:pos x="85" y="355"/>
                </a:cxn>
                <a:cxn ang="0">
                  <a:pos x="58" y="332"/>
                </a:cxn>
                <a:cxn ang="0">
                  <a:pos x="36" y="307"/>
                </a:cxn>
                <a:cxn ang="0">
                  <a:pos x="19" y="278"/>
                </a:cxn>
                <a:cxn ang="0">
                  <a:pos x="7" y="248"/>
                </a:cxn>
                <a:cxn ang="0">
                  <a:pos x="1" y="217"/>
                </a:cxn>
                <a:cxn ang="0">
                  <a:pos x="1" y="184"/>
                </a:cxn>
                <a:cxn ang="0">
                  <a:pos x="7" y="154"/>
                </a:cxn>
                <a:cxn ang="0">
                  <a:pos x="19" y="125"/>
                </a:cxn>
                <a:cxn ang="0">
                  <a:pos x="36" y="99"/>
                </a:cxn>
                <a:cxn ang="0">
                  <a:pos x="57" y="74"/>
                </a:cxn>
                <a:cxn ang="0">
                  <a:pos x="82" y="53"/>
                </a:cxn>
                <a:cxn ang="0">
                  <a:pos x="112" y="35"/>
                </a:cxn>
                <a:cxn ang="0">
                  <a:pos x="144" y="20"/>
                </a:cxn>
                <a:cxn ang="0">
                  <a:pos x="179" y="10"/>
                </a:cxn>
                <a:cxn ang="0">
                  <a:pos x="217" y="2"/>
                </a:cxn>
                <a:cxn ang="0">
                  <a:pos x="255" y="0"/>
                </a:cxn>
                <a:cxn ang="0">
                  <a:pos x="296" y="2"/>
                </a:cxn>
                <a:cxn ang="0">
                  <a:pos x="334" y="8"/>
                </a:cxn>
                <a:cxn ang="0">
                  <a:pos x="371" y="19"/>
                </a:cxn>
                <a:cxn ang="0">
                  <a:pos x="405" y="34"/>
                </a:cxn>
                <a:cxn ang="0">
                  <a:pos x="436" y="50"/>
                </a:cxn>
                <a:cxn ang="0">
                  <a:pos x="464" y="72"/>
                </a:cxn>
                <a:cxn ang="0">
                  <a:pos x="488" y="96"/>
                </a:cxn>
                <a:cxn ang="0">
                  <a:pos x="507" y="121"/>
                </a:cxn>
                <a:cxn ang="0">
                  <a:pos x="522" y="149"/>
                </a:cxn>
                <a:cxn ang="0">
                  <a:pos x="532" y="178"/>
                </a:cxn>
                <a:cxn ang="0">
                  <a:pos x="536" y="209"/>
                </a:cxn>
                <a:cxn ang="0">
                  <a:pos x="535" y="241"/>
                </a:cxn>
                <a:cxn ang="0">
                  <a:pos x="526" y="272"/>
                </a:cxn>
                <a:cxn ang="0">
                  <a:pos x="513" y="301"/>
                </a:cxn>
                <a:cxn ang="0">
                  <a:pos x="493" y="327"/>
                </a:cxn>
                <a:cxn ang="0">
                  <a:pos x="470" y="351"/>
                </a:cxn>
                <a:cxn ang="0">
                  <a:pos x="442" y="372"/>
                </a:cxn>
                <a:cxn ang="0">
                  <a:pos x="410" y="388"/>
                </a:cxn>
                <a:cxn ang="0">
                  <a:pos x="376" y="402"/>
                </a:cxn>
                <a:cxn ang="0">
                  <a:pos x="338" y="411"/>
                </a:cxn>
                <a:cxn ang="0">
                  <a:pos x="298" y="416"/>
                </a:cxn>
                <a:cxn ang="0">
                  <a:pos x="256" y="416"/>
                </a:cxn>
              </a:cxnLst>
              <a:rect l="0" t="0" r="r" b="b"/>
              <a:pathLst>
                <a:path w="538" h="417">
                  <a:moveTo>
                    <a:pt x="256" y="416"/>
                  </a:moveTo>
                  <a:lnTo>
                    <a:pt x="241" y="414"/>
                  </a:lnTo>
                  <a:lnTo>
                    <a:pt x="227" y="413"/>
                  </a:lnTo>
                  <a:lnTo>
                    <a:pt x="214" y="410"/>
                  </a:lnTo>
                  <a:lnTo>
                    <a:pt x="201" y="407"/>
                  </a:lnTo>
                  <a:lnTo>
                    <a:pt x="187" y="404"/>
                  </a:lnTo>
                  <a:lnTo>
                    <a:pt x="175" y="401"/>
                  </a:lnTo>
                  <a:lnTo>
                    <a:pt x="162" y="396"/>
                  </a:lnTo>
                  <a:lnTo>
                    <a:pt x="150" y="391"/>
                  </a:lnTo>
                  <a:lnTo>
                    <a:pt x="138" y="386"/>
                  </a:lnTo>
                  <a:lnTo>
                    <a:pt x="127" y="381"/>
                  </a:lnTo>
                  <a:lnTo>
                    <a:pt x="116" y="376"/>
                  </a:lnTo>
                  <a:lnTo>
                    <a:pt x="105" y="369"/>
                  </a:lnTo>
                  <a:lnTo>
                    <a:pt x="95" y="362"/>
                  </a:lnTo>
                  <a:lnTo>
                    <a:pt x="85" y="355"/>
                  </a:lnTo>
                  <a:lnTo>
                    <a:pt x="75" y="348"/>
                  </a:lnTo>
                  <a:lnTo>
                    <a:pt x="66" y="340"/>
                  </a:lnTo>
                  <a:lnTo>
                    <a:pt x="58" y="332"/>
                  </a:lnTo>
                  <a:lnTo>
                    <a:pt x="50" y="323"/>
                  </a:lnTo>
                  <a:lnTo>
                    <a:pt x="43" y="315"/>
                  </a:lnTo>
                  <a:lnTo>
                    <a:pt x="36" y="307"/>
                  </a:lnTo>
                  <a:lnTo>
                    <a:pt x="30" y="297"/>
                  </a:lnTo>
                  <a:lnTo>
                    <a:pt x="24" y="288"/>
                  </a:lnTo>
                  <a:lnTo>
                    <a:pt x="19" y="278"/>
                  </a:lnTo>
                  <a:lnTo>
                    <a:pt x="14" y="268"/>
                  </a:lnTo>
                  <a:lnTo>
                    <a:pt x="10" y="258"/>
                  </a:lnTo>
                  <a:lnTo>
                    <a:pt x="7" y="248"/>
                  </a:lnTo>
                  <a:lnTo>
                    <a:pt x="4" y="238"/>
                  </a:lnTo>
                  <a:lnTo>
                    <a:pt x="2" y="228"/>
                  </a:lnTo>
                  <a:lnTo>
                    <a:pt x="1" y="217"/>
                  </a:lnTo>
                  <a:lnTo>
                    <a:pt x="0" y="206"/>
                  </a:lnTo>
                  <a:lnTo>
                    <a:pt x="0" y="195"/>
                  </a:lnTo>
                  <a:lnTo>
                    <a:pt x="1" y="184"/>
                  </a:lnTo>
                  <a:lnTo>
                    <a:pt x="2" y="173"/>
                  </a:lnTo>
                  <a:lnTo>
                    <a:pt x="4" y="164"/>
                  </a:lnTo>
                  <a:lnTo>
                    <a:pt x="7" y="154"/>
                  </a:lnTo>
                  <a:lnTo>
                    <a:pt x="10" y="144"/>
                  </a:lnTo>
                  <a:lnTo>
                    <a:pt x="14" y="134"/>
                  </a:lnTo>
                  <a:lnTo>
                    <a:pt x="19" y="125"/>
                  </a:lnTo>
                  <a:lnTo>
                    <a:pt x="24" y="115"/>
                  </a:lnTo>
                  <a:lnTo>
                    <a:pt x="30" y="106"/>
                  </a:lnTo>
                  <a:lnTo>
                    <a:pt x="36" y="99"/>
                  </a:lnTo>
                  <a:lnTo>
                    <a:pt x="42" y="90"/>
                  </a:lnTo>
                  <a:lnTo>
                    <a:pt x="49" y="82"/>
                  </a:lnTo>
                  <a:lnTo>
                    <a:pt x="57" y="74"/>
                  </a:lnTo>
                  <a:lnTo>
                    <a:pt x="65" y="67"/>
                  </a:lnTo>
                  <a:lnTo>
                    <a:pt x="73" y="59"/>
                  </a:lnTo>
                  <a:lnTo>
                    <a:pt x="82" y="53"/>
                  </a:lnTo>
                  <a:lnTo>
                    <a:pt x="92" y="46"/>
                  </a:lnTo>
                  <a:lnTo>
                    <a:pt x="102" y="40"/>
                  </a:lnTo>
                  <a:lnTo>
                    <a:pt x="112" y="35"/>
                  </a:lnTo>
                  <a:lnTo>
                    <a:pt x="123" y="30"/>
                  </a:lnTo>
                  <a:lnTo>
                    <a:pt x="133" y="25"/>
                  </a:lnTo>
                  <a:lnTo>
                    <a:pt x="144" y="20"/>
                  </a:lnTo>
                  <a:lnTo>
                    <a:pt x="155" y="17"/>
                  </a:lnTo>
                  <a:lnTo>
                    <a:pt x="167" y="13"/>
                  </a:lnTo>
                  <a:lnTo>
                    <a:pt x="179" y="10"/>
                  </a:lnTo>
                  <a:lnTo>
                    <a:pt x="191" y="7"/>
                  </a:lnTo>
                  <a:lnTo>
                    <a:pt x="204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9" y="0"/>
                  </a:lnTo>
                  <a:lnTo>
                    <a:pt x="282" y="1"/>
                  </a:lnTo>
                  <a:lnTo>
                    <a:pt x="296" y="2"/>
                  </a:lnTo>
                  <a:lnTo>
                    <a:pt x="309" y="4"/>
                  </a:lnTo>
                  <a:lnTo>
                    <a:pt x="321" y="6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59" y="15"/>
                  </a:lnTo>
                  <a:lnTo>
                    <a:pt x="371" y="19"/>
                  </a:lnTo>
                  <a:lnTo>
                    <a:pt x="383" y="23"/>
                  </a:lnTo>
                  <a:lnTo>
                    <a:pt x="395" y="28"/>
                  </a:lnTo>
                  <a:lnTo>
                    <a:pt x="405" y="34"/>
                  </a:lnTo>
                  <a:lnTo>
                    <a:pt x="416" y="38"/>
                  </a:lnTo>
                  <a:lnTo>
                    <a:pt x="426" y="44"/>
                  </a:lnTo>
                  <a:lnTo>
                    <a:pt x="436" y="50"/>
                  </a:lnTo>
                  <a:lnTo>
                    <a:pt x="446" y="57"/>
                  </a:lnTo>
                  <a:lnTo>
                    <a:pt x="456" y="64"/>
                  </a:lnTo>
                  <a:lnTo>
                    <a:pt x="464" y="72"/>
                  </a:lnTo>
                  <a:lnTo>
                    <a:pt x="473" y="79"/>
                  </a:lnTo>
                  <a:lnTo>
                    <a:pt x="481" y="87"/>
                  </a:lnTo>
                  <a:lnTo>
                    <a:pt x="488" y="96"/>
                  </a:lnTo>
                  <a:lnTo>
                    <a:pt x="495" y="104"/>
                  </a:lnTo>
                  <a:lnTo>
                    <a:pt x="501" y="112"/>
                  </a:lnTo>
                  <a:lnTo>
                    <a:pt x="507" y="121"/>
                  </a:lnTo>
                  <a:lnTo>
                    <a:pt x="513" y="130"/>
                  </a:lnTo>
                  <a:lnTo>
                    <a:pt x="518" y="139"/>
                  </a:lnTo>
                  <a:lnTo>
                    <a:pt x="522" y="149"/>
                  </a:lnTo>
                  <a:lnTo>
                    <a:pt x="526" y="159"/>
                  </a:lnTo>
                  <a:lnTo>
                    <a:pt x="530" y="169"/>
                  </a:lnTo>
                  <a:lnTo>
                    <a:pt x="532" y="178"/>
                  </a:lnTo>
                  <a:lnTo>
                    <a:pt x="534" y="188"/>
                  </a:lnTo>
                  <a:lnTo>
                    <a:pt x="536" y="199"/>
                  </a:lnTo>
                  <a:lnTo>
                    <a:pt x="536" y="209"/>
                  </a:lnTo>
                  <a:lnTo>
                    <a:pt x="537" y="220"/>
                  </a:lnTo>
                  <a:lnTo>
                    <a:pt x="536" y="231"/>
                  </a:lnTo>
                  <a:lnTo>
                    <a:pt x="535" y="241"/>
                  </a:lnTo>
                  <a:lnTo>
                    <a:pt x="532" y="251"/>
                  </a:lnTo>
                  <a:lnTo>
                    <a:pt x="530" y="262"/>
                  </a:lnTo>
                  <a:lnTo>
                    <a:pt x="526" y="272"/>
                  </a:lnTo>
                  <a:lnTo>
                    <a:pt x="522" y="282"/>
                  </a:lnTo>
                  <a:lnTo>
                    <a:pt x="518" y="292"/>
                  </a:lnTo>
                  <a:lnTo>
                    <a:pt x="513" y="301"/>
                  </a:lnTo>
                  <a:lnTo>
                    <a:pt x="507" y="310"/>
                  </a:lnTo>
                  <a:lnTo>
                    <a:pt x="500" y="318"/>
                  </a:lnTo>
                  <a:lnTo>
                    <a:pt x="493" y="327"/>
                  </a:lnTo>
                  <a:lnTo>
                    <a:pt x="487" y="335"/>
                  </a:lnTo>
                  <a:lnTo>
                    <a:pt x="479" y="343"/>
                  </a:lnTo>
                  <a:lnTo>
                    <a:pt x="470" y="351"/>
                  </a:lnTo>
                  <a:lnTo>
                    <a:pt x="461" y="358"/>
                  </a:lnTo>
                  <a:lnTo>
                    <a:pt x="452" y="365"/>
                  </a:lnTo>
                  <a:lnTo>
                    <a:pt x="442" y="372"/>
                  </a:lnTo>
                  <a:lnTo>
                    <a:pt x="432" y="378"/>
                  </a:lnTo>
                  <a:lnTo>
                    <a:pt x="421" y="383"/>
                  </a:lnTo>
                  <a:lnTo>
                    <a:pt x="410" y="388"/>
                  </a:lnTo>
                  <a:lnTo>
                    <a:pt x="400" y="393"/>
                  </a:lnTo>
                  <a:lnTo>
                    <a:pt x="388" y="398"/>
                  </a:lnTo>
                  <a:lnTo>
                    <a:pt x="376" y="402"/>
                  </a:lnTo>
                  <a:lnTo>
                    <a:pt x="364" y="405"/>
                  </a:lnTo>
                  <a:lnTo>
                    <a:pt x="351" y="408"/>
                  </a:lnTo>
                  <a:lnTo>
                    <a:pt x="338" y="411"/>
                  </a:lnTo>
                  <a:lnTo>
                    <a:pt x="324" y="413"/>
                  </a:lnTo>
                  <a:lnTo>
                    <a:pt x="312" y="415"/>
                  </a:lnTo>
                  <a:lnTo>
                    <a:pt x="298" y="416"/>
                  </a:lnTo>
                  <a:lnTo>
                    <a:pt x="284" y="416"/>
                  </a:lnTo>
                  <a:lnTo>
                    <a:pt x="270" y="416"/>
                  </a:lnTo>
                  <a:lnTo>
                    <a:pt x="256" y="41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8" name="Freeform 1108"/>
            <p:cNvSpPr>
              <a:spLocks/>
            </p:cNvSpPr>
            <p:nvPr/>
          </p:nvSpPr>
          <p:spPr bwMode="auto">
            <a:xfrm>
              <a:off x="3387" y="3674"/>
              <a:ext cx="533" cy="415"/>
            </a:xfrm>
            <a:custGeom>
              <a:avLst/>
              <a:gdLst/>
              <a:ahLst/>
              <a:cxnLst>
                <a:cxn ang="0">
                  <a:pos x="226" y="410"/>
                </a:cxn>
                <a:cxn ang="0">
                  <a:pos x="186" y="402"/>
                </a:cxn>
                <a:cxn ang="0">
                  <a:pos x="149" y="389"/>
                </a:cxn>
                <a:cxn ang="0">
                  <a:pos x="115" y="373"/>
                </a:cxn>
                <a:cxn ang="0">
                  <a:pos x="84" y="353"/>
                </a:cxn>
                <a:cxn ang="0">
                  <a:pos x="57" y="330"/>
                </a:cxn>
                <a:cxn ang="0">
                  <a:pos x="36" y="305"/>
                </a:cxn>
                <a:cxn ang="0">
                  <a:pos x="19" y="276"/>
                </a:cxn>
                <a:cxn ang="0">
                  <a:pos x="7" y="246"/>
                </a:cxn>
                <a:cxn ang="0">
                  <a:pos x="1" y="216"/>
                </a:cxn>
                <a:cxn ang="0">
                  <a:pos x="1" y="183"/>
                </a:cxn>
                <a:cxn ang="0">
                  <a:pos x="7" y="153"/>
                </a:cxn>
                <a:cxn ang="0">
                  <a:pos x="19" y="124"/>
                </a:cxn>
                <a:cxn ang="0">
                  <a:pos x="36" y="98"/>
                </a:cxn>
                <a:cxn ang="0">
                  <a:pos x="56" y="74"/>
                </a:cxn>
                <a:cxn ang="0">
                  <a:pos x="82" y="53"/>
                </a:cxn>
                <a:cxn ang="0">
                  <a:pos x="111" y="35"/>
                </a:cxn>
                <a:cxn ang="0">
                  <a:pos x="143" y="21"/>
                </a:cxn>
                <a:cxn ang="0">
                  <a:pos x="178" y="10"/>
                </a:cxn>
                <a:cxn ang="0">
                  <a:pos x="215" y="3"/>
                </a:cxn>
                <a:cxn ang="0">
                  <a:pos x="254" y="0"/>
                </a:cxn>
                <a:cxn ang="0">
                  <a:pos x="294" y="2"/>
                </a:cxn>
                <a:cxn ang="0">
                  <a:pos x="332" y="9"/>
                </a:cxn>
                <a:cxn ang="0">
                  <a:pos x="369" y="19"/>
                </a:cxn>
                <a:cxn ang="0">
                  <a:pos x="402" y="34"/>
                </a:cxn>
                <a:cxn ang="0">
                  <a:pos x="433" y="51"/>
                </a:cxn>
                <a:cxn ang="0">
                  <a:pos x="461" y="72"/>
                </a:cxn>
                <a:cxn ang="0">
                  <a:pos x="485" y="95"/>
                </a:cxn>
                <a:cxn ang="0">
                  <a:pos x="504" y="120"/>
                </a:cxn>
                <a:cxn ang="0">
                  <a:pos x="518" y="148"/>
                </a:cxn>
                <a:cxn ang="0">
                  <a:pos x="528" y="177"/>
                </a:cxn>
                <a:cxn ang="0">
                  <a:pos x="532" y="208"/>
                </a:cxn>
                <a:cxn ang="0">
                  <a:pos x="530" y="240"/>
                </a:cxn>
                <a:cxn ang="0">
                  <a:pos x="522" y="270"/>
                </a:cxn>
                <a:cxn ang="0">
                  <a:pos x="509" y="299"/>
                </a:cxn>
                <a:cxn ang="0">
                  <a:pos x="490" y="325"/>
                </a:cxn>
                <a:cxn ang="0">
                  <a:pos x="467" y="349"/>
                </a:cxn>
                <a:cxn ang="0">
                  <a:pos x="439" y="369"/>
                </a:cxn>
                <a:cxn ang="0">
                  <a:pos x="407" y="386"/>
                </a:cxn>
                <a:cxn ang="0">
                  <a:pos x="373" y="399"/>
                </a:cxn>
                <a:cxn ang="0">
                  <a:pos x="335" y="408"/>
                </a:cxn>
                <a:cxn ang="0">
                  <a:pos x="296" y="413"/>
                </a:cxn>
                <a:cxn ang="0">
                  <a:pos x="254" y="413"/>
                </a:cxn>
              </a:cxnLst>
              <a:rect l="0" t="0" r="r" b="b"/>
              <a:pathLst>
                <a:path w="533" h="415">
                  <a:moveTo>
                    <a:pt x="254" y="413"/>
                  </a:moveTo>
                  <a:lnTo>
                    <a:pt x="240" y="412"/>
                  </a:lnTo>
                  <a:lnTo>
                    <a:pt x="226" y="410"/>
                  </a:lnTo>
                  <a:lnTo>
                    <a:pt x="213" y="408"/>
                  </a:lnTo>
                  <a:lnTo>
                    <a:pt x="199" y="405"/>
                  </a:lnTo>
                  <a:lnTo>
                    <a:pt x="186" y="402"/>
                  </a:lnTo>
                  <a:lnTo>
                    <a:pt x="173" y="398"/>
                  </a:lnTo>
                  <a:lnTo>
                    <a:pt x="161" y="394"/>
                  </a:lnTo>
                  <a:lnTo>
                    <a:pt x="149" y="389"/>
                  </a:lnTo>
                  <a:lnTo>
                    <a:pt x="137" y="384"/>
                  </a:lnTo>
                  <a:lnTo>
                    <a:pt x="126" y="379"/>
                  </a:lnTo>
                  <a:lnTo>
                    <a:pt x="115" y="373"/>
                  </a:lnTo>
                  <a:lnTo>
                    <a:pt x="104" y="367"/>
                  </a:lnTo>
                  <a:lnTo>
                    <a:pt x="94" y="360"/>
                  </a:lnTo>
                  <a:lnTo>
                    <a:pt x="84" y="353"/>
                  </a:lnTo>
                  <a:lnTo>
                    <a:pt x="75" y="346"/>
                  </a:lnTo>
                  <a:lnTo>
                    <a:pt x="66" y="338"/>
                  </a:lnTo>
                  <a:lnTo>
                    <a:pt x="57" y="330"/>
                  </a:lnTo>
                  <a:lnTo>
                    <a:pt x="49" y="321"/>
                  </a:lnTo>
                  <a:lnTo>
                    <a:pt x="43" y="313"/>
                  </a:lnTo>
                  <a:lnTo>
                    <a:pt x="36" y="305"/>
                  </a:lnTo>
                  <a:lnTo>
                    <a:pt x="30" y="295"/>
                  </a:lnTo>
                  <a:lnTo>
                    <a:pt x="24" y="286"/>
                  </a:lnTo>
                  <a:lnTo>
                    <a:pt x="19" y="276"/>
                  </a:lnTo>
                  <a:lnTo>
                    <a:pt x="14" y="266"/>
                  </a:lnTo>
                  <a:lnTo>
                    <a:pt x="10" y="257"/>
                  </a:lnTo>
                  <a:lnTo>
                    <a:pt x="7" y="246"/>
                  </a:lnTo>
                  <a:lnTo>
                    <a:pt x="4" y="237"/>
                  </a:lnTo>
                  <a:lnTo>
                    <a:pt x="2" y="226"/>
                  </a:lnTo>
                  <a:lnTo>
                    <a:pt x="1" y="216"/>
                  </a:lnTo>
                  <a:lnTo>
                    <a:pt x="0" y="205"/>
                  </a:lnTo>
                  <a:lnTo>
                    <a:pt x="0" y="194"/>
                  </a:lnTo>
                  <a:lnTo>
                    <a:pt x="1" y="183"/>
                  </a:lnTo>
                  <a:lnTo>
                    <a:pt x="2" y="173"/>
                  </a:lnTo>
                  <a:lnTo>
                    <a:pt x="4" y="163"/>
                  </a:lnTo>
                  <a:lnTo>
                    <a:pt x="7" y="153"/>
                  </a:lnTo>
                  <a:lnTo>
                    <a:pt x="10" y="143"/>
                  </a:lnTo>
                  <a:lnTo>
                    <a:pt x="14" y="133"/>
                  </a:lnTo>
                  <a:lnTo>
                    <a:pt x="19" y="124"/>
                  </a:lnTo>
                  <a:lnTo>
                    <a:pt x="24" y="115"/>
                  </a:lnTo>
                  <a:lnTo>
                    <a:pt x="29" y="106"/>
                  </a:lnTo>
                  <a:lnTo>
                    <a:pt x="36" y="98"/>
                  </a:lnTo>
                  <a:lnTo>
                    <a:pt x="42" y="90"/>
                  </a:lnTo>
                  <a:lnTo>
                    <a:pt x="48" y="82"/>
                  </a:lnTo>
                  <a:lnTo>
                    <a:pt x="56" y="74"/>
                  </a:lnTo>
                  <a:lnTo>
                    <a:pt x="64" y="67"/>
                  </a:lnTo>
                  <a:lnTo>
                    <a:pt x="73" y="60"/>
                  </a:lnTo>
                  <a:lnTo>
                    <a:pt x="82" y="53"/>
                  </a:lnTo>
                  <a:lnTo>
                    <a:pt x="91" y="46"/>
                  </a:lnTo>
                  <a:lnTo>
                    <a:pt x="101" y="40"/>
                  </a:lnTo>
                  <a:lnTo>
                    <a:pt x="111" y="35"/>
                  </a:lnTo>
                  <a:lnTo>
                    <a:pt x="122" y="30"/>
                  </a:lnTo>
                  <a:lnTo>
                    <a:pt x="132" y="25"/>
                  </a:lnTo>
                  <a:lnTo>
                    <a:pt x="143" y="21"/>
                  </a:lnTo>
                  <a:lnTo>
                    <a:pt x="154" y="17"/>
                  </a:lnTo>
                  <a:lnTo>
                    <a:pt x="166" y="13"/>
                  </a:lnTo>
                  <a:lnTo>
                    <a:pt x="178" y="10"/>
                  </a:lnTo>
                  <a:lnTo>
                    <a:pt x="190" y="7"/>
                  </a:lnTo>
                  <a:lnTo>
                    <a:pt x="203" y="5"/>
                  </a:lnTo>
                  <a:lnTo>
                    <a:pt x="215" y="3"/>
                  </a:lnTo>
                  <a:lnTo>
                    <a:pt x="227" y="2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80" y="1"/>
                  </a:lnTo>
                  <a:lnTo>
                    <a:pt x="294" y="2"/>
                  </a:lnTo>
                  <a:lnTo>
                    <a:pt x="307" y="4"/>
                  </a:lnTo>
                  <a:lnTo>
                    <a:pt x="319" y="6"/>
                  </a:lnTo>
                  <a:lnTo>
                    <a:pt x="332" y="9"/>
                  </a:lnTo>
                  <a:lnTo>
                    <a:pt x="344" y="12"/>
                  </a:lnTo>
                  <a:lnTo>
                    <a:pt x="357" y="16"/>
                  </a:lnTo>
                  <a:lnTo>
                    <a:pt x="369" y="19"/>
                  </a:lnTo>
                  <a:lnTo>
                    <a:pt x="380" y="24"/>
                  </a:lnTo>
                  <a:lnTo>
                    <a:pt x="392" y="29"/>
                  </a:lnTo>
                  <a:lnTo>
                    <a:pt x="402" y="34"/>
                  </a:lnTo>
                  <a:lnTo>
                    <a:pt x="413" y="39"/>
                  </a:lnTo>
                  <a:lnTo>
                    <a:pt x="423" y="45"/>
                  </a:lnTo>
                  <a:lnTo>
                    <a:pt x="433" y="51"/>
                  </a:lnTo>
                  <a:lnTo>
                    <a:pt x="443" y="57"/>
                  </a:lnTo>
                  <a:lnTo>
                    <a:pt x="452" y="64"/>
                  </a:lnTo>
                  <a:lnTo>
                    <a:pt x="461" y="72"/>
                  </a:lnTo>
                  <a:lnTo>
                    <a:pt x="469" y="79"/>
                  </a:lnTo>
                  <a:lnTo>
                    <a:pt x="477" y="87"/>
                  </a:lnTo>
                  <a:lnTo>
                    <a:pt x="485" y="95"/>
                  </a:lnTo>
                  <a:lnTo>
                    <a:pt x="491" y="104"/>
                  </a:lnTo>
                  <a:lnTo>
                    <a:pt x="497" y="111"/>
                  </a:lnTo>
                  <a:lnTo>
                    <a:pt x="504" y="120"/>
                  </a:lnTo>
                  <a:lnTo>
                    <a:pt x="509" y="129"/>
                  </a:lnTo>
                  <a:lnTo>
                    <a:pt x="514" y="139"/>
                  </a:lnTo>
                  <a:lnTo>
                    <a:pt x="518" y="148"/>
                  </a:lnTo>
                  <a:lnTo>
                    <a:pt x="522" y="158"/>
                  </a:lnTo>
                  <a:lnTo>
                    <a:pt x="526" y="168"/>
                  </a:lnTo>
                  <a:lnTo>
                    <a:pt x="528" y="177"/>
                  </a:lnTo>
                  <a:lnTo>
                    <a:pt x="530" y="187"/>
                  </a:lnTo>
                  <a:lnTo>
                    <a:pt x="532" y="198"/>
                  </a:lnTo>
                  <a:lnTo>
                    <a:pt x="532" y="208"/>
                  </a:lnTo>
                  <a:lnTo>
                    <a:pt x="532" y="219"/>
                  </a:lnTo>
                  <a:lnTo>
                    <a:pt x="532" y="230"/>
                  </a:lnTo>
                  <a:lnTo>
                    <a:pt x="530" y="240"/>
                  </a:lnTo>
                  <a:lnTo>
                    <a:pt x="528" y="250"/>
                  </a:lnTo>
                  <a:lnTo>
                    <a:pt x="526" y="260"/>
                  </a:lnTo>
                  <a:lnTo>
                    <a:pt x="522" y="270"/>
                  </a:lnTo>
                  <a:lnTo>
                    <a:pt x="518" y="280"/>
                  </a:lnTo>
                  <a:lnTo>
                    <a:pt x="514" y="290"/>
                  </a:lnTo>
                  <a:lnTo>
                    <a:pt x="509" y="299"/>
                  </a:lnTo>
                  <a:lnTo>
                    <a:pt x="503" y="308"/>
                  </a:lnTo>
                  <a:lnTo>
                    <a:pt x="497" y="316"/>
                  </a:lnTo>
                  <a:lnTo>
                    <a:pt x="490" y="325"/>
                  </a:lnTo>
                  <a:lnTo>
                    <a:pt x="483" y="333"/>
                  </a:lnTo>
                  <a:lnTo>
                    <a:pt x="475" y="341"/>
                  </a:lnTo>
                  <a:lnTo>
                    <a:pt x="467" y="349"/>
                  </a:lnTo>
                  <a:lnTo>
                    <a:pt x="458" y="356"/>
                  </a:lnTo>
                  <a:lnTo>
                    <a:pt x="449" y="363"/>
                  </a:lnTo>
                  <a:lnTo>
                    <a:pt x="439" y="369"/>
                  </a:lnTo>
                  <a:lnTo>
                    <a:pt x="429" y="376"/>
                  </a:lnTo>
                  <a:lnTo>
                    <a:pt x="418" y="380"/>
                  </a:lnTo>
                  <a:lnTo>
                    <a:pt x="407" y="386"/>
                  </a:lnTo>
                  <a:lnTo>
                    <a:pt x="397" y="391"/>
                  </a:lnTo>
                  <a:lnTo>
                    <a:pt x="385" y="395"/>
                  </a:lnTo>
                  <a:lnTo>
                    <a:pt x="373" y="399"/>
                  </a:lnTo>
                  <a:lnTo>
                    <a:pt x="361" y="403"/>
                  </a:lnTo>
                  <a:lnTo>
                    <a:pt x="348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10" y="412"/>
                  </a:lnTo>
                  <a:lnTo>
                    <a:pt x="296" y="413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54" y="413"/>
                  </a:lnTo>
                </a:path>
              </a:pathLst>
            </a:custGeom>
            <a:solidFill>
              <a:srgbClr val="FEFEF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29" name="Freeform 1109"/>
            <p:cNvSpPr>
              <a:spLocks/>
            </p:cNvSpPr>
            <p:nvPr/>
          </p:nvSpPr>
          <p:spPr bwMode="auto">
            <a:xfrm>
              <a:off x="3389" y="3676"/>
              <a:ext cx="529" cy="411"/>
            </a:xfrm>
            <a:custGeom>
              <a:avLst/>
              <a:gdLst/>
              <a:ahLst/>
              <a:cxnLst>
                <a:cxn ang="0">
                  <a:pos x="224" y="406"/>
                </a:cxn>
                <a:cxn ang="0">
                  <a:pos x="185" y="398"/>
                </a:cxn>
                <a:cxn ang="0">
                  <a:pos x="148" y="386"/>
                </a:cxn>
                <a:cxn ang="0">
                  <a:pos x="114" y="370"/>
                </a:cxn>
                <a:cxn ang="0">
                  <a:pos x="84" y="350"/>
                </a:cxn>
                <a:cxn ang="0">
                  <a:pos x="57" y="327"/>
                </a:cxn>
                <a:cxn ang="0">
                  <a:pos x="36" y="302"/>
                </a:cxn>
                <a:cxn ang="0">
                  <a:pos x="19" y="274"/>
                </a:cxn>
                <a:cxn ang="0">
                  <a:pos x="7" y="244"/>
                </a:cxn>
                <a:cxn ang="0">
                  <a:pos x="1" y="214"/>
                </a:cxn>
                <a:cxn ang="0">
                  <a:pos x="1" y="181"/>
                </a:cxn>
                <a:cxn ang="0">
                  <a:pos x="7" y="152"/>
                </a:cxn>
                <a:cxn ang="0">
                  <a:pos x="19" y="123"/>
                </a:cxn>
                <a:cxn ang="0">
                  <a:pos x="36" y="97"/>
                </a:cxn>
                <a:cxn ang="0">
                  <a:pos x="56" y="73"/>
                </a:cxn>
                <a:cxn ang="0">
                  <a:pos x="81" y="52"/>
                </a:cxn>
                <a:cxn ang="0">
                  <a:pos x="110" y="34"/>
                </a:cxn>
                <a:cxn ang="0">
                  <a:pos x="142" y="20"/>
                </a:cxn>
                <a:cxn ang="0">
                  <a:pos x="177" y="10"/>
                </a:cxn>
                <a:cxn ang="0">
                  <a:pos x="214" y="3"/>
                </a:cxn>
                <a:cxn ang="0">
                  <a:pos x="252" y="0"/>
                </a:cxn>
                <a:cxn ang="0">
                  <a:pos x="291" y="2"/>
                </a:cxn>
                <a:cxn ang="0">
                  <a:pos x="329" y="9"/>
                </a:cxn>
                <a:cxn ang="0">
                  <a:pos x="366" y="19"/>
                </a:cxn>
                <a:cxn ang="0">
                  <a:pos x="399" y="33"/>
                </a:cxn>
                <a:cxn ang="0">
                  <a:pos x="430" y="50"/>
                </a:cxn>
                <a:cxn ang="0">
                  <a:pos x="457" y="71"/>
                </a:cxn>
                <a:cxn ang="0">
                  <a:pos x="481" y="94"/>
                </a:cxn>
                <a:cxn ang="0">
                  <a:pos x="500" y="119"/>
                </a:cxn>
                <a:cxn ang="0">
                  <a:pos x="514" y="147"/>
                </a:cxn>
                <a:cxn ang="0">
                  <a:pos x="524" y="175"/>
                </a:cxn>
                <a:cxn ang="0">
                  <a:pos x="528" y="206"/>
                </a:cxn>
                <a:cxn ang="0">
                  <a:pos x="526" y="238"/>
                </a:cxn>
                <a:cxn ang="0">
                  <a:pos x="518" y="268"/>
                </a:cxn>
                <a:cxn ang="0">
                  <a:pos x="505" y="296"/>
                </a:cxn>
                <a:cxn ang="0">
                  <a:pos x="486" y="322"/>
                </a:cxn>
                <a:cxn ang="0">
                  <a:pos x="463" y="346"/>
                </a:cxn>
                <a:cxn ang="0">
                  <a:pos x="436" y="366"/>
                </a:cxn>
                <a:cxn ang="0">
                  <a:pos x="404" y="382"/>
                </a:cxn>
                <a:cxn ang="0">
                  <a:pos x="371" y="396"/>
                </a:cxn>
                <a:cxn ang="0">
                  <a:pos x="333" y="405"/>
                </a:cxn>
                <a:cxn ang="0">
                  <a:pos x="294" y="409"/>
                </a:cxn>
                <a:cxn ang="0">
                  <a:pos x="252" y="409"/>
                </a:cxn>
              </a:cxnLst>
              <a:rect l="0" t="0" r="r" b="b"/>
              <a:pathLst>
                <a:path w="529" h="411">
                  <a:moveTo>
                    <a:pt x="252" y="409"/>
                  </a:moveTo>
                  <a:lnTo>
                    <a:pt x="238" y="408"/>
                  </a:lnTo>
                  <a:lnTo>
                    <a:pt x="224" y="406"/>
                  </a:lnTo>
                  <a:lnTo>
                    <a:pt x="211" y="404"/>
                  </a:lnTo>
                  <a:lnTo>
                    <a:pt x="198" y="402"/>
                  </a:lnTo>
                  <a:lnTo>
                    <a:pt x="185" y="398"/>
                  </a:lnTo>
                  <a:lnTo>
                    <a:pt x="172" y="395"/>
                  </a:lnTo>
                  <a:lnTo>
                    <a:pt x="159" y="390"/>
                  </a:lnTo>
                  <a:lnTo>
                    <a:pt x="148" y="386"/>
                  </a:lnTo>
                  <a:lnTo>
                    <a:pt x="136" y="380"/>
                  </a:lnTo>
                  <a:lnTo>
                    <a:pt x="125" y="376"/>
                  </a:lnTo>
                  <a:lnTo>
                    <a:pt x="114" y="370"/>
                  </a:lnTo>
                  <a:lnTo>
                    <a:pt x="104" y="364"/>
                  </a:lnTo>
                  <a:lnTo>
                    <a:pt x="94" y="357"/>
                  </a:lnTo>
                  <a:lnTo>
                    <a:pt x="84" y="350"/>
                  </a:lnTo>
                  <a:lnTo>
                    <a:pt x="74" y="343"/>
                  </a:lnTo>
                  <a:lnTo>
                    <a:pt x="66" y="335"/>
                  </a:lnTo>
                  <a:lnTo>
                    <a:pt x="57" y="327"/>
                  </a:lnTo>
                  <a:lnTo>
                    <a:pt x="49" y="319"/>
                  </a:lnTo>
                  <a:lnTo>
                    <a:pt x="43" y="310"/>
                  </a:lnTo>
                  <a:lnTo>
                    <a:pt x="36" y="302"/>
                  </a:lnTo>
                  <a:lnTo>
                    <a:pt x="30" y="293"/>
                  </a:lnTo>
                  <a:lnTo>
                    <a:pt x="24" y="284"/>
                  </a:lnTo>
                  <a:lnTo>
                    <a:pt x="19" y="274"/>
                  </a:lnTo>
                  <a:lnTo>
                    <a:pt x="14" y="264"/>
                  </a:lnTo>
                  <a:lnTo>
                    <a:pt x="10" y="254"/>
                  </a:lnTo>
                  <a:lnTo>
                    <a:pt x="7" y="244"/>
                  </a:lnTo>
                  <a:lnTo>
                    <a:pt x="4" y="235"/>
                  </a:lnTo>
                  <a:lnTo>
                    <a:pt x="2" y="224"/>
                  </a:lnTo>
                  <a:lnTo>
                    <a:pt x="1" y="214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1" y="181"/>
                  </a:lnTo>
                  <a:lnTo>
                    <a:pt x="2" y="171"/>
                  </a:lnTo>
                  <a:lnTo>
                    <a:pt x="4" y="162"/>
                  </a:lnTo>
                  <a:lnTo>
                    <a:pt x="7" y="152"/>
                  </a:lnTo>
                  <a:lnTo>
                    <a:pt x="10" y="142"/>
                  </a:lnTo>
                  <a:lnTo>
                    <a:pt x="14" y="132"/>
                  </a:lnTo>
                  <a:lnTo>
                    <a:pt x="19" y="123"/>
                  </a:lnTo>
                  <a:lnTo>
                    <a:pt x="24" y="114"/>
                  </a:lnTo>
                  <a:lnTo>
                    <a:pt x="29" y="105"/>
                  </a:lnTo>
                  <a:lnTo>
                    <a:pt x="36" y="97"/>
                  </a:lnTo>
                  <a:lnTo>
                    <a:pt x="42" y="89"/>
                  </a:lnTo>
                  <a:lnTo>
                    <a:pt x="48" y="81"/>
                  </a:lnTo>
                  <a:lnTo>
                    <a:pt x="56" y="73"/>
                  </a:lnTo>
                  <a:lnTo>
                    <a:pt x="64" y="66"/>
                  </a:lnTo>
                  <a:lnTo>
                    <a:pt x="72" y="59"/>
                  </a:lnTo>
                  <a:lnTo>
                    <a:pt x="81" y="52"/>
                  </a:lnTo>
                  <a:lnTo>
                    <a:pt x="91" y="46"/>
                  </a:lnTo>
                  <a:lnTo>
                    <a:pt x="100" y="40"/>
                  </a:lnTo>
                  <a:lnTo>
                    <a:pt x="110" y="34"/>
                  </a:lnTo>
                  <a:lnTo>
                    <a:pt x="121" y="30"/>
                  </a:lnTo>
                  <a:lnTo>
                    <a:pt x="131" y="25"/>
                  </a:lnTo>
                  <a:lnTo>
                    <a:pt x="142" y="20"/>
                  </a:lnTo>
                  <a:lnTo>
                    <a:pt x="153" y="17"/>
                  </a:lnTo>
                  <a:lnTo>
                    <a:pt x="165" y="13"/>
                  </a:lnTo>
                  <a:lnTo>
                    <a:pt x="177" y="10"/>
                  </a:lnTo>
                  <a:lnTo>
                    <a:pt x="189" y="7"/>
                  </a:lnTo>
                  <a:lnTo>
                    <a:pt x="201" y="4"/>
                  </a:lnTo>
                  <a:lnTo>
                    <a:pt x="214" y="3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2" y="0"/>
                  </a:lnTo>
                  <a:lnTo>
                    <a:pt x="265" y="0"/>
                  </a:lnTo>
                  <a:lnTo>
                    <a:pt x="278" y="1"/>
                  </a:lnTo>
                  <a:lnTo>
                    <a:pt x="291" y="2"/>
                  </a:lnTo>
                  <a:lnTo>
                    <a:pt x="305" y="4"/>
                  </a:lnTo>
                  <a:lnTo>
                    <a:pt x="316" y="6"/>
                  </a:lnTo>
                  <a:lnTo>
                    <a:pt x="329" y="9"/>
                  </a:lnTo>
                  <a:lnTo>
                    <a:pt x="342" y="12"/>
                  </a:lnTo>
                  <a:lnTo>
                    <a:pt x="354" y="15"/>
                  </a:lnTo>
                  <a:lnTo>
                    <a:pt x="366" y="19"/>
                  </a:lnTo>
                  <a:lnTo>
                    <a:pt x="377" y="23"/>
                  </a:lnTo>
                  <a:lnTo>
                    <a:pt x="389" y="28"/>
                  </a:lnTo>
                  <a:lnTo>
                    <a:pt x="399" y="33"/>
                  </a:lnTo>
                  <a:lnTo>
                    <a:pt x="409" y="38"/>
                  </a:lnTo>
                  <a:lnTo>
                    <a:pt x="420" y="44"/>
                  </a:lnTo>
                  <a:lnTo>
                    <a:pt x="430" y="50"/>
                  </a:lnTo>
                  <a:lnTo>
                    <a:pt x="439" y="57"/>
                  </a:lnTo>
                  <a:lnTo>
                    <a:pt x="449" y="64"/>
                  </a:lnTo>
                  <a:lnTo>
                    <a:pt x="457" y="71"/>
                  </a:lnTo>
                  <a:lnTo>
                    <a:pt x="466" y="78"/>
                  </a:lnTo>
                  <a:lnTo>
                    <a:pt x="474" y="86"/>
                  </a:lnTo>
                  <a:lnTo>
                    <a:pt x="481" y="94"/>
                  </a:lnTo>
                  <a:lnTo>
                    <a:pt x="487" y="102"/>
                  </a:lnTo>
                  <a:lnTo>
                    <a:pt x="494" y="110"/>
                  </a:lnTo>
                  <a:lnTo>
                    <a:pt x="500" y="119"/>
                  </a:lnTo>
                  <a:lnTo>
                    <a:pt x="505" y="128"/>
                  </a:lnTo>
                  <a:lnTo>
                    <a:pt x="510" y="137"/>
                  </a:lnTo>
                  <a:lnTo>
                    <a:pt x="514" y="147"/>
                  </a:lnTo>
                  <a:lnTo>
                    <a:pt x="518" y="156"/>
                  </a:lnTo>
                  <a:lnTo>
                    <a:pt x="522" y="166"/>
                  </a:lnTo>
                  <a:lnTo>
                    <a:pt x="524" y="175"/>
                  </a:lnTo>
                  <a:lnTo>
                    <a:pt x="526" y="185"/>
                  </a:lnTo>
                  <a:lnTo>
                    <a:pt x="528" y="196"/>
                  </a:lnTo>
                  <a:lnTo>
                    <a:pt x="528" y="206"/>
                  </a:lnTo>
                  <a:lnTo>
                    <a:pt x="528" y="216"/>
                  </a:lnTo>
                  <a:lnTo>
                    <a:pt x="528" y="227"/>
                  </a:lnTo>
                  <a:lnTo>
                    <a:pt x="526" y="238"/>
                  </a:lnTo>
                  <a:lnTo>
                    <a:pt x="524" y="247"/>
                  </a:lnTo>
                  <a:lnTo>
                    <a:pt x="522" y="258"/>
                  </a:lnTo>
                  <a:lnTo>
                    <a:pt x="518" y="268"/>
                  </a:lnTo>
                  <a:lnTo>
                    <a:pt x="514" y="278"/>
                  </a:lnTo>
                  <a:lnTo>
                    <a:pt x="510" y="287"/>
                  </a:lnTo>
                  <a:lnTo>
                    <a:pt x="505" y="296"/>
                  </a:lnTo>
                  <a:lnTo>
                    <a:pt x="499" y="306"/>
                  </a:lnTo>
                  <a:lnTo>
                    <a:pt x="493" y="313"/>
                  </a:lnTo>
                  <a:lnTo>
                    <a:pt x="486" y="322"/>
                  </a:lnTo>
                  <a:lnTo>
                    <a:pt x="480" y="330"/>
                  </a:lnTo>
                  <a:lnTo>
                    <a:pt x="472" y="338"/>
                  </a:lnTo>
                  <a:lnTo>
                    <a:pt x="463" y="346"/>
                  </a:lnTo>
                  <a:lnTo>
                    <a:pt x="455" y="353"/>
                  </a:lnTo>
                  <a:lnTo>
                    <a:pt x="445" y="360"/>
                  </a:lnTo>
                  <a:lnTo>
                    <a:pt x="436" y="366"/>
                  </a:lnTo>
                  <a:lnTo>
                    <a:pt x="426" y="372"/>
                  </a:lnTo>
                  <a:lnTo>
                    <a:pt x="415" y="377"/>
                  </a:lnTo>
                  <a:lnTo>
                    <a:pt x="404" y="382"/>
                  </a:lnTo>
                  <a:lnTo>
                    <a:pt x="394" y="387"/>
                  </a:lnTo>
                  <a:lnTo>
                    <a:pt x="382" y="392"/>
                  </a:lnTo>
                  <a:lnTo>
                    <a:pt x="371" y="396"/>
                  </a:lnTo>
                  <a:lnTo>
                    <a:pt x="358" y="399"/>
                  </a:lnTo>
                  <a:lnTo>
                    <a:pt x="345" y="402"/>
                  </a:lnTo>
                  <a:lnTo>
                    <a:pt x="333" y="405"/>
                  </a:lnTo>
                  <a:lnTo>
                    <a:pt x="320" y="407"/>
                  </a:lnTo>
                  <a:lnTo>
                    <a:pt x="307" y="408"/>
                  </a:lnTo>
                  <a:lnTo>
                    <a:pt x="294" y="409"/>
                  </a:lnTo>
                  <a:lnTo>
                    <a:pt x="280" y="410"/>
                  </a:lnTo>
                  <a:lnTo>
                    <a:pt x="266" y="410"/>
                  </a:lnTo>
                  <a:lnTo>
                    <a:pt x="252" y="409"/>
                  </a:lnTo>
                </a:path>
              </a:pathLst>
            </a:custGeom>
            <a:solidFill>
              <a:srgbClr val="FDFDF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0" name="Freeform 1110"/>
            <p:cNvSpPr>
              <a:spLocks/>
            </p:cNvSpPr>
            <p:nvPr/>
          </p:nvSpPr>
          <p:spPr bwMode="auto">
            <a:xfrm>
              <a:off x="3391" y="3678"/>
              <a:ext cx="525" cy="407"/>
            </a:xfrm>
            <a:custGeom>
              <a:avLst/>
              <a:gdLst/>
              <a:ahLst/>
              <a:cxnLst>
                <a:cxn ang="0">
                  <a:pos x="222" y="403"/>
                </a:cxn>
                <a:cxn ang="0">
                  <a:pos x="183" y="395"/>
                </a:cxn>
                <a:cxn ang="0">
                  <a:pos x="146" y="382"/>
                </a:cxn>
                <a:cxn ang="0">
                  <a:pos x="113" y="367"/>
                </a:cxn>
                <a:cxn ang="0">
                  <a:pos x="83" y="347"/>
                </a:cxn>
                <a:cxn ang="0">
                  <a:pos x="57" y="324"/>
                </a:cxn>
                <a:cxn ang="0">
                  <a:pos x="36" y="299"/>
                </a:cxn>
                <a:cxn ang="0">
                  <a:pos x="19" y="271"/>
                </a:cxn>
                <a:cxn ang="0">
                  <a:pos x="7" y="242"/>
                </a:cxn>
                <a:cxn ang="0">
                  <a:pos x="1" y="212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2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1" y="51"/>
                </a:cxn>
                <a:cxn ang="0">
                  <a:pos x="110" y="34"/>
                </a:cxn>
                <a:cxn ang="0">
                  <a:pos x="141" y="20"/>
                </a:cxn>
                <a:cxn ang="0">
                  <a:pos x="175" y="9"/>
                </a:cxn>
                <a:cxn ang="0">
                  <a:pos x="212" y="2"/>
                </a:cxn>
                <a:cxn ang="0">
                  <a:pos x="250" y="0"/>
                </a:cxn>
                <a:cxn ang="0">
                  <a:pos x="289" y="2"/>
                </a:cxn>
                <a:cxn ang="0">
                  <a:pos x="327" y="8"/>
                </a:cxn>
                <a:cxn ang="0">
                  <a:pos x="363" y="18"/>
                </a:cxn>
                <a:cxn ang="0">
                  <a:pos x="396" y="33"/>
                </a:cxn>
                <a:cxn ang="0">
                  <a:pos x="426" y="49"/>
                </a:cxn>
                <a:cxn ang="0">
                  <a:pos x="454" y="70"/>
                </a:cxn>
                <a:cxn ang="0">
                  <a:pos x="478" y="93"/>
                </a:cxn>
                <a:cxn ang="0">
                  <a:pos x="496" y="118"/>
                </a:cxn>
                <a:cxn ang="0">
                  <a:pos x="510" y="145"/>
                </a:cxn>
                <a:cxn ang="0">
                  <a:pos x="520" y="174"/>
                </a:cxn>
                <a:cxn ang="0">
                  <a:pos x="524" y="204"/>
                </a:cxn>
                <a:cxn ang="0">
                  <a:pos x="522" y="236"/>
                </a:cxn>
                <a:cxn ang="0">
                  <a:pos x="514" y="265"/>
                </a:cxn>
                <a:cxn ang="0">
                  <a:pos x="501" y="294"/>
                </a:cxn>
                <a:cxn ang="0">
                  <a:pos x="482" y="319"/>
                </a:cxn>
                <a:cxn ang="0">
                  <a:pos x="460" y="343"/>
                </a:cxn>
                <a:cxn ang="0">
                  <a:pos x="432" y="363"/>
                </a:cxn>
                <a:cxn ang="0">
                  <a:pos x="401" y="379"/>
                </a:cxn>
                <a:cxn ang="0">
                  <a:pos x="368" y="392"/>
                </a:cxn>
                <a:cxn ang="0">
                  <a:pos x="330" y="401"/>
                </a:cxn>
                <a:cxn ang="0">
                  <a:pos x="291" y="406"/>
                </a:cxn>
                <a:cxn ang="0">
                  <a:pos x="250" y="406"/>
                </a:cxn>
              </a:cxnLst>
              <a:rect l="0" t="0" r="r" b="b"/>
              <a:pathLst>
                <a:path w="525" h="407">
                  <a:moveTo>
                    <a:pt x="250" y="406"/>
                  </a:moveTo>
                  <a:lnTo>
                    <a:pt x="236" y="405"/>
                  </a:lnTo>
                  <a:lnTo>
                    <a:pt x="222" y="403"/>
                  </a:lnTo>
                  <a:lnTo>
                    <a:pt x="210" y="401"/>
                  </a:lnTo>
                  <a:lnTo>
                    <a:pt x="196" y="398"/>
                  </a:lnTo>
                  <a:lnTo>
                    <a:pt x="183" y="395"/>
                  </a:lnTo>
                  <a:lnTo>
                    <a:pt x="171" y="391"/>
                  </a:lnTo>
                  <a:lnTo>
                    <a:pt x="158" y="387"/>
                  </a:lnTo>
                  <a:lnTo>
                    <a:pt x="146" y="382"/>
                  </a:lnTo>
                  <a:lnTo>
                    <a:pt x="135" y="377"/>
                  </a:lnTo>
                  <a:lnTo>
                    <a:pt x="124" y="372"/>
                  </a:lnTo>
                  <a:lnTo>
                    <a:pt x="113" y="367"/>
                  </a:lnTo>
                  <a:lnTo>
                    <a:pt x="103" y="361"/>
                  </a:lnTo>
                  <a:lnTo>
                    <a:pt x="93" y="354"/>
                  </a:lnTo>
                  <a:lnTo>
                    <a:pt x="83" y="347"/>
                  </a:lnTo>
                  <a:lnTo>
                    <a:pt x="74" y="340"/>
                  </a:lnTo>
                  <a:lnTo>
                    <a:pt x="65" y="332"/>
                  </a:lnTo>
                  <a:lnTo>
                    <a:pt x="57" y="324"/>
                  </a:lnTo>
                  <a:lnTo>
                    <a:pt x="49" y="316"/>
                  </a:lnTo>
                  <a:lnTo>
                    <a:pt x="42" y="307"/>
                  </a:lnTo>
                  <a:lnTo>
                    <a:pt x="36" y="299"/>
                  </a:lnTo>
                  <a:lnTo>
                    <a:pt x="29" y="290"/>
                  </a:lnTo>
                  <a:lnTo>
                    <a:pt x="24" y="281"/>
                  </a:lnTo>
                  <a:lnTo>
                    <a:pt x="19" y="271"/>
                  </a:lnTo>
                  <a:lnTo>
                    <a:pt x="14" y="262"/>
                  </a:lnTo>
                  <a:lnTo>
                    <a:pt x="10" y="252"/>
                  </a:lnTo>
                  <a:lnTo>
                    <a:pt x="7" y="242"/>
                  </a:lnTo>
                  <a:lnTo>
                    <a:pt x="4" y="233"/>
                  </a:lnTo>
                  <a:lnTo>
                    <a:pt x="2" y="222"/>
                  </a:lnTo>
                  <a:lnTo>
                    <a:pt x="1" y="212"/>
                  </a:lnTo>
                  <a:lnTo>
                    <a:pt x="0" y="201"/>
                  </a:lnTo>
                  <a:lnTo>
                    <a:pt x="0" y="190"/>
                  </a:lnTo>
                  <a:lnTo>
                    <a:pt x="1" y="179"/>
                  </a:lnTo>
                  <a:lnTo>
                    <a:pt x="2" y="169"/>
                  </a:lnTo>
                  <a:lnTo>
                    <a:pt x="4" y="160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1"/>
                  </a:lnTo>
                  <a:lnTo>
                    <a:pt x="18" y="122"/>
                  </a:lnTo>
                  <a:lnTo>
                    <a:pt x="24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2" y="88"/>
                  </a:lnTo>
                  <a:lnTo>
                    <a:pt x="48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2" y="58"/>
                  </a:lnTo>
                  <a:lnTo>
                    <a:pt x="81" y="51"/>
                  </a:lnTo>
                  <a:lnTo>
                    <a:pt x="90" y="45"/>
                  </a:lnTo>
                  <a:lnTo>
                    <a:pt x="99" y="39"/>
                  </a:lnTo>
                  <a:lnTo>
                    <a:pt x="110" y="34"/>
                  </a:lnTo>
                  <a:lnTo>
                    <a:pt x="120" y="29"/>
                  </a:lnTo>
                  <a:lnTo>
                    <a:pt x="130" y="24"/>
                  </a:lnTo>
                  <a:lnTo>
                    <a:pt x="141" y="20"/>
                  </a:lnTo>
                  <a:lnTo>
                    <a:pt x="152" y="16"/>
                  </a:lnTo>
                  <a:lnTo>
                    <a:pt x="163" y="12"/>
                  </a:lnTo>
                  <a:lnTo>
                    <a:pt x="175" y="9"/>
                  </a:lnTo>
                  <a:lnTo>
                    <a:pt x="187" y="6"/>
                  </a:lnTo>
                  <a:lnTo>
                    <a:pt x="200" y="4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0" y="0"/>
                  </a:lnTo>
                  <a:lnTo>
                    <a:pt x="263" y="0"/>
                  </a:lnTo>
                  <a:lnTo>
                    <a:pt x="276" y="0"/>
                  </a:lnTo>
                  <a:lnTo>
                    <a:pt x="289" y="2"/>
                  </a:lnTo>
                  <a:lnTo>
                    <a:pt x="302" y="3"/>
                  </a:lnTo>
                  <a:lnTo>
                    <a:pt x="314" y="5"/>
                  </a:lnTo>
                  <a:lnTo>
                    <a:pt x="327" y="8"/>
                  </a:lnTo>
                  <a:lnTo>
                    <a:pt x="339" y="11"/>
                  </a:lnTo>
                  <a:lnTo>
                    <a:pt x="351" y="15"/>
                  </a:lnTo>
                  <a:lnTo>
                    <a:pt x="363" y="18"/>
                  </a:lnTo>
                  <a:lnTo>
                    <a:pt x="374" y="23"/>
                  </a:lnTo>
                  <a:lnTo>
                    <a:pt x="386" y="27"/>
                  </a:lnTo>
                  <a:lnTo>
                    <a:pt x="396" y="33"/>
                  </a:lnTo>
                  <a:lnTo>
                    <a:pt x="406" y="37"/>
                  </a:lnTo>
                  <a:lnTo>
                    <a:pt x="417" y="43"/>
                  </a:lnTo>
                  <a:lnTo>
                    <a:pt x="426" y="49"/>
                  </a:lnTo>
                  <a:lnTo>
                    <a:pt x="436" y="56"/>
                  </a:lnTo>
                  <a:lnTo>
                    <a:pt x="445" y="63"/>
                  </a:lnTo>
                  <a:lnTo>
                    <a:pt x="454" y="70"/>
                  </a:lnTo>
                  <a:lnTo>
                    <a:pt x="462" y="77"/>
                  </a:lnTo>
                  <a:lnTo>
                    <a:pt x="470" y="85"/>
                  </a:lnTo>
                  <a:lnTo>
                    <a:pt x="478" y="93"/>
                  </a:lnTo>
                  <a:lnTo>
                    <a:pt x="483" y="101"/>
                  </a:lnTo>
                  <a:lnTo>
                    <a:pt x="490" y="109"/>
                  </a:lnTo>
                  <a:lnTo>
                    <a:pt x="496" y="118"/>
                  </a:lnTo>
                  <a:lnTo>
                    <a:pt x="501" y="127"/>
                  </a:lnTo>
                  <a:lnTo>
                    <a:pt x="506" y="136"/>
                  </a:lnTo>
                  <a:lnTo>
                    <a:pt x="510" y="145"/>
                  </a:lnTo>
                  <a:lnTo>
                    <a:pt x="514" y="155"/>
                  </a:lnTo>
                  <a:lnTo>
                    <a:pt x="518" y="165"/>
                  </a:lnTo>
                  <a:lnTo>
                    <a:pt x="520" y="174"/>
                  </a:lnTo>
                  <a:lnTo>
                    <a:pt x="522" y="183"/>
                  </a:lnTo>
                  <a:lnTo>
                    <a:pt x="524" y="194"/>
                  </a:lnTo>
                  <a:lnTo>
                    <a:pt x="524" y="204"/>
                  </a:lnTo>
                  <a:lnTo>
                    <a:pt x="524" y="214"/>
                  </a:lnTo>
                  <a:lnTo>
                    <a:pt x="524" y="225"/>
                  </a:lnTo>
                  <a:lnTo>
                    <a:pt x="522" y="236"/>
                  </a:lnTo>
                  <a:lnTo>
                    <a:pt x="520" y="245"/>
                  </a:lnTo>
                  <a:lnTo>
                    <a:pt x="518" y="255"/>
                  </a:lnTo>
                  <a:lnTo>
                    <a:pt x="514" y="265"/>
                  </a:lnTo>
                  <a:lnTo>
                    <a:pt x="510" y="275"/>
                  </a:lnTo>
                  <a:lnTo>
                    <a:pt x="506" y="285"/>
                  </a:lnTo>
                  <a:lnTo>
                    <a:pt x="501" y="294"/>
                  </a:lnTo>
                  <a:lnTo>
                    <a:pt x="495" y="303"/>
                  </a:lnTo>
                  <a:lnTo>
                    <a:pt x="489" y="311"/>
                  </a:lnTo>
                  <a:lnTo>
                    <a:pt x="482" y="319"/>
                  </a:lnTo>
                  <a:lnTo>
                    <a:pt x="476" y="327"/>
                  </a:lnTo>
                  <a:lnTo>
                    <a:pt x="468" y="335"/>
                  </a:lnTo>
                  <a:lnTo>
                    <a:pt x="460" y="343"/>
                  </a:lnTo>
                  <a:lnTo>
                    <a:pt x="451" y="350"/>
                  </a:lnTo>
                  <a:lnTo>
                    <a:pt x="442" y="356"/>
                  </a:lnTo>
                  <a:lnTo>
                    <a:pt x="432" y="363"/>
                  </a:lnTo>
                  <a:lnTo>
                    <a:pt x="423" y="369"/>
                  </a:lnTo>
                  <a:lnTo>
                    <a:pt x="412" y="374"/>
                  </a:lnTo>
                  <a:lnTo>
                    <a:pt x="401" y="379"/>
                  </a:lnTo>
                  <a:lnTo>
                    <a:pt x="391" y="384"/>
                  </a:lnTo>
                  <a:lnTo>
                    <a:pt x="379" y="388"/>
                  </a:lnTo>
                  <a:lnTo>
                    <a:pt x="368" y="392"/>
                  </a:lnTo>
                  <a:lnTo>
                    <a:pt x="355" y="396"/>
                  </a:lnTo>
                  <a:lnTo>
                    <a:pt x="343" y="399"/>
                  </a:lnTo>
                  <a:lnTo>
                    <a:pt x="330" y="401"/>
                  </a:lnTo>
                  <a:lnTo>
                    <a:pt x="317" y="403"/>
                  </a:lnTo>
                  <a:lnTo>
                    <a:pt x="305" y="405"/>
                  </a:lnTo>
                  <a:lnTo>
                    <a:pt x="291" y="406"/>
                  </a:lnTo>
                  <a:lnTo>
                    <a:pt x="278" y="406"/>
                  </a:lnTo>
                  <a:lnTo>
                    <a:pt x="264" y="406"/>
                  </a:lnTo>
                  <a:lnTo>
                    <a:pt x="250" y="406"/>
                  </a:lnTo>
                </a:path>
              </a:pathLst>
            </a:custGeom>
            <a:solidFill>
              <a:srgbClr val="FCFCF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1" name="Freeform 1111"/>
            <p:cNvSpPr>
              <a:spLocks/>
            </p:cNvSpPr>
            <p:nvPr/>
          </p:nvSpPr>
          <p:spPr bwMode="auto">
            <a:xfrm>
              <a:off x="3393" y="3679"/>
              <a:ext cx="521" cy="405"/>
            </a:xfrm>
            <a:custGeom>
              <a:avLst/>
              <a:gdLst/>
              <a:ahLst/>
              <a:cxnLst>
                <a:cxn ang="0">
                  <a:pos x="221" y="400"/>
                </a:cxn>
                <a:cxn ang="0">
                  <a:pos x="182" y="392"/>
                </a:cxn>
                <a:cxn ang="0">
                  <a:pos x="145" y="380"/>
                </a:cxn>
                <a:cxn ang="0">
                  <a:pos x="113" y="365"/>
                </a:cxn>
                <a:cxn ang="0">
                  <a:pos x="82" y="345"/>
                </a:cxn>
                <a:cxn ang="0">
                  <a:pos x="56" y="322"/>
                </a:cxn>
                <a:cxn ang="0">
                  <a:pos x="35" y="298"/>
                </a:cxn>
                <a:cxn ang="0">
                  <a:pos x="18" y="270"/>
                </a:cxn>
                <a:cxn ang="0">
                  <a:pos x="7" y="240"/>
                </a:cxn>
                <a:cxn ang="0">
                  <a:pos x="1" y="210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1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0" y="51"/>
                </a:cxn>
                <a:cxn ang="0">
                  <a:pos x="109" y="34"/>
                </a:cxn>
                <a:cxn ang="0">
                  <a:pos x="140" y="20"/>
                </a:cxn>
                <a:cxn ang="0">
                  <a:pos x="174" y="10"/>
                </a:cxn>
                <a:cxn ang="0">
                  <a:pos x="210" y="3"/>
                </a:cxn>
                <a:cxn ang="0">
                  <a:pos x="248" y="0"/>
                </a:cxn>
                <a:cxn ang="0">
                  <a:pos x="287" y="2"/>
                </a:cxn>
                <a:cxn ang="0">
                  <a:pos x="324" y="9"/>
                </a:cxn>
                <a:cxn ang="0">
                  <a:pos x="360" y="19"/>
                </a:cxn>
                <a:cxn ang="0">
                  <a:pos x="393" y="33"/>
                </a:cxn>
                <a:cxn ang="0">
                  <a:pos x="423" y="49"/>
                </a:cxn>
                <a:cxn ang="0">
                  <a:pos x="451" y="70"/>
                </a:cxn>
                <a:cxn ang="0">
                  <a:pos x="474" y="93"/>
                </a:cxn>
                <a:cxn ang="0">
                  <a:pos x="492" y="117"/>
                </a:cxn>
                <a:cxn ang="0">
                  <a:pos x="507" y="145"/>
                </a:cxn>
                <a:cxn ang="0">
                  <a:pos x="516" y="173"/>
                </a:cxn>
                <a:cxn ang="0">
                  <a:pos x="520" y="203"/>
                </a:cxn>
                <a:cxn ang="0">
                  <a:pos x="518" y="234"/>
                </a:cxn>
                <a:cxn ang="0">
                  <a:pos x="510" y="264"/>
                </a:cxn>
                <a:cxn ang="0">
                  <a:pos x="497" y="292"/>
                </a:cxn>
                <a:cxn ang="0">
                  <a:pos x="479" y="317"/>
                </a:cxn>
                <a:cxn ang="0">
                  <a:pos x="456" y="341"/>
                </a:cxn>
                <a:cxn ang="0">
                  <a:pos x="429" y="361"/>
                </a:cxn>
                <a:cxn ang="0">
                  <a:pos x="398" y="376"/>
                </a:cxn>
                <a:cxn ang="0">
                  <a:pos x="365" y="390"/>
                </a:cxn>
                <a:cxn ang="0">
                  <a:pos x="328" y="399"/>
                </a:cxn>
                <a:cxn ang="0">
                  <a:pos x="289" y="403"/>
                </a:cxn>
                <a:cxn ang="0">
                  <a:pos x="248" y="403"/>
                </a:cxn>
              </a:cxnLst>
              <a:rect l="0" t="0" r="r" b="b"/>
              <a:pathLst>
                <a:path w="521" h="405">
                  <a:moveTo>
                    <a:pt x="248" y="403"/>
                  </a:moveTo>
                  <a:lnTo>
                    <a:pt x="234" y="402"/>
                  </a:lnTo>
                  <a:lnTo>
                    <a:pt x="221" y="400"/>
                  </a:lnTo>
                  <a:lnTo>
                    <a:pt x="208" y="398"/>
                  </a:lnTo>
                  <a:lnTo>
                    <a:pt x="195" y="396"/>
                  </a:lnTo>
                  <a:lnTo>
                    <a:pt x="182" y="392"/>
                  </a:lnTo>
                  <a:lnTo>
                    <a:pt x="170" y="389"/>
                  </a:lnTo>
                  <a:lnTo>
                    <a:pt x="157" y="384"/>
                  </a:lnTo>
                  <a:lnTo>
                    <a:pt x="145" y="380"/>
                  </a:lnTo>
                  <a:lnTo>
                    <a:pt x="134" y="375"/>
                  </a:lnTo>
                  <a:lnTo>
                    <a:pt x="123" y="370"/>
                  </a:lnTo>
                  <a:lnTo>
                    <a:pt x="113" y="365"/>
                  </a:lnTo>
                  <a:lnTo>
                    <a:pt x="102" y="358"/>
                  </a:lnTo>
                  <a:lnTo>
                    <a:pt x="92" y="352"/>
                  </a:lnTo>
                  <a:lnTo>
                    <a:pt x="82" y="345"/>
                  </a:lnTo>
                  <a:lnTo>
                    <a:pt x="73" y="338"/>
                  </a:lnTo>
                  <a:lnTo>
                    <a:pt x="64" y="330"/>
                  </a:lnTo>
                  <a:lnTo>
                    <a:pt x="56" y="322"/>
                  </a:lnTo>
                  <a:lnTo>
                    <a:pt x="48" y="314"/>
                  </a:lnTo>
                  <a:lnTo>
                    <a:pt x="42" y="305"/>
                  </a:lnTo>
                  <a:lnTo>
                    <a:pt x="35" y="298"/>
                  </a:lnTo>
                  <a:lnTo>
                    <a:pt x="29" y="289"/>
                  </a:lnTo>
                  <a:lnTo>
                    <a:pt x="24" y="279"/>
                  </a:lnTo>
                  <a:lnTo>
                    <a:pt x="18" y="270"/>
                  </a:lnTo>
                  <a:lnTo>
                    <a:pt x="14" y="260"/>
                  </a:lnTo>
                  <a:lnTo>
                    <a:pt x="10" y="251"/>
                  </a:lnTo>
                  <a:lnTo>
                    <a:pt x="7" y="240"/>
                  </a:lnTo>
                  <a:lnTo>
                    <a:pt x="4" y="231"/>
                  </a:lnTo>
                  <a:lnTo>
                    <a:pt x="2" y="221"/>
                  </a:lnTo>
                  <a:lnTo>
                    <a:pt x="1" y="210"/>
                  </a:lnTo>
                  <a:lnTo>
                    <a:pt x="0" y="200"/>
                  </a:lnTo>
                  <a:lnTo>
                    <a:pt x="0" y="189"/>
                  </a:lnTo>
                  <a:lnTo>
                    <a:pt x="1" y="179"/>
                  </a:lnTo>
                  <a:lnTo>
                    <a:pt x="2" y="168"/>
                  </a:lnTo>
                  <a:lnTo>
                    <a:pt x="4" y="159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0"/>
                  </a:lnTo>
                  <a:lnTo>
                    <a:pt x="18" y="121"/>
                  </a:lnTo>
                  <a:lnTo>
                    <a:pt x="23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1" y="88"/>
                  </a:lnTo>
                  <a:lnTo>
                    <a:pt x="47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1" y="58"/>
                  </a:lnTo>
                  <a:lnTo>
                    <a:pt x="80" y="51"/>
                  </a:lnTo>
                  <a:lnTo>
                    <a:pt x="89" y="45"/>
                  </a:lnTo>
                  <a:lnTo>
                    <a:pt x="99" y="39"/>
                  </a:lnTo>
                  <a:lnTo>
                    <a:pt x="109" y="34"/>
                  </a:lnTo>
                  <a:lnTo>
                    <a:pt x="119" y="29"/>
                  </a:lnTo>
                  <a:lnTo>
                    <a:pt x="130" y="25"/>
                  </a:lnTo>
                  <a:lnTo>
                    <a:pt x="140" y="20"/>
                  </a:lnTo>
                  <a:lnTo>
                    <a:pt x="151" y="16"/>
                  </a:lnTo>
                  <a:lnTo>
                    <a:pt x="162" y="13"/>
                  </a:lnTo>
                  <a:lnTo>
                    <a:pt x="174" y="10"/>
                  </a:lnTo>
                  <a:lnTo>
                    <a:pt x="186" y="7"/>
                  </a:lnTo>
                  <a:lnTo>
                    <a:pt x="198" y="5"/>
                  </a:lnTo>
                  <a:lnTo>
                    <a:pt x="210" y="3"/>
                  </a:lnTo>
                  <a:lnTo>
                    <a:pt x="222" y="1"/>
                  </a:lnTo>
                  <a:lnTo>
                    <a:pt x="235" y="1"/>
                  </a:lnTo>
                  <a:lnTo>
                    <a:pt x="248" y="0"/>
                  </a:lnTo>
                  <a:lnTo>
                    <a:pt x="261" y="0"/>
                  </a:lnTo>
                  <a:lnTo>
                    <a:pt x="274" y="1"/>
                  </a:lnTo>
                  <a:lnTo>
                    <a:pt x="287" y="2"/>
                  </a:lnTo>
                  <a:lnTo>
                    <a:pt x="300" y="4"/>
                  </a:lnTo>
                  <a:lnTo>
                    <a:pt x="312" y="6"/>
                  </a:lnTo>
                  <a:lnTo>
                    <a:pt x="324" y="9"/>
                  </a:lnTo>
                  <a:lnTo>
                    <a:pt x="337" y="12"/>
                  </a:lnTo>
                  <a:lnTo>
                    <a:pt x="348" y="15"/>
                  </a:lnTo>
                  <a:lnTo>
                    <a:pt x="360" y="19"/>
                  </a:lnTo>
                  <a:lnTo>
                    <a:pt x="372" y="23"/>
                  </a:lnTo>
                  <a:lnTo>
                    <a:pt x="383" y="28"/>
                  </a:lnTo>
                  <a:lnTo>
                    <a:pt x="393" y="33"/>
                  </a:lnTo>
                  <a:lnTo>
                    <a:pt x="403" y="38"/>
                  </a:lnTo>
                  <a:lnTo>
                    <a:pt x="414" y="43"/>
                  </a:lnTo>
                  <a:lnTo>
                    <a:pt x="423" y="49"/>
                  </a:lnTo>
                  <a:lnTo>
                    <a:pt x="433" y="56"/>
                  </a:lnTo>
                  <a:lnTo>
                    <a:pt x="442" y="63"/>
                  </a:lnTo>
                  <a:lnTo>
                    <a:pt x="451" y="70"/>
                  </a:lnTo>
                  <a:lnTo>
                    <a:pt x="459" y="77"/>
                  </a:lnTo>
                  <a:lnTo>
                    <a:pt x="467" y="85"/>
                  </a:lnTo>
                  <a:lnTo>
                    <a:pt x="474" y="93"/>
                  </a:lnTo>
                  <a:lnTo>
                    <a:pt x="480" y="101"/>
                  </a:lnTo>
                  <a:lnTo>
                    <a:pt x="486" y="109"/>
                  </a:lnTo>
                  <a:lnTo>
                    <a:pt x="492" y="117"/>
                  </a:lnTo>
                  <a:lnTo>
                    <a:pt x="498" y="126"/>
                  </a:lnTo>
                  <a:lnTo>
                    <a:pt x="502" y="135"/>
                  </a:lnTo>
                  <a:lnTo>
                    <a:pt x="507" y="145"/>
                  </a:lnTo>
                  <a:lnTo>
                    <a:pt x="510" y="154"/>
                  </a:lnTo>
                  <a:lnTo>
                    <a:pt x="514" y="164"/>
                  </a:lnTo>
                  <a:lnTo>
                    <a:pt x="516" y="173"/>
                  </a:lnTo>
                  <a:lnTo>
                    <a:pt x="518" y="183"/>
                  </a:lnTo>
                  <a:lnTo>
                    <a:pt x="520" y="193"/>
                  </a:lnTo>
                  <a:lnTo>
                    <a:pt x="520" y="203"/>
                  </a:lnTo>
                  <a:lnTo>
                    <a:pt x="520" y="213"/>
                  </a:lnTo>
                  <a:lnTo>
                    <a:pt x="520" y="224"/>
                  </a:lnTo>
                  <a:lnTo>
                    <a:pt x="518" y="234"/>
                  </a:lnTo>
                  <a:lnTo>
                    <a:pt x="516" y="244"/>
                  </a:lnTo>
                  <a:lnTo>
                    <a:pt x="514" y="254"/>
                  </a:lnTo>
                  <a:lnTo>
                    <a:pt x="510" y="264"/>
                  </a:lnTo>
                  <a:lnTo>
                    <a:pt x="507" y="273"/>
                  </a:lnTo>
                  <a:lnTo>
                    <a:pt x="502" y="283"/>
                  </a:lnTo>
                  <a:lnTo>
                    <a:pt x="497" y="292"/>
                  </a:lnTo>
                  <a:lnTo>
                    <a:pt x="491" y="301"/>
                  </a:lnTo>
                  <a:lnTo>
                    <a:pt x="485" y="309"/>
                  </a:lnTo>
                  <a:lnTo>
                    <a:pt x="479" y="317"/>
                  </a:lnTo>
                  <a:lnTo>
                    <a:pt x="472" y="325"/>
                  </a:lnTo>
                  <a:lnTo>
                    <a:pt x="465" y="333"/>
                  </a:lnTo>
                  <a:lnTo>
                    <a:pt x="456" y="341"/>
                  </a:lnTo>
                  <a:lnTo>
                    <a:pt x="448" y="347"/>
                  </a:lnTo>
                  <a:lnTo>
                    <a:pt x="439" y="354"/>
                  </a:lnTo>
                  <a:lnTo>
                    <a:pt x="429" y="361"/>
                  </a:lnTo>
                  <a:lnTo>
                    <a:pt x="419" y="367"/>
                  </a:lnTo>
                  <a:lnTo>
                    <a:pt x="409" y="371"/>
                  </a:lnTo>
                  <a:lnTo>
                    <a:pt x="398" y="376"/>
                  </a:lnTo>
                  <a:lnTo>
                    <a:pt x="388" y="381"/>
                  </a:lnTo>
                  <a:lnTo>
                    <a:pt x="376" y="386"/>
                  </a:lnTo>
                  <a:lnTo>
                    <a:pt x="365" y="390"/>
                  </a:lnTo>
                  <a:lnTo>
                    <a:pt x="353" y="393"/>
                  </a:lnTo>
                  <a:lnTo>
                    <a:pt x="340" y="396"/>
                  </a:lnTo>
                  <a:lnTo>
                    <a:pt x="328" y="399"/>
                  </a:lnTo>
                  <a:lnTo>
                    <a:pt x="315" y="401"/>
                  </a:lnTo>
                  <a:lnTo>
                    <a:pt x="303" y="402"/>
                  </a:lnTo>
                  <a:lnTo>
                    <a:pt x="289" y="403"/>
                  </a:lnTo>
                  <a:lnTo>
                    <a:pt x="276" y="404"/>
                  </a:lnTo>
                  <a:lnTo>
                    <a:pt x="262" y="404"/>
                  </a:lnTo>
                  <a:lnTo>
                    <a:pt x="248" y="403"/>
                  </a:lnTo>
                </a:path>
              </a:pathLst>
            </a:custGeom>
            <a:solidFill>
              <a:srgbClr val="FBFBF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2" name="Freeform 1112"/>
            <p:cNvSpPr>
              <a:spLocks/>
            </p:cNvSpPr>
            <p:nvPr/>
          </p:nvSpPr>
          <p:spPr bwMode="auto">
            <a:xfrm>
              <a:off x="3395" y="3681"/>
              <a:ext cx="517" cy="401"/>
            </a:xfrm>
            <a:custGeom>
              <a:avLst/>
              <a:gdLst/>
              <a:ahLst/>
              <a:cxnLst>
                <a:cxn ang="0">
                  <a:pos x="219" y="397"/>
                </a:cxn>
                <a:cxn ang="0">
                  <a:pos x="181" y="389"/>
                </a:cxn>
                <a:cxn ang="0">
                  <a:pos x="144" y="376"/>
                </a:cxn>
                <a:cxn ang="0">
                  <a:pos x="112" y="361"/>
                </a:cxn>
                <a:cxn ang="0">
                  <a:pos x="82" y="342"/>
                </a:cxn>
                <a:cxn ang="0">
                  <a:pos x="56" y="319"/>
                </a:cxn>
                <a:cxn ang="0">
                  <a:pos x="35" y="295"/>
                </a:cxn>
                <a:cxn ang="0">
                  <a:pos x="18" y="267"/>
                </a:cxn>
                <a:cxn ang="0">
                  <a:pos x="7" y="238"/>
                </a:cxn>
                <a:cxn ang="0">
                  <a:pos x="1" y="208"/>
                </a:cxn>
                <a:cxn ang="0">
                  <a:pos x="1" y="177"/>
                </a:cxn>
                <a:cxn ang="0">
                  <a:pos x="7" y="148"/>
                </a:cxn>
                <a:cxn ang="0">
                  <a:pos x="18" y="120"/>
                </a:cxn>
                <a:cxn ang="0">
                  <a:pos x="34" y="95"/>
                </a:cxn>
                <a:cxn ang="0">
                  <a:pos x="55" y="71"/>
                </a:cxn>
                <a:cxn ang="0">
                  <a:pos x="79" y="51"/>
                </a:cxn>
                <a:cxn ang="0">
                  <a:pos x="108" y="33"/>
                </a:cxn>
                <a:cxn ang="0">
                  <a:pos x="138" y="20"/>
                </a:cxn>
                <a:cxn ang="0">
                  <a:pos x="172" y="9"/>
                </a:cxn>
                <a:cxn ang="0">
                  <a:pos x="209" y="2"/>
                </a:cxn>
                <a:cxn ang="0">
                  <a:pos x="246" y="0"/>
                </a:cxn>
                <a:cxn ang="0">
                  <a:pos x="285" y="2"/>
                </a:cxn>
                <a:cxn ang="0">
                  <a:pos x="322" y="8"/>
                </a:cxn>
                <a:cxn ang="0">
                  <a:pos x="358" y="18"/>
                </a:cxn>
                <a:cxn ang="0">
                  <a:pos x="390" y="32"/>
                </a:cxn>
                <a:cxn ang="0">
                  <a:pos x="420" y="48"/>
                </a:cxn>
                <a:cxn ang="0">
                  <a:pos x="447" y="69"/>
                </a:cxn>
                <a:cxn ang="0">
                  <a:pos x="470" y="92"/>
                </a:cxn>
                <a:cxn ang="0">
                  <a:pos x="488" y="116"/>
                </a:cxn>
                <a:cxn ang="0">
                  <a:pos x="503" y="143"/>
                </a:cxn>
                <a:cxn ang="0">
                  <a:pos x="512" y="171"/>
                </a:cxn>
                <a:cxn ang="0">
                  <a:pos x="516" y="201"/>
                </a:cxn>
                <a:cxn ang="0">
                  <a:pos x="514" y="232"/>
                </a:cxn>
                <a:cxn ang="0">
                  <a:pos x="506" y="261"/>
                </a:cxn>
                <a:cxn ang="0">
                  <a:pos x="493" y="289"/>
                </a:cxn>
                <a:cxn ang="0">
                  <a:pos x="475" y="314"/>
                </a:cxn>
                <a:cxn ang="0">
                  <a:pos x="453" y="337"/>
                </a:cxn>
                <a:cxn ang="0">
                  <a:pos x="426" y="357"/>
                </a:cxn>
                <a:cxn ang="0">
                  <a:pos x="395" y="373"/>
                </a:cxn>
                <a:cxn ang="0">
                  <a:pos x="362" y="386"/>
                </a:cxn>
                <a:cxn ang="0">
                  <a:pos x="325" y="395"/>
                </a:cxn>
                <a:cxn ang="0">
                  <a:pos x="287" y="400"/>
                </a:cxn>
                <a:cxn ang="0">
                  <a:pos x="246" y="400"/>
                </a:cxn>
              </a:cxnLst>
              <a:rect l="0" t="0" r="r" b="b"/>
              <a:pathLst>
                <a:path w="517" h="401">
                  <a:moveTo>
                    <a:pt x="246" y="400"/>
                  </a:moveTo>
                  <a:lnTo>
                    <a:pt x="232" y="398"/>
                  </a:lnTo>
                  <a:lnTo>
                    <a:pt x="219" y="397"/>
                  </a:lnTo>
                  <a:lnTo>
                    <a:pt x="206" y="395"/>
                  </a:lnTo>
                  <a:lnTo>
                    <a:pt x="194" y="392"/>
                  </a:lnTo>
                  <a:lnTo>
                    <a:pt x="181" y="389"/>
                  </a:lnTo>
                  <a:lnTo>
                    <a:pt x="168" y="385"/>
                  </a:lnTo>
                  <a:lnTo>
                    <a:pt x="156" y="381"/>
                  </a:lnTo>
                  <a:lnTo>
                    <a:pt x="144" y="376"/>
                  </a:lnTo>
                  <a:lnTo>
                    <a:pt x="133" y="371"/>
                  </a:lnTo>
                  <a:lnTo>
                    <a:pt x="122" y="367"/>
                  </a:lnTo>
                  <a:lnTo>
                    <a:pt x="112" y="361"/>
                  </a:lnTo>
                  <a:lnTo>
                    <a:pt x="101" y="355"/>
                  </a:lnTo>
                  <a:lnTo>
                    <a:pt x="91" y="348"/>
                  </a:lnTo>
                  <a:lnTo>
                    <a:pt x="82" y="342"/>
                  </a:lnTo>
                  <a:lnTo>
                    <a:pt x="73" y="335"/>
                  </a:lnTo>
                  <a:lnTo>
                    <a:pt x="64" y="327"/>
                  </a:lnTo>
                  <a:lnTo>
                    <a:pt x="56" y="319"/>
                  </a:lnTo>
                  <a:lnTo>
                    <a:pt x="48" y="311"/>
                  </a:lnTo>
                  <a:lnTo>
                    <a:pt x="42" y="303"/>
                  </a:lnTo>
                  <a:lnTo>
                    <a:pt x="35" y="295"/>
                  </a:lnTo>
                  <a:lnTo>
                    <a:pt x="29" y="286"/>
                  </a:lnTo>
                  <a:lnTo>
                    <a:pt x="23" y="277"/>
                  </a:lnTo>
                  <a:lnTo>
                    <a:pt x="18" y="267"/>
                  </a:lnTo>
                  <a:lnTo>
                    <a:pt x="14" y="258"/>
                  </a:lnTo>
                  <a:lnTo>
                    <a:pt x="10" y="248"/>
                  </a:lnTo>
                  <a:lnTo>
                    <a:pt x="7" y="238"/>
                  </a:lnTo>
                  <a:lnTo>
                    <a:pt x="4" y="229"/>
                  </a:lnTo>
                  <a:lnTo>
                    <a:pt x="2" y="219"/>
                  </a:lnTo>
                  <a:lnTo>
                    <a:pt x="1" y="208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  <a:lnTo>
                    <a:pt x="2" y="167"/>
                  </a:lnTo>
                  <a:lnTo>
                    <a:pt x="4" y="158"/>
                  </a:lnTo>
                  <a:lnTo>
                    <a:pt x="7" y="148"/>
                  </a:lnTo>
                  <a:lnTo>
                    <a:pt x="10" y="138"/>
                  </a:lnTo>
                  <a:lnTo>
                    <a:pt x="14" y="129"/>
                  </a:lnTo>
                  <a:lnTo>
                    <a:pt x="18" y="120"/>
                  </a:lnTo>
                  <a:lnTo>
                    <a:pt x="23" y="111"/>
                  </a:lnTo>
                  <a:lnTo>
                    <a:pt x="29" y="102"/>
                  </a:lnTo>
                  <a:lnTo>
                    <a:pt x="34" y="95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5" y="71"/>
                  </a:lnTo>
                  <a:lnTo>
                    <a:pt x="62" y="64"/>
                  </a:lnTo>
                  <a:lnTo>
                    <a:pt x="71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8" y="39"/>
                  </a:lnTo>
                  <a:lnTo>
                    <a:pt x="108" y="33"/>
                  </a:lnTo>
                  <a:lnTo>
                    <a:pt x="118" y="29"/>
                  </a:lnTo>
                  <a:lnTo>
                    <a:pt x="129" y="24"/>
                  </a:lnTo>
                  <a:lnTo>
                    <a:pt x="138" y="20"/>
                  </a:lnTo>
                  <a:lnTo>
                    <a:pt x="149" y="16"/>
                  </a:lnTo>
                  <a:lnTo>
                    <a:pt x="161" y="12"/>
                  </a:lnTo>
                  <a:lnTo>
                    <a:pt x="172" y="9"/>
                  </a:lnTo>
                  <a:lnTo>
                    <a:pt x="184" y="6"/>
                  </a:lnTo>
                  <a:lnTo>
                    <a:pt x="197" y="4"/>
                  </a:lnTo>
                  <a:lnTo>
                    <a:pt x="209" y="2"/>
                  </a:lnTo>
                  <a:lnTo>
                    <a:pt x="220" y="1"/>
                  </a:lnTo>
                  <a:lnTo>
                    <a:pt x="233" y="0"/>
                  </a:lnTo>
                  <a:lnTo>
                    <a:pt x="246" y="0"/>
                  </a:lnTo>
                  <a:lnTo>
                    <a:pt x="259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8" y="3"/>
                  </a:lnTo>
                  <a:lnTo>
                    <a:pt x="310" y="6"/>
                  </a:lnTo>
                  <a:lnTo>
                    <a:pt x="322" y="8"/>
                  </a:lnTo>
                  <a:lnTo>
                    <a:pt x="334" y="11"/>
                  </a:lnTo>
                  <a:lnTo>
                    <a:pt x="346" y="14"/>
                  </a:lnTo>
                  <a:lnTo>
                    <a:pt x="358" y="18"/>
                  </a:lnTo>
                  <a:lnTo>
                    <a:pt x="369" y="23"/>
                  </a:lnTo>
                  <a:lnTo>
                    <a:pt x="380" y="27"/>
                  </a:lnTo>
                  <a:lnTo>
                    <a:pt x="390" y="32"/>
                  </a:lnTo>
                  <a:lnTo>
                    <a:pt x="400" y="37"/>
                  </a:lnTo>
                  <a:lnTo>
                    <a:pt x="410" y="42"/>
                  </a:lnTo>
                  <a:lnTo>
                    <a:pt x="420" y="48"/>
                  </a:lnTo>
                  <a:lnTo>
                    <a:pt x="429" y="55"/>
                  </a:lnTo>
                  <a:lnTo>
                    <a:pt x="438" y="62"/>
                  </a:lnTo>
                  <a:lnTo>
                    <a:pt x="447" y="69"/>
                  </a:lnTo>
                  <a:lnTo>
                    <a:pt x="455" y="76"/>
                  </a:lnTo>
                  <a:lnTo>
                    <a:pt x="463" y="84"/>
                  </a:lnTo>
                  <a:lnTo>
                    <a:pt x="470" y="92"/>
                  </a:lnTo>
                  <a:lnTo>
                    <a:pt x="476" y="100"/>
                  </a:lnTo>
                  <a:lnTo>
                    <a:pt x="482" y="107"/>
                  </a:lnTo>
                  <a:lnTo>
                    <a:pt x="488" y="116"/>
                  </a:lnTo>
                  <a:lnTo>
                    <a:pt x="494" y="125"/>
                  </a:lnTo>
                  <a:lnTo>
                    <a:pt x="499" y="134"/>
                  </a:lnTo>
                  <a:lnTo>
                    <a:pt x="503" y="143"/>
                  </a:lnTo>
                  <a:lnTo>
                    <a:pt x="506" y="152"/>
                  </a:lnTo>
                  <a:lnTo>
                    <a:pt x="510" y="162"/>
                  </a:lnTo>
                  <a:lnTo>
                    <a:pt x="512" y="171"/>
                  </a:lnTo>
                  <a:lnTo>
                    <a:pt x="514" y="181"/>
                  </a:lnTo>
                  <a:lnTo>
                    <a:pt x="516" y="191"/>
                  </a:lnTo>
                  <a:lnTo>
                    <a:pt x="516" y="201"/>
                  </a:lnTo>
                  <a:lnTo>
                    <a:pt x="516" y="211"/>
                  </a:lnTo>
                  <a:lnTo>
                    <a:pt x="516" y="222"/>
                  </a:lnTo>
                  <a:lnTo>
                    <a:pt x="514" y="232"/>
                  </a:lnTo>
                  <a:lnTo>
                    <a:pt x="512" y="241"/>
                  </a:lnTo>
                  <a:lnTo>
                    <a:pt x="510" y="252"/>
                  </a:lnTo>
                  <a:lnTo>
                    <a:pt x="506" y="261"/>
                  </a:lnTo>
                  <a:lnTo>
                    <a:pt x="503" y="271"/>
                  </a:lnTo>
                  <a:lnTo>
                    <a:pt x="498" y="280"/>
                  </a:lnTo>
                  <a:lnTo>
                    <a:pt x="493" y="289"/>
                  </a:lnTo>
                  <a:lnTo>
                    <a:pt x="488" y="298"/>
                  </a:lnTo>
                  <a:lnTo>
                    <a:pt x="481" y="306"/>
                  </a:lnTo>
                  <a:lnTo>
                    <a:pt x="475" y="314"/>
                  </a:lnTo>
                  <a:lnTo>
                    <a:pt x="469" y="322"/>
                  </a:lnTo>
                  <a:lnTo>
                    <a:pt x="461" y="330"/>
                  </a:lnTo>
                  <a:lnTo>
                    <a:pt x="453" y="337"/>
                  </a:lnTo>
                  <a:lnTo>
                    <a:pt x="444" y="344"/>
                  </a:lnTo>
                  <a:lnTo>
                    <a:pt x="435" y="351"/>
                  </a:lnTo>
                  <a:lnTo>
                    <a:pt x="426" y="357"/>
                  </a:lnTo>
                  <a:lnTo>
                    <a:pt x="416" y="364"/>
                  </a:lnTo>
                  <a:lnTo>
                    <a:pt x="406" y="368"/>
                  </a:lnTo>
                  <a:lnTo>
                    <a:pt x="395" y="373"/>
                  </a:lnTo>
                  <a:lnTo>
                    <a:pt x="385" y="378"/>
                  </a:lnTo>
                  <a:lnTo>
                    <a:pt x="374" y="382"/>
                  </a:lnTo>
                  <a:lnTo>
                    <a:pt x="362" y="386"/>
                  </a:lnTo>
                  <a:lnTo>
                    <a:pt x="350" y="390"/>
                  </a:lnTo>
                  <a:lnTo>
                    <a:pt x="338" y="393"/>
                  </a:lnTo>
                  <a:lnTo>
                    <a:pt x="325" y="395"/>
                  </a:lnTo>
                  <a:lnTo>
                    <a:pt x="312" y="397"/>
                  </a:lnTo>
                  <a:lnTo>
                    <a:pt x="300" y="399"/>
                  </a:lnTo>
                  <a:lnTo>
                    <a:pt x="287" y="400"/>
                  </a:lnTo>
                  <a:lnTo>
                    <a:pt x="274" y="400"/>
                  </a:lnTo>
                  <a:lnTo>
                    <a:pt x="260" y="400"/>
                  </a:lnTo>
                  <a:lnTo>
                    <a:pt x="246" y="400"/>
                  </a:lnTo>
                </a:path>
              </a:pathLst>
            </a:custGeom>
            <a:solidFill>
              <a:srgbClr val="FAFAF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3" name="Freeform 1113"/>
            <p:cNvSpPr>
              <a:spLocks/>
            </p:cNvSpPr>
            <p:nvPr/>
          </p:nvSpPr>
          <p:spPr bwMode="auto">
            <a:xfrm>
              <a:off x="3397" y="3682"/>
              <a:ext cx="513" cy="399"/>
            </a:xfrm>
            <a:custGeom>
              <a:avLst/>
              <a:gdLst/>
              <a:ahLst/>
              <a:cxnLst>
                <a:cxn ang="0">
                  <a:pos x="217" y="394"/>
                </a:cxn>
                <a:cxn ang="0">
                  <a:pos x="179" y="386"/>
                </a:cxn>
                <a:cxn ang="0">
                  <a:pos x="143" y="374"/>
                </a:cxn>
                <a:cxn ang="0">
                  <a:pos x="111" y="359"/>
                </a:cxn>
                <a:cxn ang="0">
                  <a:pos x="81" y="340"/>
                </a:cxn>
                <a:cxn ang="0">
                  <a:pos x="55" y="317"/>
                </a:cxn>
                <a:cxn ang="0">
                  <a:pos x="35" y="293"/>
                </a:cxn>
                <a:cxn ang="0">
                  <a:pos x="18" y="266"/>
                </a:cxn>
                <a:cxn ang="0">
                  <a:pos x="7" y="237"/>
                </a:cxn>
                <a:cxn ang="0">
                  <a:pos x="1" y="207"/>
                </a:cxn>
                <a:cxn ang="0">
                  <a:pos x="1" y="176"/>
                </a:cxn>
                <a:cxn ang="0">
                  <a:pos x="7" y="147"/>
                </a:cxn>
                <a:cxn ang="0">
                  <a:pos x="18" y="119"/>
                </a:cxn>
                <a:cxn ang="0">
                  <a:pos x="34" y="94"/>
                </a:cxn>
                <a:cxn ang="0">
                  <a:pos x="54" y="71"/>
                </a:cxn>
                <a:cxn ang="0">
                  <a:pos x="79" y="51"/>
                </a:cxn>
                <a:cxn ang="0">
                  <a:pos x="107" y="33"/>
                </a:cxn>
                <a:cxn ang="0">
                  <a:pos x="137" y="20"/>
                </a:cxn>
                <a:cxn ang="0">
                  <a:pos x="171" y="10"/>
                </a:cxn>
                <a:cxn ang="0">
                  <a:pos x="207" y="3"/>
                </a:cxn>
                <a:cxn ang="0">
                  <a:pos x="244" y="0"/>
                </a:cxn>
                <a:cxn ang="0">
                  <a:pos x="283" y="2"/>
                </a:cxn>
                <a:cxn ang="0">
                  <a:pos x="319" y="9"/>
                </a:cxn>
                <a:cxn ang="0">
                  <a:pos x="355" y="19"/>
                </a:cxn>
                <a:cxn ang="0">
                  <a:pos x="387" y="33"/>
                </a:cxn>
                <a:cxn ang="0">
                  <a:pos x="417" y="49"/>
                </a:cxn>
                <a:cxn ang="0">
                  <a:pos x="444" y="69"/>
                </a:cxn>
                <a:cxn ang="0">
                  <a:pos x="467" y="92"/>
                </a:cxn>
                <a:cxn ang="0">
                  <a:pos x="484" y="116"/>
                </a:cxn>
                <a:cxn ang="0">
                  <a:pos x="499" y="143"/>
                </a:cxn>
                <a:cxn ang="0">
                  <a:pos x="508" y="170"/>
                </a:cxn>
                <a:cxn ang="0">
                  <a:pos x="512" y="200"/>
                </a:cxn>
                <a:cxn ang="0">
                  <a:pos x="510" y="231"/>
                </a:cxn>
                <a:cxn ang="0">
                  <a:pos x="503" y="260"/>
                </a:cxn>
                <a:cxn ang="0">
                  <a:pos x="489" y="288"/>
                </a:cxn>
                <a:cxn ang="0">
                  <a:pos x="471" y="312"/>
                </a:cxn>
                <a:cxn ang="0">
                  <a:pos x="449" y="335"/>
                </a:cxn>
                <a:cxn ang="0">
                  <a:pos x="422" y="355"/>
                </a:cxn>
                <a:cxn ang="0">
                  <a:pos x="392" y="371"/>
                </a:cxn>
                <a:cxn ang="0">
                  <a:pos x="359" y="384"/>
                </a:cxn>
                <a:cxn ang="0">
                  <a:pos x="323" y="393"/>
                </a:cxn>
                <a:cxn ang="0">
                  <a:pos x="285" y="397"/>
                </a:cxn>
                <a:cxn ang="0">
                  <a:pos x="244" y="397"/>
                </a:cxn>
              </a:cxnLst>
              <a:rect l="0" t="0" r="r" b="b"/>
              <a:pathLst>
                <a:path w="513" h="399">
                  <a:moveTo>
                    <a:pt x="244" y="397"/>
                  </a:moveTo>
                  <a:lnTo>
                    <a:pt x="231" y="396"/>
                  </a:lnTo>
                  <a:lnTo>
                    <a:pt x="217" y="394"/>
                  </a:lnTo>
                  <a:lnTo>
                    <a:pt x="205" y="392"/>
                  </a:lnTo>
                  <a:lnTo>
                    <a:pt x="192" y="390"/>
                  </a:lnTo>
                  <a:lnTo>
                    <a:pt x="179" y="386"/>
                  </a:lnTo>
                  <a:lnTo>
                    <a:pt x="167" y="383"/>
                  </a:lnTo>
                  <a:lnTo>
                    <a:pt x="155" y="379"/>
                  </a:lnTo>
                  <a:lnTo>
                    <a:pt x="143" y="374"/>
                  </a:lnTo>
                  <a:lnTo>
                    <a:pt x="132" y="369"/>
                  </a:lnTo>
                  <a:lnTo>
                    <a:pt x="121" y="365"/>
                  </a:lnTo>
                  <a:lnTo>
                    <a:pt x="111" y="359"/>
                  </a:lnTo>
                  <a:lnTo>
                    <a:pt x="100" y="353"/>
                  </a:lnTo>
                  <a:lnTo>
                    <a:pt x="90" y="346"/>
                  </a:lnTo>
                  <a:lnTo>
                    <a:pt x="81" y="340"/>
                  </a:lnTo>
                  <a:lnTo>
                    <a:pt x="72" y="332"/>
                  </a:lnTo>
                  <a:lnTo>
                    <a:pt x="63" y="325"/>
                  </a:lnTo>
                  <a:lnTo>
                    <a:pt x="55" y="317"/>
                  </a:lnTo>
                  <a:lnTo>
                    <a:pt x="48" y="309"/>
                  </a:lnTo>
                  <a:lnTo>
                    <a:pt x="41" y="301"/>
                  </a:lnTo>
                  <a:lnTo>
                    <a:pt x="35" y="293"/>
                  </a:lnTo>
                  <a:lnTo>
                    <a:pt x="29" y="284"/>
                  </a:lnTo>
                  <a:lnTo>
                    <a:pt x="23" y="275"/>
                  </a:lnTo>
                  <a:lnTo>
                    <a:pt x="18" y="266"/>
                  </a:lnTo>
                  <a:lnTo>
                    <a:pt x="14" y="257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8"/>
                  </a:lnTo>
                  <a:lnTo>
                    <a:pt x="1" y="20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1" y="176"/>
                  </a:lnTo>
                  <a:lnTo>
                    <a:pt x="2" y="166"/>
                  </a:lnTo>
                  <a:lnTo>
                    <a:pt x="4" y="157"/>
                  </a:lnTo>
                  <a:lnTo>
                    <a:pt x="7" y="147"/>
                  </a:lnTo>
                  <a:lnTo>
                    <a:pt x="10" y="138"/>
                  </a:lnTo>
                  <a:lnTo>
                    <a:pt x="14" y="128"/>
                  </a:lnTo>
                  <a:lnTo>
                    <a:pt x="18" y="119"/>
                  </a:lnTo>
                  <a:lnTo>
                    <a:pt x="23" y="110"/>
                  </a:lnTo>
                  <a:lnTo>
                    <a:pt x="29" y="102"/>
                  </a:lnTo>
                  <a:lnTo>
                    <a:pt x="34" y="94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0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7" y="39"/>
                  </a:lnTo>
                  <a:lnTo>
                    <a:pt x="107" y="33"/>
                  </a:lnTo>
                  <a:lnTo>
                    <a:pt x="117" y="29"/>
                  </a:lnTo>
                  <a:lnTo>
                    <a:pt x="128" y="24"/>
                  </a:lnTo>
                  <a:lnTo>
                    <a:pt x="137" y="20"/>
                  </a:lnTo>
                  <a:lnTo>
                    <a:pt x="148" y="16"/>
                  </a:lnTo>
                  <a:lnTo>
                    <a:pt x="160" y="12"/>
                  </a:lnTo>
                  <a:lnTo>
                    <a:pt x="171" y="10"/>
                  </a:lnTo>
                  <a:lnTo>
                    <a:pt x="183" y="7"/>
                  </a:lnTo>
                  <a:lnTo>
                    <a:pt x="195" y="5"/>
                  </a:lnTo>
                  <a:lnTo>
                    <a:pt x="207" y="3"/>
                  </a:lnTo>
                  <a:lnTo>
                    <a:pt x="219" y="2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1"/>
                  </a:lnTo>
                  <a:lnTo>
                    <a:pt x="270" y="1"/>
                  </a:lnTo>
                  <a:lnTo>
                    <a:pt x="283" y="2"/>
                  </a:lnTo>
                  <a:lnTo>
                    <a:pt x="295" y="4"/>
                  </a:lnTo>
                  <a:lnTo>
                    <a:pt x="307" y="6"/>
                  </a:lnTo>
                  <a:lnTo>
                    <a:pt x="319" y="9"/>
                  </a:lnTo>
                  <a:lnTo>
                    <a:pt x="331" y="11"/>
                  </a:lnTo>
                  <a:lnTo>
                    <a:pt x="343" y="15"/>
                  </a:lnTo>
                  <a:lnTo>
                    <a:pt x="355" y="19"/>
                  </a:lnTo>
                  <a:lnTo>
                    <a:pt x="366" y="23"/>
                  </a:lnTo>
                  <a:lnTo>
                    <a:pt x="377" y="28"/>
                  </a:lnTo>
                  <a:lnTo>
                    <a:pt x="387" y="33"/>
                  </a:lnTo>
                  <a:lnTo>
                    <a:pt x="397" y="37"/>
                  </a:lnTo>
                  <a:lnTo>
                    <a:pt x="407" y="43"/>
                  </a:lnTo>
                  <a:lnTo>
                    <a:pt x="417" y="49"/>
                  </a:lnTo>
                  <a:lnTo>
                    <a:pt x="426" y="55"/>
                  </a:lnTo>
                  <a:lnTo>
                    <a:pt x="435" y="62"/>
                  </a:lnTo>
                  <a:lnTo>
                    <a:pt x="444" y="69"/>
                  </a:lnTo>
                  <a:lnTo>
                    <a:pt x="452" y="76"/>
                  </a:lnTo>
                  <a:lnTo>
                    <a:pt x="459" y="84"/>
                  </a:lnTo>
                  <a:lnTo>
                    <a:pt x="467" y="92"/>
                  </a:lnTo>
                  <a:lnTo>
                    <a:pt x="473" y="100"/>
                  </a:lnTo>
                  <a:lnTo>
                    <a:pt x="479" y="107"/>
                  </a:lnTo>
                  <a:lnTo>
                    <a:pt x="484" y="116"/>
                  </a:lnTo>
                  <a:lnTo>
                    <a:pt x="490" y="124"/>
                  </a:lnTo>
                  <a:lnTo>
                    <a:pt x="495" y="133"/>
                  </a:lnTo>
                  <a:lnTo>
                    <a:pt x="499" y="143"/>
                  </a:lnTo>
                  <a:lnTo>
                    <a:pt x="503" y="152"/>
                  </a:lnTo>
                  <a:lnTo>
                    <a:pt x="506" y="162"/>
                  </a:lnTo>
                  <a:lnTo>
                    <a:pt x="508" y="170"/>
                  </a:lnTo>
                  <a:lnTo>
                    <a:pt x="510" y="180"/>
                  </a:lnTo>
                  <a:lnTo>
                    <a:pt x="511" y="190"/>
                  </a:lnTo>
                  <a:lnTo>
                    <a:pt x="512" y="200"/>
                  </a:lnTo>
                  <a:lnTo>
                    <a:pt x="512" y="210"/>
                  </a:lnTo>
                  <a:lnTo>
                    <a:pt x="512" y="221"/>
                  </a:lnTo>
                  <a:lnTo>
                    <a:pt x="510" y="231"/>
                  </a:lnTo>
                  <a:lnTo>
                    <a:pt x="508" y="240"/>
                  </a:lnTo>
                  <a:lnTo>
                    <a:pt x="506" y="250"/>
                  </a:lnTo>
                  <a:lnTo>
                    <a:pt x="503" y="260"/>
                  </a:lnTo>
                  <a:lnTo>
                    <a:pt x="499" y="269"/>
                  </a:lnTo>
                  <a:lnTo>
                    <a:pt x="494" y="279"/>
                  </a:lnTo>
                  <a:lnTo>
                    <a:pt x="489" y="288"/>
                  </a:lnTo>
                  <a:lnTo>
                    <a:pt x="484" y="296"/>
                  </a:lnTo>
                  <a:lnTo>
                    <a:pt x="478" y="304"/>
                  </a:lnTo>
                  <a:lnTo>
                    <a:pt x="471" y="312"/>
                  </a:lnTo>
                  <a:lnTo>
                    <a:pt x="465" y="320"/>
                  </a:lnTo>
                  <a:lnTo>
                    <a:pt x="457" y="328"/>
                  </a:lnTo>
                  <a:lnTo>
                    <a:pt x="449" y="335"/>
                  </a:lnTo>
                  <a:lnTo>
                    <a:pt x="441" y="342"/>
                  </a:lnTo>
                  <a:lnTo>
                    <a:pt x="432" y="349"/>
                  </a:lnTo>
                  <a:lnTo>
                    <a:pt x="422" y="355"/>
                  </a:lnTo>
                  <a:lnTo>
                    <a:pt x="413" y="361"/>
                  </a:lnTo>
                  <a:lnTo>
                    <a:pt x="402" y="366"/>
                  </a:lnTo>
                  <a:lnTo>
                    <a:pt x="392" y="371"/>
                  </a:lnTo>
                  <a:lnTo>
                    <a:pt x="382" y="375"/>
                  </a:lnTo>
                  <a:lnTo>
                    <a:pt x="371" y="380"/>
                  </a:lnTo>
                  <a:lnTo>
                    <a:pt x="359" y="384"/>
                  </a:lnTo>
                  <a:lnTo>
                    <a:pt x="347" y="387"/>
                  </a:lnTo>
                  <a:lnTo>
                    <a:pt x="335" y="390"/>
                  </a:lnTo>
                  <a:lnTo>
                    <a:pt x="323" y="393"/>
                  </a:lnTo>
                  <a:lnTo>
                    <a:pt x="310" y="395"/>
                  </a:lnTo>
                  <a:lnTo>
                    <a:pt x="298" y="396"/>
                  </a:lnTo>
                  <a:lnTo>
                    <a:pt x="285" y="397"/>
                  </a:lnTo>
                  <a:lnTo>
                    <a:pt x="272" y="398"/>
                  </a:lnTo>
                  <a:lnTo>
                    <a:pt x="258" y="398"/>
                  </a:lnTo>
                  <a:lnTo>
                    <a:pt x="244" y="397"/>
                  </a:lnTo>
                </a:path>
              </a:pathLst>
            </a:custGeom>
            <a:solidFill>
              <a:srgbClr val="F9F9F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4" name="Freeform 1114"/>
            <p:cNvSpPr>
              <a:spLocks/>
            </p:cNvSpPr>
            <p:nvPr/>
          </p:nvSpPr>
          <p:spPr bwMode="auto">
            <a:xfrm>
              <a:off x="3399" y="3684"/>
              <a:ext cx="509" cy="395"/>
            </a:xfrm>
            <a:custGeom>
              <a:avLst/>
              <a:gdLst/>
              <a:ahLst/>
              <a:cxnLst>
                <a:cxn ang="0">
                  <a:pos x="216" y="391"/>
                </a:cxn>
                <a:cxn ang="0">
                  <a:pos x="178" y="383"/>
                </a:cxn>
                <a:cxn ang="0">
                  <a:pos x="142" y="371"/>
                </a:cxn>
                <a:cxn ang="0">
                  <a:pos x="110" y="356"/>
                </a:cxn>
                <a:cxn ang="0">
                  <a:pos x="81" y="337"/>
                </a:cxn>
                <a:cxn ang="0">
                  <a:pos x="55" y="314"/>
                </a:cxn>
                <a:cxn ang="0">
                  <a:pos x="35" y="290"/>
                </a:cxn>
                <a:cxn ang="0">
                  <a:pos x="18" y="263"/>
                </a:cxn>
                <a:cxn ang="0">
                  <a:pos x="7" y="234"/>
                </a:cxn>
                <a:cxn ang="0">
                  <a:pos x="1" y="205"/>
                </a:cxn>
                <a:cxn ang="0">
                  <a:pos x="1" y="174"/>
                </a:cxn>
                <a:cxn ang="0">
                  <a:pos x="7" y="146"/>
                </a:cxn>
                <a:cxn ang="0">
                  <a:pos x="18" y="118"/>
                </a:cxn>
                <a:cxn ang="0">
                  <a:pos x="34" y="93"/>
                </a:cxn>
                <a:cxn ang="0">
                  <a:pos x="54" y="70"/>
                </a:cxn>
                <a:cxn ang="0">
                  <a:pos x="78" y="50"/>
                </a:cxn>
                <a:cxn ang="0">
                  <a:pos x="106" y="33"/>
                </a:cxn>
                <a:cxn ang="0">
                  <a:pos x="136" y="19"/>
                </a:cxn>
                <a:cxn ang="0">
                  <a:pos x="170" y="9"/>
                </a:cxn>
                <a:cxn ang="0">
                  <a:pos x="206" y="3"/>
                </a:cxn>
                <a:cxn ang="0">
                  <a:pos x="242" y="0"/>
                </a:cxn>
                <a:cxn ang="0">
                  <a:pos x="280" y="2"/>
                </a:cxn>
                <a:cxn ang="0">
                  <a:pos x="317" y="8"/>
                </a:cxn>
                <a:cxn ang="0">
                  <a:pos x="352" y="18"/>
                </a:cxn>
                <a:cxn ang="0">
                  <a:pos x="384" y="32"/>
                </a:cxn>
                <a:cxn ang="0">
                  <a:pos x="414" y="48"/>
                </a:cxn>
                <a:cxn ang="0">
                  <a:pos x="440" y="68"/>
                </a:cxn>
                <a:cxn ang="0">
                  <a:pos x="463" y="91"/>
                </a:cxn>
                <a:cxn ang="0">
                  <a:pos x="481" y="114"/>
                </a:cxn>
                <a:cxn ang="0">
                  <a:pos x="495" y="141"/>
                </a:cxn>
                <a:cxn ang="0">
                  <a:pos x="504" y="169"/>
                </a:cxn>
                <a:cxn ang="0">
                  <a:pos x="508" y="198"/>
                </a:cxn>
                <a:cxn ang="0">
                  <a:pos x="506" y="229"/>
                </a:cxn>
                <a:cxn ang="0">
                  <a:pos x="499" y="257"/>
                </a:cxn>
                <a:cxn ang="0">
                  <a:pos x="486" y="285"/>
                </a:cxn>
                <a:cxn ang="0">
                  <a:pos x="468" y="310"/>
                </a:cxn>
                <a:cxn ang="0">
                  <a:pos x="446" y="332"/>
                </a:cxn>
                <a:cxn ang="0">
                  <a:pos x="419" y="352"/>
                </a:cxn>
                <a:cxn ang="0">
                  <a:pos x="389" y="367"/>
                </a:cxn>
                <a:cxn ang="0">
                  <a:pos x="356" y="380"/>
                </a:cxn>
                <a:cxn ang="0">
                  <a:pos x="320" y="389"/>
                </a:cxn>
                <a:cxn ang="0">
                  <a:pos x="283" y="394"/>
                </a:cxn>
                <a:cxn ang="0">
                  <a:pos x="243" y="394"/>
                </a:cxn>
              </a:cxnLst>
              <a:rect l="0" t="0" r="r" b="b"/>
              <a:pathLst>
                <a:path w="509" h="395">
                  <a:moveTo>
                    <a:pt x="243" y="394"/>
                  </a:moveTo>
                  <a:lnTo>
                    <a:pt x="229" y="393"/>
                  </a:lnTo>
                  <a:lnTo>
                    <a:pt x="216" y="391"/>
                  </a:lnTo>
                  <a:lnTo>
                    <a:pt x="203" y="389"/>
                  </a:lnTo>
                  <a:lnTo>
                    <a:pt x="191" y="386"/>
                  </a:lnTo>
                  <a:lnTo>
                    <a:pt x="178" y="383"/>
                  </a:lnTo>
                  <a:lnTo>
                    <a:pt x="166" y="379"/>
                  </a:lnTo>
                  <a:lnTo>
                    <a:pt x="154" y="375"/>
                  </a:lnTo>
                  <a:lnTo>
                    <a:pt x="142" y="371"/>
                  </a:lnTo>
                  <a:lnTo>
                    <a:pt x="131" y="366"/>
                  </a:lnTo>
                  <a:lnTo>
                    <a:pt x="120" y="361"/>
                  </a:lnTo>
                  <a:lnTo>
                    <a:pt x="110" y="356"/>
                  </a:lnTo>
                  <a:lnTo>
                    <a:pt x="100" y="350"/>
                  </a:lnTo>
                  <a:lnTo>
                    <a:pt x="90" y="343"/>
                  </a:lnTo>
                  <a:lnTo>
                    <a:pt x="81" y="337"/>
                  </a:lnTo>
                  <a:lnTo>
                    <a:pt x="72" y="329"/>
                  </a:lnTo>
                  <a:lnTo>
                    <a:pt x="63" y="322"/>
                  </a:lnTo>
                  <a:lnTo>
                    <a:pt x="55" y="314"/>
                  </a:lnTo>
                  <a:lnTo>
                    <a:pt x="47" y="306"/>
                  </a:lnTo>
                  <a:lnTo>
                    <a:pt x="41" y="298"/>
                  </a:lnTo>
                  <a:lnTo>
                    <a:pt x="35" y="290"/>
                  </a:lnTo>
                  <a:lnTo>
                    <a:pt x="28" y="282"/>
                  </a:lnTo>
                  <a:lnTo>
                    <a:pt x="23" y="273"/>
                  </a:lnTo>
                  <a:lnTo>
                    <a:pt x="18" y="263"/>
                  </a:lnTo>
                  <a:lnTo>
                    <a:pt x="14" y="254"/>
                  </a:lnTo>
                  <a:lnTo>
                    <a:pt x="10" y="244"/>
                  </a:lnTo>
                  <a:lnTo>
                    <a:pt x="7" y="234"/>
                  </a:lnTo>
                  <a:lnTo>
                    <a:pt x="4" y="226"/>
                  </a:lnTo>
                  <a:lnTo>
                    <a:pt x="2" y="216"/>
                  </a:lnTo>
                  <a:lnTo>
                    <a:pt x="1" y="205"/>
                  </a:lnTo>
                  <a:lnTo>
                    <a:pt x="0" y="195"/>
                  </a:lnTo>
                  <a:lnTo>
                    <a:pt x="0" y="185"/>
                  </a:lnTo>
                  <a:lnTo>
                    <a:pt x="1" y="174"/>
                  </a:lnTo>
                  <a:lnTo>
                    <a:pt x="2" y="164"/>
                  </a:lnTo>
                  <a:lnTo>
                    <a:pt x="4" y="155"/>
                  </a:lnTo>
                  <a:lnTo>
                    <a:pt x="7" y="146"/>
                  </a:lnTo>
                  <a:lnTo>
                    <a:pt x="10" y="136"/>
                  </a:lnTo>
                  <a:lnTo>
                    <a:pt x="14" y="127"/>
                  </a:lnTo>
                  <a:lnTo>
                    <a:pt x="18" y="118"/>
                  </a:lnTo>
                  <a:lnTo>
                    <a:pt x="23" y="109"/>
                  </a:lnTo>
                  <a:lnTo>
                    <a:pt x="28" y="101"/>
                  </a:lnTo>
                  <a:lnTo>
                    <a:pt x="34" y="93"/>
                  </a:lnTo>
                  <a:lnTo>
                    <a:pt x="40" y="85"/>
                  </a:lnTo>
                  <a:lnTo>
                    <a:pt x="46" y="78"/>
                  </a:lnTo>
                  <a:lnTo>
                    <a:pt x="54" y="70"/>
                  </a:lnTo>
                  <a:lnTo>
                    <a:pt x="61" y="63"/>
                  </a:lnTo>
                  <a:lnTo>
                    <a:pt x="70" y="56"/>
                  </a:lnTo>
                  <a:lnTo>
                    <a:pt x="78" y="50"/>
                  </a:lnTo>
                  <a:lnTo>
                    <a:pt x="87" y="44"/>
                  </a:lnTo>
                  <a:lnTo>
                    <a:pt x="96" y="38"/>
                  </a:lnTo>
                  <a:lnTo>
                    <a:pt x="106" y="33"/>
                  </a:lnTo>
                  <a:lnTo>
                    <a:pt x="116" y="29"/>
                  </a:lnTo>
                  <a:lnTo>
                    <a:pt x="127" y="24"/>
                  </a:lnTo>
                  <a:lnTo>
                    <a:pt x="136" y="19"/>
                  </a:lnTo>
                  <a:lnTo>
                    <a:pt x="147" y="16"/>
                  </a:lnTo>
                  <a:lnTo>
                    <a:pt x="158" y="12"/>
                  </a:lnTo>
                  <a:lnTo>
                    <a:pt x="170" y="9"/>
                  </a:lnTo>
                  <a:lnTo>
                    <a:pt x="182" y="7"/>
                  </a:lnTo>
                  <a:lnTo>
                    <a:pt x="194" y="4"/>
                  </a:lnTo>
                  <a:lnTo>
                    <a:pt x="206" y="3"/>
                  </a:lnTo>
                  <a:lnTo>
                    <a:pt x="217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0" y="2"/>
                  </a:lnTo>
                  <a:lnTo>
                    <a:pt x="293" y="4"/>
                  </a:lnTo>
                  <a:lnTo>
                    <a:pt x="305" y="6"/>
                  </a:lnTo>
                  <a:lnTo>
                    <a:pt x="317" y="8"/>
                  </a:lnTo>
                  <a:lnTo>
                    <a:pt x="329" y="11"/>
                  </a:lnTo>
                  <a:lnTo>
                    <a:pt x="340" y="14"/>
                  </a:lnTo>
                  <a:lnTo>
                    <a:pt x="352" y="18"/>
                  </a:lnTo>
                  <a:lnTo>
                    <a:pt x="363" y="22"/>
                  </a:lnTo>
                  <a:lnTo>
                    <a:pt x="374" y="27"/>
                  </a:lnTo>
                  <a:lnTo>
                    <a:pt x="384" y="32"/>
                  </a:lnTo>
                  <a:lnTo>
                    <a:pt x="394" y="36"/>
                  </a:lnTo>
                  <a:lnTo>
                    <a:pt x="404" y="42"/>
                  </a:lnTo>
                  <a:lnTo>
                    <a:pt x="414" y="48"/>
                  </a:lnTo>
                  <a:lnTo>
                    <a:pt x="423" y="54"/>
                  </a:lnTo>
                  <a:lnTo>
                    <a:pt x="432" y="61"/>
                  </a:lnTo>
                  <a:lnTo>
                    <a:pt x="440" y="68"/>
                  </a:lnTo>
                  <a:lnTo>
                    <a:pt x="448" y="75"/>
                  </a:lnTo>
                  <a:lnTo>
                    <a:pt x="456" y="83"/>
                  </a:lnTo>
                  <a:lnTo>
                    <a:pt x="463" y="91"/>
                  </a:lnTo>
                  <a:lnTo>
                    <a:pt x="469" y="98"/>
                  </a:lnTo>
                  <a:lnTo>
                    <a:pt x="475" y="106"/>
                  </a:lnTo>
                  <a:lnTo>
                    <a:pt x="481" y="114"/>
                  </a:lnTo>
                  <a:lnTo>
                    <a:pt x="486" y="123"/>
                  </a:lnTo>
                  <a:lnTo>
                    <a:pt x="491" y="132"/>
                  </a:lnTo>
                  <a:lnTo>
                    <a:pt x="495" y="141"/>
                  </a:lnTo>
                  <a:lnTo>
                    <a:pt x="499" y="150"/>
                  </a:lnTo>
                  <a:lnTo>
                    <a:pt x="502" y="160"/>
                  </a:lnTo>
                  <a:lnTo>
                    <a:pt x="504" y="169"/>
                  </a:lnTo>
                  <a:lnTo>
                    <a:pt x="506" y="178"/>
                  </a:lnTo>
                  <a:lnTo>
                    <a:pt x="507" y="188"/>
                  </a:lnTo>
                  <a:lnTo>
                    <a:pt x="508" y="198"/>
                  </a:lnTo>
                  <a:lnTo>
                    <a:pt x="508" y="208"/>
                  </a:lnTo>
                  <a:lnTo>
                    <a:pt x="508" y="219"/>
                  </a:lnTo>
                  <a:lnTo>
                    <a:pt x="506" y="229"/>
                  </a:lnTo>
                  <a:lnTo>
                    <a:pt x="504" y="238"/>
                  </a:lnTo>
                  <a:lnTo>
                    <a:pt x="502" y="248"/>
                  </a:lnTo>
                  <a:lnTo>
                    <a:pt x="499" y="257"/>
                  </a:lnTo>
                  <a:lnTo>
                    <a:pt x="495" y="267"/>
                  </a:lnTo>
                  <a:lnTo>
                    <a:pt x="491" y="276"/>
                  </a:lnTo>
                  <a:lnTo>
                    <a:pt x="486" y="285"/>
                  </a:lnTo>
                  <a:lnTo>
                    <a:pt x="480" y="294"/>
                  </a:lnTo>
                  <a:lnTo>
                    <a:pt x="474" y="301"/>
                  </a:lnTo>
                  <a:lnTo>
                    <a:pt x="468" y="310"/>
                  </a:lnTo>
                  <a:lnTo>
                    <a:pt x="461" y="317"/>
                  </a:lnTo>
                  <a:lnTo>
                    <a:pt x="454" y="325"/>
                  </a:lnTo>
                  <a:lnTo>
                    <a:pt x="446" y="332"/>
                  </a:lnTo>
                  <a:lnTo>
                    <a:pt x="437" y="339"/>
                  </a:lnTo>
                  <a:lnTo>
                    <a:pt x="428" y="346"/>
                  </a:lnTo>
                  <a:lnTo>
                    <a:pt x="419" y="352"/>
                  </a:lnTo>
                  <a:lnTo>
                    <a:pt x="410" y="358"/>
                  </a:lnTo>
                  <a:lnTo>
                    <a:pt x="399" y="362"/>
                  </a:lnTo>
                  <a:lnTo>
                    <a:pt x="389" y="367"/>
                  </a:lnTo>
                  <a:lnTo>
                    <a:pt x="379" y="372"/>
                  </a:lnTo>
                  <a:lnTo>
                    <a:pt x="368" y="376"/>
                  </a:lnTo>
                  <a:lnTo>
                    <a:pt x="356" y="380"/>
                  </a:lnTo>
                  <a:lnTo>
                    <a:pt x="345" y="384"/>
                  </a:lnTo>
                  <a:lnTo>
                    <a:pt x="333" y="387"/>
                  </a:lnTo>
                  <a:lnTo>
                    <a:pt x="320" y="389"/>
                  </a:lnTo>
                  <a:lnTo>
                    <a:pt x="307" y="391"/>
                  </a:lnTo>
                  <a:lnTo>
                    <a:pt x="296" y="393"/>
                  </a:lnTo>
                  <a:lnTo>
                    <a:pt x="283" y="394"/>
                  </a:lnTo>
                  <a:lnTo>
                    <a:pt x="270" y="394"/>
                  </a:lnTo>
                  <a:lnTo>
                    <a:pt x="256" y="394"/>
                  </a:lnTo>
                  <a:lnTo>
                    <a:pt x="243" y="394"/>
                  </a:lnTo>
                </a:path>
              </a:pathLst>
            </a:custGeom>
            <a:solidFill>
              <a:srgbClr val="F8F8F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" name="Freeform 1115"/>
            <p:cNvSpPr>
              <a:spLocks/>
            </p:cNvSpPr>
            <p:nvPr/>
          </p:nvSpPr>
          <p:spPr bwMode="auto">
            <a:xfrm>
              <a:off x="3401" y="3686"/>
              <a:ext cx="505" cy="392"/>
            </a:xfrm>
            <a:custGeom>
              <a:avLst/>
              <a:gdLst/>
              <a:ahLst/>
              <a:cxnLst>
                <a:cxn ang="0">
                  <a:pos x="214" y="387"/>
                </a:cxn>
                <a:cxn ang="0">
                  <a:pos x="176" y="379"/>
                </a:cxn>
                <a:cxn ang="0">
                  <a:pos x="141" y="367"/>
                </a:cxn>
                <a:cxn ang="0">
                  <a:pos x="109" y="353"/>
                </a:cxn>
                <a:cxn ang="0">
                  <a:pos x="80" y="333"/>
                </a:cxn>
                <a:cxn ang="0">
                  <a:pos x="54" y="311"/>
                </a:cxn>
                <a:cxn ang="0">
                  <a:pos x="34" y="288"/>
                </a:cxn>
                <a:cxn ang="0">
                  <a:pos x="18" y="261"/>
                </a:cxn>
                <a:cxn ang="0">
                  <a:pos x="7" y="232"/>
                </a:cxn>
                <a:cxn ang="0">
                  <a:pos x="1" y="203"/>
                </a:cxn>
                <a:cxn ang="0">
                  <a:pos x="1" y="172"/>
                </a:cxn>
                <a:cxn ang="0">
                  <a:pos x="7" y="144"/>
                </a:cxn>
                <a:cxn ang="0">
                  <a:pos x="18" y="117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8" y="49"/>
                </a:cxn>
                <a:cxn ang="0">
                  <a:pos x="105" y="33"/>
                </a:cxn>
                <a:cxn ang="0">
                  <a:pos x="135" y="19"/>
                </a:cxn>
                <a:cxn ang="0">
                  <a:pos x="168" y="8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78" y="1"/>
                </a:cxn>
                <a:cxn ang="0">
                  <a:pos x="314" y="7"/>
                </a:cxn>
                <a:cxn ang="0">
                  <a:pos x="349" y="18"/>
                </a:cxn>
                <a:cxn ang="0">
                  <a:pos x="381" y="31"/>
                </a:cxn>
                <a:cxn ang="0">
                  <a:pos x="410" y="47"/>
                </a:cxn>
                <a:cxn ang="0">
                  <a:pos x="437" y="67"/>
                </a:cxn>
                <a:cxn ang="0">
                  <a:pos x="459" y="89"/>
                </a:cxn>
                <a:cxn ang="0">
                  <a:pos x="477" y="113"/>
                </a:cxn>
                <a:cxn ang="0">
                  <a:pos x="491" y="140"/>
                </a:cxn>
                <a:cxn ang="0">
                  <a:pos x="500" y="167"/>
                </a:cxn>
                <a:cxn ang="0">
                  <a:pos x="504" y="196"/>
                </a:cxn>
                <a:cxn ang="0">
                  <a:pos x="502" y="227"/>
                </a:cxn>
                <a:cxn ang="0">
                  <a:pos x="495" y="255"/>
                </a:cxn>
                <a:cxn ang="0">
                  <a:pos x="482" y="282"/>
                </a:cxn>
                <a:cxn ang="0">
                  <a:pos x="464" y="307"/>
                </a:cxn>
                <a:cxn ang="0">
                  <a:pos x="442" y="329"/>
                </a:cxn>
                <a:cxn ang="0">
                  <a:pos x="416" y="349"/>
                </a:cxn>
                <a:cxn ang="0">
                  <a:pos x="386" y="364"/>
                </a:cxn>
                <a:cxn ang="0">
                  <a:pos x="354" y="377"/>
                </a:cxn>
                <a:cxn ang="0">
                  <a:pos x="318" y="386"/>
                </a:cxn>
                <a:cxn ang="0">
                  <a:pos x="280" y="390"/>
                </a:cxn>
                <a:cxn ang="0">
                  <a:pos x="241" y="390"/>
                </a:cxn>
              </a:cxnLst>
              <a:rect l="0" t="0" r="r" b="b"/>
              <a:pathLst>
                <a:path w="505" h="392">
                  <a:moveTo>
                    <a:pt x="241" y="390"/>
                  </a:moveTo>
                  <a:lnTo>
                    <a:pt x="227" y="389"/>
                  </a:lnTo>
                  <a:lnTo>
                    <a:pt x="214" y="387"/>
                  </a:lnTo>
                  <a:lnTo>
                    <a:pt x="202" y="385"/>
                  </a:lnTo>
                  <a:lnTo>
                    <a:pt x="189" y="382"/>
                  </a:lnTo>
                  <a:lnTo>
                    <a:pt x="176" y="379"/>
                  </a:lnTo>
                  <a:lnTo>
                    <a:pt x="164" y="376"/>
                  </a:lnTo>
                  <a:lnTo>
                    <a:pt x="152" y="372"/>
                  </a:lnTo>
                  <a:lnTo>
                    <a:pt x="141" y="367"/>
                  </a:lnTo>
                  <a:lnTo>
                    <a:pt x="130" y="363"/>
                  </a:lnTo>
                  <a:lnTo>
                    <a:pt x="120" y="358"/>
                  </a:lnTo>
                  <a:lnTo>
                    <a:pt x="109" y="353"/>
                  </a:lnTo>
                  <a:lnTo>
                    <a:pt x="99" y="346"/>
                  </a:lnTo>
                  <a:lnTo>
                    <a:pt x="89" y="340"/>
                  </a:lnTo>
                  <a:lnTo>
                    <a:pt x="80" y="333"/>
                  </a:lnTo>
                  <a:lnTo>
                    <a:pt x="71" y="326"/>
                  </a:lnTo>
                  <a:lnTo>
                    <a:pt x="62" y="319"/>
                  </a:lnTo>
                  <a:lnTo>
                    <a:pt x="54" y="311"/>
                  </a:lnTo>
                  <a:lnTo>
                    <a:pt x="47" y="303"/>
                  </a:lnTo>
                  <a:lnTo>
                    <a:pt x="41" y="295"/>
                  </a:lnTo>
                  <a:lnTo>
                    <a:pt x="34" y="288"/>
                  </a:lnTo>
                  <a:lnTo>
                    <a:pt x="28" y="279"/>
                  </a:lnTo>
                  <a:lnTo>
                    <a:pt x="23" y="270"/>
                  </a:lnTo>
                  <a:lnTo>
                    <a:pt x="18" y="261"/>
                  </a:lnTo>
                  <a:lnTo>
                    <a:pt x="14" y="252"/>
                  </a:lnTo>
                  <a:lnTo>
                    <a:pt x="10" y="242"/>
                  </a:lnTo>
                  <a:lnTo>
                    <a:pt x="7" y="232"/>
                  </a:lnTo>
                  <a:lnTo>
                    <a:pt x="4" y="224"/>
                  </a:lnTo>
                  <a:lnTo>
                    <a:pt x="2" y="213"/>
                  </a:lnTo>
                  <a:lnTo>
                    <a:pt x="1" y="203"/>
                  </a:lnTo>
                  <a:lnTo>
                    <a:pt x="0" y="193"/>
                  </a:lnTo>
                  <a:lnTo>
                    <a:pt x="0" y="183"/>
                  </a:lnTo>
                  <a:lnTo>
                    <a:pt x="1" y="172"/>
                  </a:lnTo>
                  <a:lnTo>
                    <a:pt x="2" y="163"/>
                  </a:lnTo>
                  <a:lnTo>
                    <a:pt x="4" y="154"/>
                  </a:lnTo>
                  <a:lnTo>
                    <a:pt x="7" y="144"/>
                  </a:lnTo>
                  <a:lnTo>
                    <a:pt x="10" y="135"/>
                  </a:lnTo>
                  <a:lnTo>
                    <a:pt x="14" y="125"/>
                  </a:lnTo>
                  <a:lnTo>
                    <a:pt x="18" y="117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1" y="62"/>
                  </a:lnTo>
                  <a:lnTo>
                    <a:pt x="69" y="56"/>
                  </a:lnTo>
                  <a:lnTo>
                    <a:pt x="78" y="49"/>
                  </a:lnTo>
                  <a:lnTo>
                    <a:pt x="86" y="43"/>
                  </a:lnTo>
                  <a:lnTo>
                    <a:pt x="96" y="37"/>
                  </a:lnTo>
                  <a:lnTo>
                    <a:pt x="105" y="33"/>
                  </a:lnTo>
                  <a:lnTo>
                    <a:pt x="115" y="28"/>
                  </a:lnTo>
                  <a:lnTo>
                    <a:pt x="126" y="23"/>
                  </a:lnTo>
                  <a:lnTo>
                    <a:pt x="135" y="19"/>
                  </a:lnTo>
                  <a:lnTo>
                    <a:pt x="146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2"/>
                  </a:lnTo>
                  <a:lnTo>
                    <a:pt x="215" y="1"/>
                  </a:lnTo>
                  <a:lnTo>
                    <a:pt x="228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6" y="0"/>
                  </a:lnTo>
                  <a:lnTo>
                    <a:pt x="278" y="1"/>
                  </a:lnTo>
                  <a:lnTo>
                    <a:pt x="291" y="3"/>
                  </a:lnTo>
                  <a:lnTo>
                    <a:pt x="302" y="5"/>
                  </a:lnTo>
                  <a:lnTo>
                    <a:pt x="314" y="7"/>
                  </a:lnTo>
                  <a:lnTo>
                    <a:pt x="326" y="10"/>
                  </a:lnTo>
                  <a:lnTo>
                    <a:pt x="338" y="14"/>
                  </a:lnTo>
                  <a:lnTo>
                    <a:pt x="349" y="18"/>
                  </a:lnTo>
                  <a:lnTo>
                    <a:pt x="360" y="22"/>
                  </a:lnTo>
                  <a:lnTo>
                    <a:pt x="371" y="26"/>
                  </a:lnTo>
                  <a:lnTo>
                    <a:pt x="381" y="31"/>
                  </a:lnTo>
                  <a:lnTo>
                    <a:pt x="391" y="35"/>
                  </a:lnTo>
                  <a:lnTo>
                    <a:pt x="401" y="41"/>
                  </a:lnTo>
                  <a:lnTo>
                    <a:pt x="410" y="47"/>
                  </a:lnTo>
                  <a:lnTo>
                    <a:pt x="419" y="53"/>
                  </a:lnTo>
                  <a:lnTo>
                    <a:pt x="428" y="60"/>
                  </a:lnTo>
                  <a:lnTo>
                    <a:pt x="437" y="67"/>
                  </a:lnTo>
                  <a:lnTo>
                    <a:pt x="444" y="74"/>
                  </a:lnTo>
                  <a:lnTo>
                    <a:pt x="452" y="82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5"/>
                  </a:lnTo>
                  <a:lnTo>
                    <a:pt x="477" y="113"/>
                  </a:lnTo>
                  <a:lnTo>
                    <a:pt x="482" y="122"/>
                  </a:lnTo>
                  <a:lnTo>
                    <a:pt x="487" y="130"/>
                  </a:lnTo>
                  <a:lnTo>
                    <a:pt x="491" y="140"/>
                  </a:lnTo>
                  <a:lnTo>
                    <a:pt x="495" y="149"/>
                  </a:lnTo>
                  <a:lnTo>
                    <a:pt x="498" y="158"/>
                  </a:lnTo>
                  <a:lnTo>
                    <a:pt x="500" y="167"/>
                  </a:lnTo>
                  <a:lnTo>
                    <a:pt x="502" y="176"/>
                  </a:lnTo>
                  <a:lnTo>
                    <a:pt x="503" y="186"/>
                  </a:lnTo>
                  <a:lnTo>
                    <a:pt x="504" y="196"/>
                  </a:lnTo>
                  <a:lnTo>
                    <a:pt x="504" y="206"/>
                  </a:lnTo>
                  <a:lnTo>
                    <a:pt x="504" y="216"/>
                  </a:lnTo>
                  <a:lnTo>
                    <a:pt x="502" y="227"/>
                  </a:lnTo>
                  <a:lnTo>
                    <a:pt x="500" y="235"/>
                  </a:lnTo>
                  <a:lnTo>
                    <a:pt x="498" y="245"/>
                  </a:lnTo>
                  <a:lnTo>
                    <a:pt x="495" y="255"/>
                  </a:lnTo>
                  <a:lnTo>
                    <a:pt x="491" y="264"/>
                  </a:lnTo>
                  <a:lnTo>
                    <a:pt x="487" y="273"/>
                  </a:lnTo>
                  <a:lnTo>
                    <a:pt x="482" y="282"/>
                  </a:lnTo>
                  <a:lnTo>
                    <a:pt x="476" y="291"/>
                  </a:lnTo>
                  <a:lnTo>
                    <a:pt x="470" y="298"/>
                  </a:lnTo>
                  <a:lnTo>
                    <a:pt x="464" y="307"/>
                  </a:lnTo>
                  <a:lnTo>
                    <a:pt x="458" y="314"/>
                  </a:lnTo>
                  <a:lnTo>
                    <a:pt x="450" y="322"/>
                  </a:lnTo>
                  <a:lnTo>
                    <a:pt x="442" y="329"/>
                  </a:lnTo>
                  <a:lnTo>
                    <a:pt x="434" y="336"/>
                  </a:lnTo>
                  <a:lnTo>
                    <a:pt x="425" y="342"/>
                  </a:lnTo>
                  <a:lnTo>
                    <a:pt x="416" y="349"/>
                  </a:lnTo>
                  <a:lnTo>
                    <a:pt x="406" y="355"/>
                  </a:lnTo>
                  <a:lnTo>
                    <a:pt x="396" y="359"/>
                  </a:lnTo>
                  <a:lnTo>
                    <a:pt x="386" y="364"/>
                  </a:lnTo>
                  <a:lnTo>
                    <a:pt x="376" y="369"/>
                  </a:lnTo>
                  <a:lnTo>
                    <a:pt x="365" y="373"/>
                  </a:lnTo>
                  <a:lnTo>
                    <a:pt x="354" y="377"/>
                  </a:lnTo>
                  <a:lnTo>
                    <a:pt x="342" y="380"/>
                  </a:lnTo>
                  <a:lnTo>
                    <a:pt x="330" y="383"/>
                  </a:lnTo>
                  <a:lnTo>
                    <a:pt x="318" y="386"/>
                  </a:lnTo>
                  <a:lnTo>
                    <a:pt x="305" y="388"/>
                  </a:lnTo>
                  <a:lnTo>
                    <a:pt x="293" y="389"/>
                  </a:lnTo>
                  <a:lnTo>
                    <a:pt x="280" y="390"/>
                  </a:lnTo>
                  <a:lnTo>
                    <a:pt x="267" y="391"/>
                  </a:lnTo>
                  <a:lnTo>
                    <a:pt x="254" y="391"/>
                  </a:lnTo>
                  <a:lnTo>
                    <a:pt x="241" y="390"/>
                  </a:lnTo>
                </a:path>
              </a:pathLst>
            </a:custGeom>
            <a:solidFill>
              <a:srgbClr val="F7F7F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6" name="Freeform 1116"/>
            <p:cNvSpPr>
              <a:spLocks/>
            </p:cNvSpPr>
            <p:nvPr/>
          </p:nvSpPr>
          <p:spPr bwMode="auto">
            <a:xfrm>
              <a:off x="3403" y="3687"/>
              <a:ext cx="501" cy="389"/>
            </a:xfrm>
            <a:custGeom>
              <a:avLst/>
              <a:gdLst/>
              <a:ahLst/>
              <a:cxnLst>
                <a:cxn ang="0">
                  <a:pos x="212" y="385"/>
                </a:cxn>
                <a:cxn ang="0">
                  <a:pos x="175" y="377"/>
                </a:cxn>
                <a:cxn ang="0">
                  <a:pos x="140" y="365"/>
                </a:cxn>
                <a:cxn ang="0">
                  <a:pos x="108" y="350"/>
                </a:cxn>
                <a:cxn ang="0">
                  <a:pos x="79" y="331"/>
                </a:cxn>
                <a:cxn ang="0">
                  <a:pos x="54" y="309"/>
                </a:cxn>
                <a:cxn ang="0">
                  <a:pos x="34" y="286"/>
                </a:cxn>
                <a:cxn ang="0">
                  <a:pos x="18" y="259"/>
                </a:cxn>
                <a:cxn ang="0">
                  <a:pos x="7" y="231"/>
                </a:cxn>
                <a:cxn ang="0">
                  <a:pos x="1" y="202"/>
                </a:cxn>
                <a:cxn ang="0">
                  <a:pos x="1" y="171"/>
                </a:cxn>
                <a:cxn ang="0">
                  <a:pos x="7" y="143"/>
                </a:cxn>
                <a:cxn ang="0">
                  <a:pos x="18" y="116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7" y="49"/>
                </a:cxn>
                <a:cxn ang="0">
                  <a:pos x="105" y="32"/>
                </a:cxn>
                <a:cxn ang="0">
                  <a:pos x="134" y="19"/>
                </a:cxn>
                <a:cxn ang="0">
                  <a:pos x="167" y="9"/>
                </a:cxn>
                <a:cxn ang="0">
                  <a:pos x="202" y="3"/>
                </a:cxn>
                <a:cxn ang="0">
                  <a:pos x="238" y="0"/>
                </a:cxn>
                <a:cxn ang="0">
                  <a:pos x="276" y="2"/>
                </a:cxn>
                <a:cxn ang="0">
                  <a:pos x="312" y="8"/>
                </a:cxn>
                <a:cxn ang="0">
                  <a:pos x="346" y="18"/>
                </a:cxn>
                <a:cxn ang="0">
                  <a:pos x="378" y="32"/>
                </a:cxn>
                <a:cxn ang="0">
                  <a:pos x="407" y="47"/>
                </a:cxn>
                <a:cxn ang="0">
                  <a:pos x="433" y="67"/>
                </a:cxn>
                <a:cxn ang="0">
                  <a:pos x="456" y="89"/>
                </a:cxn>
                <a:cxn ang="0">
                  <a:pos x="473" y="113"/>
                </a:cxn>
                <a:cxn ang="0">
                  <a:pos x="487" y="139"/>
                </a:cxn>
                <a:cxn ang="0">
                  <a:pos x="496" y="166"/>
                </a:cxn>
                <a:cxn ang="0">
                  <a:pos x="500" y="195"/>
                </a:cxn>
                <a:cxn ang="0">
                  <a:pos x="498" y="225"/>
                </a:cxn>
                <a:cxn ang="0">
                  <a:pos x="491" y="253"/>
                </a:cxn>
                <a:cxn ang="0">
                  <a:pos x="478" y="281"/>
                </a:cxn>
                <a:cxn ang="0">
                  <a:pos x="460" y="305"/>
                </a:cxn>
                <a:cxn ang="0">
                  <a:pos x="439" y="327"/>
                </a:cxn>
                <a:cxn ang="0">
                  <a:pos x="413" y="346"/>
                </a:cxn>
                <a:cxn ang="0">
                  <a:pos x="383" y="362"/>
                </a:cxn>
                <a:cxn ang="0">
                  <a:pos x="351" y="374"/>
                </a:cxn>
                <a:cxn ang="0">
                  <a:pos x="315" y="383"/>
                </a:cxn>
                <a:cxn ang="0">
                  <a:pos x="278" y="388"/>
                </a:cxn>
                <a:cxn ang="0">
                  <a:pos x="239" y="388"/>
                </a:cxn>
              </a:cxnLst>
              <a:rect l="0" t="0" r="r" b="b"/>
              <a:pathLst>
                <a:path w="501" h="389">
                  <a:moveTo>
                    <a:pt x="239" y="388"/>
                  </a:moveTo>
                  <a:lnTo>
                    <a:pt x="225" y="386"/>
                  </a:lnTo>
                  <a:lnTo>
                    <a:pt x="212" y="385"/>
                  </a:lnTo>
                  <a:lnTo>
                    <a:pt x="200" y="383"/>
                  </a:lnTo>
                  <a:lnTo>
                    <a:pt x="188" y="380"/>
                  </a:lnTo>
                  <a:lnTo>
                    <a:pt x="175" y="377"/>
                  </a:lnTo>
                  <a:lnTo>
                    <a:pt x="163" y="373"/>
                  </a:lnTo>
                  <a:lnTo>
                    <a:pt x="151" y="369"/>
                  </a:lnTo>
                  <a:lnTo>
                    <a:pt x="140" y="365"/>
                  </a:lnTo>
                  <a:lnTo>
                    <a:pt x="129" y="360"/>
                  </a:lnTo>
                  <a:lnTo>
                    <a:pt x="119" y="356"/>
                  </a:lnTo>
                  <a:lnTo>
                    <a:pt x="108" y="350"/>
                  </a:lnTo>
                  <a:lnTo>
                    <a:pt x="98" y="344"/>
                  </a:lnTo>
                  <a:lnTo>
                    <a:pt x="88" y="338"/>
                  </a:lnTo>
                  <a:lnTo>
                    <a:pt x="79" y="331"/>
                  </a:lnTo>
                  <a:lnTo>
                    <a:pt x="70" y="324"/>
                  </a:lnTo>
                  <a:lnTo>
                    <a:pt x="62" y="317"/>
                  </a:lnTo>
                  <a:lnTo>
                    <a:pt x="54" y="309"/>
                  </a:lnTo>
                  <a:lnTo>
                    <a:pt x="47" y="302"/>
                  </a:lnTo>
                  <a:lnTo>
                    <a:pt x="41" y="293"/>
                  </a:lnTo>
                  <a:lnTo>
                    <a:pt x="34" y="286"/>
                  </a:lnTo>
                  <a:lnTo>
                    <a:pt x="28" y="277"/>
                  </a:lnTo>
                  <a:lnTo>
                    <a:pt x="23" y="268"/>
                  </a:lnTo>
                  <a:lnTo>
                    <a:pt x="18" y="259"/>
                  </a:lnTo>
                  <a:lnTo>
                    <a:pt x="14" y="250"/>
                  </a:lnTo>
                  <a:lnTo>
                    <a:pt x="10" y="241"/>
                  </a:lnTo>
                  <a:lnTo>
                    <a:pt x="7" y="231"/>
                  </a:lnTo>
                  <a:lnTo>
                    <a:pt x="4" y="222"/>
                  </a:lnTo>
                  <a:lnTo>
                    <a:pt x="2" y="212"/>
                  </a:lnTo>
                  <a:lnTo>
                    <a:pt x="1" y="202"/>
                  </a:lnTo>
                  <a:lnTo>
                    <a:pt x="0" y="192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0" y="134"/>
                  </a:lnTo>
                  <a:lnTo>
                    <a:pt x="14" y="125"/>
                  </a:lnTo>
                  <a:lnTo>
                    <a:pt x="18" y="116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6" y="43"/>
                  </a:lnTo>
                  <a:lnTo>
                    <a:pt x="95" y="37"/>
                  </a:lnTo>
                  <a:lnTo>
                    <a:pt x="105" y="32"/>
                  </a:lnTo>
                  <a:lnTo>
                    <a:pt x="114" y="28"/>
                  </a:lnTo>
                  <a:lnTo>
                    <a:pt x="125" y="24"/>
                  </a:lnTo>
                  <a:lnTo>
                    <a:pt x="134" y="19"/>
                  </a:lnTo>
                  <a:lnTo>
                    <a:pt x="145" y="15"/>
                  </a:lnTo>
                  <a:lnTo>
                    <a:pt x="156" y="12"/>
                  </a:lnTo>
                  <a:lnTo>
                    <a:pt x="167" y="9"/>
                  </a:lnTo>
                  <a:lnTo>
                    <a:pt x="179" y="6"/>
                  </a:lnTo>
                  <a:lnTo>
                    <a:pt x="191" y="4"/>
                  </a:lnTo>
                  <a:lnTo>
                    <a:pt x="202" y="3"/>
                  </a:lnTo>
                  <a:lnTo>
                    <a:pt x="214" y="1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1" y="0"/>
                  </a:lnTo>
                  <a:lnTo>
                    <a:pt x="264" y="1"/>
                  </a:lnTo>
                  <a:lnTo>
                    <a:pt x="276" y="2"/>
                  </a:lnTo>
                  <a:lnTo>
                    <a:pt x="289" y="4"/>
                  </a:lnTo>
                  <a:lnTo>
                    <a:pt x="300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4"/>
                  </a:lnTo>
                  <a:lnTo>
                    <a:pt x="346" y="18"/>
                  </a:lnTo>
                  <a:lnTo>
                    <a:pt x="358" y="22"/>
                  </a:lnTo>
                  <a:lnTo>
                    <a:pt x="368" y="27"/>
                  </a:lnTo>
                  <a:lnTo>
                    <a:pt x="378" y="32"/>
                  </a:lnTo>
                  <a:lnTo>
                    <a:pt x="388" y="36"/>
                  </a:lnTo>
                  <a:lnTo>
                    <a:pt x="397" y="41"/>
                  </a:lnTo>
                  <a:lnTo>
                    <a:pt x="407" y="47"/>
                  </a:lnTo>
                  <a:lnTo>
                    <a:pt x="416" y="54"/>
                  </a:lnTo>
                  <a:lnTo>
                    <a:pt x="425" y="60"/>
                  </a:lnTo>
                  <a:lnTo>
                    <a:pt x="433" y="67"/>
                  </a:lnTo>
                  <a:lnTo>
                    <a:pt x="441" y="74"/>
                  </a:lnTo>
                  <a:lnTo>
                    <a:pt x="448" y="82"/>
                  </a:lnTo>
                  <a:lnTo>
                    <a:pt x="456" y="89"/>
                  </a:lnTo>
                  <a:lnTo>
                    <a:pt x="461" y="97"/>
                  </a:lnTo>
                  <a:lnTo>
                    <a:pt x="468" y="104"/>
                  </a:lnTo>
                  <a:lnTo>
                    <a:pt x="473" y="113"/>
                  </a:lnTo>
                  <a:lnTo>
                    <a:pt x="478" y="121"/>
                  </a:lnTo>
                  <a:lnTo>
                    <a:pt x="483" y="130"/>
                  </a:lnTo>
                  <a:lnTo>
                    <a:pt x="487" y="139"/>
                  </a:lnTo>
                  <a:lnTo>
                    <a:pt x="491" y="148"/>
                  </a:lnTo>
                  <a:lnTo>
                    <a:pt x="494" y="157"/>
                  </a:lnTo>
                  <a:lnTo>
                    <a:pt x="496" y="166"/>
                  </a:lnTo>
                  <a:lnTo>
                    <a:pt x="498" y="175"/>
                  </a:lnTo>
                  <a:lnTo>
                    <a:pt x="499" y="185"/>
                  </a:lnTo>
                  <a:lnTo>
                    <a:pt x="500" y="195"/>
                  </a:lnTo>
                  <a:lnTo>
                    <a:pt x="500" y="205"/>
                  </a:lnTo>
                  <a:lnTo>
                    <a:pt x="500" y="215"/>
                  </a:lnTo>
                  <a:lnTo>
                    <a:pt x="498" y="225"/>
                  </a:lnTo>
                  <a:lnTo>
                    <a:pt x="497" y="234"/>
                  </a:lnTo>
                  <a:lnTo>
                    <a:pt x="494" y="244"/>
                  </a:lnTo>
                  <a:lnTo>
                    <a:pt x="491" y="253"/>
                  </a:lnTo>
                  <a:lnTo>
                    <a:pt x="487" y="263"/>
                  </a:lnTo>
                  <a:lnTo>
                    <a:pt x="483" y="272"/>
                  </a:lnTo>
                  <a:lnTo>
                    <a:pt x="478" y="281"/>
                  </a:lnTo>
                  <a:lnTo>
                    <a:pt x="472" y="289"/>
                  </a:lnTo>
                  <a:lnTo>
                    <a:pt x="467" y="297"/>
                  </a:lnTo>
                  <a:lnTo>
                    <a:pt x="460" y="305"/>
                  </a:lnTo>
                  <a:lnTo>
                    <a:pt x="454" y="312"/>
                  </a:lnTo>
                  <a:lnTo>
                    <a:pt x="447" y="320"/>
                  </a:lnTo>
                  <a:lnTo>
                    <a:pt x="439" y="327"/>
                  </a:lnTo>
                  <a:lnTo>
                    <a:pt x="431" y="334"/>
                  </a:lnTo>
                  <a:lnTo>
                    <a:pt x="422" y="340"/>
                  </a:lnTo>
                  <a:lnTo>
                    <a:pt x="413" y="346"/>
                  </a:lnTo>
                  <a:lnTo>
                    <a:pt x="403" y="352"/>
                  </a:lnTo>
                  <a:lnTo>
                    <a:pt x="393" y="357"/>
                  </a:lnTo>
                  <a:lnTo>
                    <a:pt x="383" y="362"/>
                  </a:lnTo>
                  <a:lnTo>
                    <a:pt x="373" y="366"/>
                  </a:lnTo>
                  <a:lnTo>
                    <a:pt x="362" y="371"/>
                  </a:lnTo>
                  <a:lnTo>
                    <a:pt x="351" y="374"/>
                  </a:lnTo>
                  <a:lnTo>
                    <a:pt x="339" y="378"/>
                  </a:lnTo>
                  <a:lnTo>
                    <a:pt x="327" y="381"/>
                  </a:lnTo>
                  <a:lnTo>
                    <a:pt x="315" y="383"/>
                  </a:lnTo>
                  <a:lnTo>
                    <a:pt x="303" y="385"/>
                  </a:lnTo>
                  <a:lnTo>
                    <a:pt x="291" y="387"/>
                  </a:lnTo>
                  <a:lnTo>
                    <a:pt x="278" y="388"/>
                  </a:lnTo>
                  <a:lnTo>
                    <a:pt x="265" y="388"/>
                  </a:lnTo>
                  <a:lnTo>
                    <a:pt x="252" y="388"/>
                  </a:lnTo>
                  <a:lnTo>
                    <a:pt x="239" y="388"/>
                  </a:lnTo>
                </a:path>
              </a:pathLst>
            </a:custGeom>
            <a:solidFill>
              <a:srgbClr val="F6F6F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7" name="Freeform 1117"/>
            <p:cNvSpPr>
              <a:spLocks/>
            </p:cNvSpPr>
            <p:nvPr/>
          </p:nvSpPr>
          <p:spPr bwMode="auto">
            <a:xfrm>
              <a:off x="3405" y="3689"/>
              <a:ext cx="497" cy="386"/>
            </a:xfrm>
            <a:custGeom>
              <a:avLst/>
              <a:gdLst/>
              <a:ahLst/>
              <a:cxnLst>
                <a:cxn ang="0">
                  <a:pos x="210" y="381"/>
                </a:cxn>
                <a:cxn ang="0">
                  <a:pos x="174" y="373"/>
                </a:cxn>
                <a:cxn ang="0">
                  <a:pos x="138" y="361"/>
                </a:cxn>
                <a:cxn ang="0">
                  <a:pos x="107" y="347"/>
                </a:cxn>
                <a:cxn ang="0">
                  <a:pos x="78" y="328"/>
                </a:cxn>
                <a:cxn ang="0">
                  <a:pos x="54" y="306"/>
                </a:cxn>
                <a:cxn ang="0">
                  <a:pos x="34" y="283"/>
                </a:cxn>
                <a:cxn ang="0">
                  <a:pos x="18" y="257"/>
                </a:cxn>
                <a:cxn ang="0">
                  <a:pos x="7" y="229"/>
                </a:cxn>
                <a:cxn ang="0">
                  <a:pos x="1" y="200"/>
                </a:cxn>
                <a:cxn ang="0">
                  <a:pos x="1" y="170"/>
                </a:cxn>
                <a:cxn ang="0">
                  <a:pos x="7" y="142"/>
                </a:cxn>
                <a:cxn ang="0">
                  <a:pos x="18" y="115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7" y="48"/>
                </a:cxn>
                <a:cxn ang="0">
                  <a:pos x="104" y="32"/>
                </a:cxn>
                <a:cxn ang="0">
                  <a:pos x="133" y="19"/>
                </a:cxn>
                <a:cxn ang="0">
                  <a:pos x="166" y="8"/>
                </a:cxn>
                <a:cxn ang="0">
                  <a:pos x="201" y="2"/>
                </a:cxn>
                <a:cxn ang="0">
                  <a:pos x="236" y="0"/>
                </a:cxn>
                <a:cxn ang="0">
                  <a:pos x="274" y="2"/>
                </a:cxn>
                <a:cxn ang="0">
                  <a:pos x="309" y="7"/>
                </a:cxn>
                <a:cxn ang="0">
                  <a:pos x="344" y="17"/>
                </a:cxn>
                <a:cxn ang="0">
                  <a:pos x="375" y="31"/>
                </a:cxn>
                <a:cxn ang="0">
                  <a:pos x="404" y="47"/>
                </a:cxn>
                <a:cxn ang="0">
                  <a:pos x="430" y="66"/>
                </a:cxn>
                <a:cxn ang="0">
                  <a:pos x="452" y="88"/>
                </a:cxn>
                <a:cxn ang="0">
                  <a:pos x="469" y="111"/>
                </a:cxn>
                <a:cxn ang="0">
                  <a:pos x="483" y="138"/>
                </a:cxn>
                <a:cxn ang="0">
                  <a:pos x="492" y="164"/>
                </a:cxn>
                <a:cxn ang="0">
                  <a:pos x="496" y="193"/>
                </a:cxn>
                <a:cxn ang="0">
                  <a:pos x="495" y="223"/>
                </a:cxn>
                <a:cxn ang="0">
                  <a:pos x="487" y="251"/>
                </a:cxn>
                <a:cxn ang="0">
                  <a:pos x="474" y="278"/>
                </a:cxn>
                <a:cxn ang="0">
                  <a:pos x="456" y="302"/>
                </a:cxn>
                <a:cxn ang="0">
                  <a:pos x="435" y="324"/>
                </a:cxn>
                <a:cxn ang="0">
                  <a:pos x="409" y="343"/>
                </a:cxn>
                <a:cxn ang="0">
                  <a:pos x="380" y="359"/>
                </a:cxn>
                <a:cxn ang="0">
                  <a:pos x="348" y="371"/>
                </a:cxn>
                <a:cxn ang="0">
                  <a:pos x="313" y="380"/>
                </a:cxn>
                <a:cxn ang="0">
                  <a:pos x="276" y="384"/>
                </a:cxn>
                <a:cxn ang="0">
                  <a:pos x="237" y="384"/>
                </a:cxn>
              </a:cxnLst>
              <a:rect l="0" t="0" r="r" b="b"/>
              <a:pathLst>
                <a:path w="497" h="386">
                  <a:moveTo>
                    <a:pt x="237" y="384"/>
                  </a:moveTo>
                  <a:lnTo>
                    <a:pt x="223" y="383"/>
                  </a:lnTo>
                  <a:lnTo>
                    <a:pt x="210" y="381"/>
                  </a:lnTo>
                  <a:lnTo>
                    <a:pt x="198" y="379"/>
                  </a:lnTo>
                  <a:lnTo>
                    <a:pt x="186" y="376"/>
                  </a:lnTo>
                  <a:lnTo>
                    <a:pt x="174" y="373"/>
                  </a:lnTo>
                  <a:lnTo>
                    <a:pt x="161" y="370"/>
                  </a:lnTo>
                  <a:lnTo>
                    <a:pt x="150" y="366"/>
                  </a:lnTo>
                  <a:lnTo>
                    <a:pt x="138" y="361"/>
                  </a:lnTo>
                  <a:lnTo>
                    <a:pt x="128" y="357"/>
                  </a:lnTo>
                  <a:lnTo>
                    <a:pt x="118" y="353"/>
                  </a:lnTo>
                  <a:lnTo>
                    <a:pt x="107" y="347"/>
                  </a:lnTo>
                  <a:lnTo>
                    <a:pt x="97" y="341"/>
                  </a:lnTo>
                  <a:lnTo>
                    <a:pt x="88" y="335"/>
                  </a:lnTo>
                  <a:lnTo>
                    <a:pt x="78" y="328"/>
                  </a:lnTo>
                  <a:lnTo>
                    <a:pt x="70" y="321"/>
                  </a:lnTo>
                  <a:lnTo>
                    <a:pt x="62" y="314"/>
                  </a:lnTo>
                  <a:lnTo>
                    <a:pt x="54" y="306"/>
                  </a:lnTo>
                  <a:lnTo>
                    <a:pt x="46" y="299"/>
                  </a:lnTo>
                  <a:lnTo>
                    <a:pt x="40" y="290"/>
                  </a:lnTo>
                  <a:lnTo>
                    <a:pt x="34" y="283"/>
                  </a:lnTo>
                  <a:lnTo>
                    <a:pt x="28" y="275"/>
                  </a:lnTo>
                  <a:lnTo>
                    <a:pt x="22" y="266"/>
                  </a:lnTo>
                  <a:lnTo>
                    <a:pt x="18" y="257"/>
                  </a:lnTo>
                  <a:lnTo>
                    <a:pt x="13" y="248"/>
                  </a:lnTo>
                  <a:lnTo>
                    <a:pt x="10" y="238"/>
                  </a:lnTo>
                  <a:lnTo>
                    <a:pt x="7" y="229"/>
                  </a:lnTo>
                  <a:lnTo>
                    <a:pt x="4" y="220"/>
                  </a:lnTo>
                  <a:lnTo>
                    <a:pt x="2" y="210"/>
                  </a:lnTo>
                  <a:lnTo>
                    <a:pt x="1" y="200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1" y="170"/>
                  </a:lnTo>
                  <a:lnTo>
                    <a:pt x="2" y="160"/>
                  </a:lnTo>
                  <a:lnTo>
                    <a:pt x="4" y="151"/>
                  </a:lnTo>
                  <a:lnTo>
                    <a:pt x="7" y="142"/>
                  </a:lnTo>
                  <a:lnTo>
                    <a:pt x="10" y="133"/>
                  </a:lnTo>
                  <a:lnTo>
                    <a:pt x="13" y="124"/>
                  </a:lnTo>
                  <a:lnTo>
                    <a:pt x="18" y="115"/>
                  </a:lnTo>
                  <a:lnTo>
                    <a:pt x="22" y="106"/>
                  </a:lnTo>
                  <a:lnTo>
                    <a:pt x="28" y="98"/>
                  </a:lnTo>
                  <a:lnTo>
                    <a:pt x="33" y="91"/>
                  </a:lnTo>
                  <a:lnTo>
                    <a:pt x="40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7" y="48"/>
                  </a:lnTo>
                  <a:lnTo>
                    <a:pt x="85" y="42"/>
                  </a:lnTo>
                  <a:lnTo>
                    <a:pt x="94" y="37"/>
                  </a:lnTo>
                  <a:lnTo>
                    <a:pt x="104" y="32"/>
                  </a:lnTo>
                  <a:lnTo>
                    <a:pt x="113" y="28"/>
                  </a:lnTo>
                  <a:lnTo>
                    <a:pt x="124" y="23"/>
                  </a:lnTo>
                  <a:lnTo>
                    <a:pt x="133" y="19"/>
                  </a:lnTo>
                  <a:lnTo>
                    <a:pt x="144" y="15"/>
                  </a:lnTo>
                  <a:lnTo>
                    <a:pt x="155" y="11"/>
                  </a:lnTo>
                  <a:lnTo>
                    <a:pt x="166" y="8"/>
                  </a:lnTo>
                  <a:lnTo>
                    <a:pt x="177" y="6"/>
                  </a:lnTo>
                  <a:lnTo>
                    <a:pt x="189" y="4"/>
                  </a:lnTo>
                  <a:lnTo>
                    <a:pt x="201" y="2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61" y="1"/>
                  </a:lnTo>
                  <a:lnTo>
                    <a:pt x="274" y="2"/>
                  </a:lnTo>
                  <a:lnTo>
                    <a:pt x="286" y="3"/>
                  </a:lnTo>
                  <a:lnTo>
                    <a:pt x="297" y="5"/>
                  </a:lnTo>
                  <a:lnTo>
                    <a:pt x="309" y="7"/>
                  </a:lnTo>
                  <a:lnTo>
                    <a:pt x="321" y="10"/>
                  </a:lnTo>
                  <a:lnTo>
                    <a:pt x="332" y="14"/>
                  </a:lnTo>
                  <a:lnTo>
                    <a:pt x="344" y="17"/>
                  </a:lnTo>
                  <a:lnTo>
                    <a:pt x="355" y="22"/>
                  </a:lnTo>
                  <a:lnTo>
                    <a:pt x="365" y="26"/>
                  </a:lnTo>
                  <a:lnTo>
                    <a:pt x="375" y="31"/>
                  </a:lnTo>
                  <a:lnTo>
                    <a:pt x="384" y="35"/>
                  </a:lnTo>
                  <a:lnTo>
                    <a:pt x="394" y="41"/>
                  </a:lnTo>
                  <a:lnTo>
                    <a:pt x="404" y="47"/>
                  </a:lnTo>
                  <a:lnTo>
                    <a:pt x="413" y="53"/>
                  </a:lnTo>
                  <a:lnTo>
                    <a:pt x="421" y="59"/>
                  </a:lnTo>
                  <a:lnTo>
                    <a:pt x="430" y="66"/>
                  </a:lnTo>
                  <a:lnTo>
                    <a:pt x="438" y="73"/>
                  </a:lnTo>
                  <a:lnTo>
                    <a:pt x="445" y="80"/>
                  </a:lnTo>
                  <a:lnTo>
                    <a:pt x="452" y="88"/>
                  </a:lnTo>
                  <a:lnTo>
                    <a:pt x="458" y="96"/>
                  </a:lnTo>
                  <a:lnTo>
                    <a:pt x="464" y="103"/>
                  </a:lnTo>
                  <a:lnTo>
                    <a:pt x="469" y="111"/>
                  </a:lnTo>
                  <a:lnTo>
                    <a:pt x="474" y="120"/>
                  </a:lnTo>
                  <a:lnTo>
                    <a:pt x="479" y="129"/>
                  </a:lnTo>
                  <a:lnTo>
                    <a:pt x="483" y="138"/>
                  </a:lnTo>
                  <a:lnTo>
                    <a:pt x="487" y="146"/>
                  </a:lnTo>
                  <a:lnTo>
                    <a:pt x="490" y="156"/>
                  </a:lnTo>
                  <a:lnTo>
                    <a:pt x="492" y="164"/>
                  </a:lnTo>
                  <a:lnTo>
                    <a:pt x="494" y="174"/>
                  </a:lnTo>
                  <a:lnTo>
                    <a:pt x="495" y="183"/>
                  </a:lnTo>
                  <a:lnTo>
                    <a:pt x="496" y="193"/>
                  </a:lnTo>
                  <a:lnTo>
                    <a:pt x="496" y="203"/>
                  </a:lnTo>
                  <a:lnTo>
                    <a:pt x="495" y="213"/>
                  </a:lnTo>
                  <a:lnTo>
                    <a:pt x="495" y="223"/>
                  </a:lnTo>
                  <a:lnTo>
                    <a:pt x="493" y="232"/>
                  </a:lnTo>
                  <a:lnTo>
                    <a:pt x="490" y="242"/>
                  </a:lnTo>
                  <a:lnTo>
                    <a:pt x="487" y="251"/>
                  </a:lnTo>
                  <a:lnTo>
                    <a:pt x="483" y="260"/>
                  </a:lnTo>
                  <a:lnTo>
                    <a:pt x="479" y="269"/>
                  </a:lnTo>
                  <a:lnTo>
                    <a:pt x="474" y="278"/>
                  </a:lnTo>
                  <a:lnTo>
                    <a:pt x="469" y="286"/>
                  </a:lnTo>
                  <a:lnTo>
                    <a:pt x="463" y="294"/>
                  </a:lnTo>
                  <a:lnTo>
                    <a:pt x="456" y="302"/>
                  </a:lnTo>
                  <a:lnTo>
                    <a:pt x="450" y="309"/>
                  </a:lnTo>
                  <a:lnTo>
                    <a:pt x="443" y="317"/>
                  </a:lnTo>
                  <a:lnTo>
                    <a:pt x="435" y="324"/>
                  </a:lnTo>
                  <a:lnTo>
                    <a:pt x="427" y="331"/>
                  </a:lnTo>
                  <a:lnTo>
                    <a:pt x="418" y="337"/>
                  </a:lnTo>
                  <a:lnTo>
                    <a:pt x="409" y="343"/>
                  </a:lnTo>
                  <a:lnTo>
                    <a:pt x="400" y="349"/>
                  </a:lnTo>
                  <a:lnTo>
                    <a:pt x="390" y="353"/>
                  </a:lnTo>
                  <a:lnTo>
                    <a:pt x="380" y="359"/>
                  </a:lnTo>
                  <a:lnTo>
                    <a:pt x="370" y="363"/>
                  </a:lnTo>
                  <a:lnTo>
                    <a:pt x="359" y="367"/>
                  </a:lnTo>
                  <a:lnTo>
                    <a:pt x="348" y="371"/>
                  </a:lnTo>
                  <a:lnTo>
                    <a:pt x="336" y="374"/>
                  </a:lnTo>
                  <a:lnTo>
                    <a:pt x="325" y="377"/>
                  </a:lnTo>
                  <a:lnTo>
                    <a:pt x="313" y="380"/>
                  </a:lnTo>
                  <a:lnTo>
                    <a:pt x="300" y="382"/>
                  </a:lnTo>
                  <a:lnTo>
                    <a:pt x="289" y="383"/>
                  </a:lnTo>
                  <a:lnTo>
                    <a:pt x="276" y="384"/>
                  </a:lnTo>
                  <a:lnTo>
                    <a:pt x="263" y="385"/>
                  </a:lnTo>
                  <a:lnTo>
                    <a:pt x="250" y="385"/>
                  </a:lnTo>
                  <a:lnTo>
                    <a:pt x="237" y="384"/>
                  </a:lnTo>
                </a:path>
              </a:pathLst>
            </a:custGeom>
            <a:solidFill>
              <a:srgbClr val="F5F5F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8" name="Freeform 1118"/>
            <p:cNvSpPr>
              <a:spLocks/>
            </p:cNvSpPr>
            <p:nvPr/>
          </p:nvSpPr>
          <p:spPr bwMode="auto">
            <a:xfrm>
              <a:off x="3407" y="3690"/>
              <a:ext cx="493" cy="383"/>
            </a:xfrm>
            <a:custGeom>
              <a:avLst/>
              <a:gdLst/>
              <a:ahLst/>
              <a:cxnLst>
                <a:cxn ang="0">
                  <a:pos x="209" y="379"/>
                </a:cxn>
                <a:cxn ang="0">
                  <a:pos x="172" y="371"/>
                </a:cxn>
                <a:cxn ang="0">
                  <a:pos x="137" y="359"/>
                </a:cxn>
                <a:cxn ang="0">
                  <a:pos x="106" y="345"/>
                </a:cxn>
                <a:cxn ang="0">
                  <a:pos x="78" y="326"/>
                </a:cxn>
                <a:cxn ang="0">
                  <a:pos x="53" y="305"/>
                </a:cxn>
                <a:cxn ang="0">
                  <a:pos x="34" y="281"/>
                </a:cxn>
                <a:cxn ang="0">
                  <a:pos x="18" y="255"/>
                </a:cxn>
                <a:cxn ang="0">
                  <a:pos x="7" y="227"/>
                </a:cxn>
                <a:cxn ang="0">
                  <a:pos x="1" y="199"/>
                </a:cxn>
                <a:cxn ang="0">
                  <a:pos x="1" y="169"/>
                </a:cxn>
                <a:cxn ang="0">
                  <a:pos x="7" y="141"/>
                </a:cxn>
                <a:cxn ang="0">
                  <a:pos x="18" y="114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6" y="49"/>
                </a:cxn>
                <a:cxn ang="0">
                  <a:pos x="103" y="32"/>
                </a:cxn>
                <a:cxn ang="0">
                  <a:pos x="132" y="19"/>
                </a:cxn>
                <a:cxn ang="0">
                  <a:pos x="164" y="9"/>
                </a:cxn>
                <a:cxn ang="0">
                  <a:pos x="199" y="3"/>
                </a:cxn>
                <a:cxn ang="0">
                  <a:pos x="235" y="0"/>
                </a:cxn>
                <a:cxn ang="0">
                  <a:pos x="272" y="2"/>
                </a:cxn>
                <a:cxn ang="0">
                  <a:pos x="307" y="8"/>
                </a:cxn>
                <a:cxn ang="0">
                  <a:pos x="341" y="18"/>
                </a:cxn>
                <a:cxn ang="0">
                  <a:pos x="372" y="31"/>
                </a:cxn>
                <a:cxn ang="0">
                  <a:pos x="400" y="47"/>
                </a:cxn>
                <a:cxn ang="0">
                  <a:pos x="426" y="66"/>
                </a:cxn>
                <a:cxn ang="0">
                  <a:pos x="448" y="88"/>
                </a:cxn>
                <a:cxn ang="0">
                  <a:pos x="465" y="111"/>
                </a:cxn>
                <a:cxn ang="0">
                  <a:pos x="479" y="137"/>
                </a:cxn>
                <a:cxn ang="0">
                  <a:pos x="488" y="163"/>
                </a:cxn>
                <a:cxn ang="0">
                  <a:pos x="492" y="192"/>
                </a:cxn>
                <a:cxn ang="0">
                  <a:pos x="491" y="222"/>
                </a:cxn>
                <a:cxn ang="0">
                  <a:pos x="483" y="250"/>
                </a:cxn>
                <a:cxn ang="0">
                  <a:pos x="470" y="276"/>
                </a:cxn>
                <a:cxn ang="0">
                  <a:pos x="453" y="300"/>
                </a:cxn>
                <a:cxn ang="0">
                  <a:pos x="432" y="322"/>
                </a:cxn>
                <a:cxn ang="0">
                  <a:pos x="406" y="341"/>
                </a:cxn>
                <a:cxn ang="0">
                  <a:pos x="377" y="356"/>
                </a:cxn>
                <a:cxn ang="0">
                  <a:pos x="345" y="368"/>
                </a:cxn>
                <a:cxn ang="0">
                  <a:pos x="310" y="377"/>
                </a:cxn>
                <a:cxn ang="0">
                  <a:pos x="274" y="382"/>
                </a:cxn>
                <a:cxn ang="0">
                  <a:pos x="235" y="381"/>
                </a:cxn>
              </a:cxnLst>
              <a:rect l="0" t="0" r="r" b="b"/>
              <a:pathLst>
                <a:path w="493" h="383">
                  <a:moveTo>
                    <a:pt x="235" y="381"/>
                  </a:moveTo>
                  <a:lnTo>
                    <a:pt x="222" y="380"/>
                  </a:lnTo>
                  <a:lnTo>
                    <a:pt x="209" y="379"/>
                  </a:lnTo>
                  <a:lnTo>
                    <a:pt x="197" y="377"/>
                  </a:lnTo>
                  <a:lnTo>
                    <a:pt x="185" y="374"/>
                  </a:lnTo>
                  <a:lnTo>
                    <a:pt x="172" y="371"/>
                  </a:lnTo>
                  <a:lnTo>
                    <a:pt x="160" y="367"/>
                  </a:lnTo>
                  <a:lnTo>
                    <a:pt x="149" y="363"/>
                  </a:lnTo>
                  <a:lnTo>
                    <a:pt x="137" y="359"/>
                  </a:lnTo>
                  <a:lnTo>
                    <a:pt x="127" y="354"/>
                  </a:lnTo>
                  <a:lnTo>
                    <a:pt x="117" y="350"/>
                  </a:lnTo>
                  <a:lnTo>
                    <a:pt x="106" y="345"/>
                  </a:lnTo>
                  <a:lnTo>
                    <a:pt x="97" y="339"/>
                  </a:lnTo>
                  <a:lnTo>
                    <a:pt x="87" y="333"/>
                  </a:lnTo>
                  <a:lnTo>
                    <a:pt x="78" y="326"/>
                  </a:lnTo>
                  <a:lnTo>
                    <a:pt x="69" y="319"/>
                  </a:lnTo>
                  <a:lnTo>
                    <a:pt x="61" y="312"/>
                  </a:lnTo>
                  <a:lnTo>
                    <a:pt x="53" y="305"/>
                  </a:lnTo>
                  <a:lnTo>
                    <a:pt x="46" y="297"/>
                  </a:lnTo>
                  <a:lnTo>
                    <a:pt x="40" y="289"/>
                  </a:lnTo>
                  <a:lnTo>
                    <a:pt x="34" y="281"/>
                  </a:lnTo>
                  <a:lnTo>
                    <a:pt x="28" y="273"/>
                  </a:lnTo>
                  <a:lnTo>
                    <a:pt x="22" y="264"/>
                  </a:lnTo>
                  <a:lnTo>
                    <a:pt x="18" y="255"/>
                  </a:lnTo>
                  <a:lnTo>
                    <a:pt x="13" y="246"/>
                  </a:lnTo>
                  <a:lnTo>
                    <a:pt x="10" y="237"/>
                  </a:lnTo>
                  <a:lnTo>
                    <a:pt x="7" y="227"/>
                  </a:lnTo>
                  <a:lnTo>
                    <a:pt x="4" y="219"/>
                  </a:lnTo>
                  <a:lnTo>
                    <a:pt x="2" y="209"/>
                  </a:lnTo>
                  <a:lnTo>
                    <a:pt x="1" y="199"/>
                  </a:lnTo>
                  <a:lnTo>
                    <a:pt x="0" y="189"/>
                  </a:lnTo>
                  <a:lnTo>
                    <a:pt x="0" y="179"/>
                  </a:lnTo>
                  <a:lnTo>
                    <a:pt x="1" y="169"/>
                  </a:lnTo>
                  <a:lnTo>
                    <a:pt x="2" y="159"/>
                  </a:lnTo>
                  <a:lnTo>
                    <a:pt x="4" y="151"/>
                  </a:lnTo>
                  <a:lnTo>
                    <a:pt x="7" y="141"/>
                  </a:lnTo>
                  <a:lnTo>
                    <a:pt x="10" y="132"/>
                  </a:lnTo>
                  <a:lnTo>
                    <a:pt x="13" y="123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27" y="98"/>
                  </a:lnTo>
                  <a:lnTo>
                    <a:pt x="33" y="91"/>
                  </a:lnTo>
                  <a:lnTo>
                    <a:pt x="39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6" y="49"/>
                  </a:lnTo>
                  <a:lnTo>
                    <a:pt x="84" y="43"/>
                  </a:lnTo>
                  <a:lnTo>
                    <a:pt x="94" y="37"/>
                  </a:lnTo>
                  <a:lnTo>
                    <a:pt x="103" y="32"/>
                  </a:lnTo>
                  <a:lnTo>
                    <a:pt x="113" y="28"/>
                  </a:lnTo>
                  <a:lnTo>
                    <a:pt x="123" y="23"/>
                  </a:lnTo>
                  <a:lnTo>
                    <a:pt x="132" y="19"/>
                  </a:lnTo>
                  <a:lnTo>
                    <a:pt x="143" y="15"/>
                  </a:lnTo>
                  <a:lnTo>
                    <a:pt x="154" y="12"/>
                  </a:lnTo>
                  <a:lnTo>
                    <a:pt x="164" y="9"/>
                  </a:lnTo>
                  <a:lnTo>
                    <a:pt x="176" y="6"/>
                  </a:lnTo>
                  <a:lnTo>
                    <a:pt x="187" y="4"/>
                  </a:lnTo>
                  <a:lnTo>
                    <a:pt x="199" y="3"/>
                  </a:lnTo>
                  <a:lnTo>
                    <a:pt x="210" y="2"/>
                  </a:lnTo>
                  <a:lnTo>
                    <a:pt x="222" y="1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2" y="2"/>
                  </a:lnTo>
                  <a:lnTo>
                    <a:pt x="284" y="3"/>
                  </a:lnTo>
                  <a:lnTo>
                    <a:pt x="295" y="5"/>
                  </a:lnTo>
                  <a:lnTo>
                    <a:pt x="307" y="8"/>
                  </a:lnTo>
                  <a:lnTo>
                    <a:pt x="318" y="11"/>
                  </a:lnTo>
                  <a:lnTo>
                    <a:pt x="330" y="14"/>
                  </a:lnTo>
                  <a:lnTo>
                    <a:pt x="341" y="18"/>
                  </a:lnTo>
                  <a:lnTo>
                    <a:pt x="352" y="22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5"/>
                  </a:lnTo>
                  <a:lnTo>
                    <a:pt x="391" y="41"/>
                  </a:lnTo>
                  <a:lnTo>
                    <a:pt x="400" y="47"/>
                  </a:lnTo>
                  <a:lnTo>
                    <a:pt x="410" y="53"/>
                  </a:lnTo>
                  <a:lnTo>
                    <a:pt x="418" y="59"/>
                  </a:lnTo>
                  <a:lnTo>
                    <a:pt x="426" y="66"/>
                  </a:lnTo>
                  <a:lnTo>
                    <a:pt x="434" y="73"/>
                  </a:lnTo>
                  <a:lnTo>
                    <a:pt x="441" y="80"/>
                  </a:lnTo>
                  <a:lnTo>
                    <a:pt x="448" y="88"/>
                  </a:lnTo>
                  <a:lnTo>
                    <a:pt x="454" y="96"/>
                  </a:lnTo>
                  <a:lnTo>
                    <a:pt x="460" y="103"/>
                  </a:lnTo>
                  <a:lnTo>
                    <a:pt x="465" y="111"/>
                  </a:lnTo>
                  <a:lnTo>
                    <a:pt x="470" y="119"/>
                  </a:lnTo>
                  <a:lnTo>
                    <a:pt x="475" y="128"/>
                  </a:lnTo>
                  <a:lnTo>
                    <a:pt x="479" y="137"/>
                  </a:lnTo>
                  <a:lnTo>
                    <a:pt x="483" y="146"/>
                  </a:lnTo>
                  <a:lnTo>
                    <a:pt x="486" y="155"/>
                  </a:lnTo>
                  <a:lnTo>
                    <a:pt x="488" y="163"/>
                  </a:lnTo>
                  <a:lnTo>
                    <a:pt x="490" y="173"/>
                  </a:lnTo>
                  <a:lnTo>
                    <a:pt x="492" y="182"/>
                  </a:lnTo>
                  <a:lnTo>
                    <a:pt x="492" y="192"/>
                  </a:lnTo>
                  <a:lnTo>
                    <a:pt x="492" y="202"/>
                  </a:lnTo>
                  <a:lnTo>
                    <a:pt x="492" y="212"/>
                  </a:lnTo>
                  <a:lnTo>
                    <a:pt x="491" y="222"/>
                  </a:lnTo>
                  <a:lnTo>
                    <a:pt x="489" y="230"/>
                  </a:lnTo>
                  <a:lnTo>
                    <a:pt x="486" y="240"/>
                  </a:lnTo>
                  <a:lnTo>
                    <a:pt x="483" y="250"/>
                  </a:lnTo>
                  <a:lnTo>
                    <a:pt x="479" y="259"/>
                  </a:lnTo>
                  <a:lnTo>
                    <a:pt x="475" y="268"/>
                  </a:lnTo>
                  <a:lnTo>
                    <a:pt x="470" y="276"/>
                  </a:lnTo>
                  <a:lnTo>
                    <a:pt x="465" y="285"/>
                  </a:lnTo>
                  <a:lnTo>
                    <a:pt x="459" y="292"/>
                  </a:lnTo>
                  <a:lnTo>
                    <a:pt x="453" y="300"/>
                  </a:lnTo>
                  <a:lnTo>
                    <a:pt x="447" y="307"/>
                  </a:lnTo>
                  <a:lnTo>
                    <a:pt x="439" y="315"/>
                  </a:lnTo>
                  <a:lnTo>
                    <a:pt x="432" y="322"/>
                  </a:lnTo>
                  <a:lnTo>
                    <a:pt x="424" y="329"/>
                  </a:lnTo>
                  <a:lnTo>
                    <a:pt x="415" y="335"/>
                  </a:lnTo>
                  <a:lnTo>
                    <a:pt x="406" y="341"/>
                  </a:lnTo>
                  <a:lnTo>
                    <a:pt x="396" y="347"/>
                  </a:lnTo>
                  <a:lnTo>
                    <a:pt x="387" y="351"/>
                  </a:lnTo>
                  <a:lnTo>
                    <a:pt x="377" y="356"/>
                  </a:lnTo>
                  <a:lnTo>
                    <a:pt x="367" y="360"/>
                  </a:lnTo>
                  <a:lnTo>
                    <a:pt x="356" y="365"/>
                  </a:lnTo>
                  <a:lnTo>
                    <a:pt x="345" y="368"/>
                  </a:lnTo>
                  <a:lnTo>
                    <a:pt x="334" y="372"/>
                  </a:lnTo>
                  <a:lnTo>
                    <a:pt x="322" y="375"/>
                  </a:lnTo>
                  <a:lnTo>
                    <a:pt x="310" y="377"/>
                  </a:lnTo>
                  <a:lnTo>
                    <a:pt x="298" y="379"/>
                  </a:lnTo>
                  <a:lnTo>
                    <a:pt x="286" y="381"/>
                  </a:lnTo>
                  <a:lnTo>
                    <a:pt x="274" y="382"/>
                  </a:lnTo>
                  <a:lnTo>
                    <a:pt x="261" y="382"/>
                  </a:lnTo>
                  <a:lnTo>
                    <a:pt x="248" y="382"/>
                  </a:lnTo>
                  <a:lnTo>
                    <a:pt x="235" y="381"/>
                  </a:lnTo>
                </a:path>
              </a:pathLst>
            </a:custGeom>
            <a:solidFill>
              <a:srgbClr val="F4F4F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39" name="Freeform 1119"/>
            <p:cNvSpPr>
              <a:spLocks/>
            </p:cNvSpPr>
            <p:nvPr/>
          </p:nvSpPr>
          <p:spPr bwMode="auto">
            <a:xfrm>
              <a:off x="3409" y="3692"/>
              <a:ext cx="489" cy="379"/>
            </a:xfrm>
            <a:custGeom>
              <a:avLst/>
              <a:gdLst/>
              <a:ahLst/>
              <a:cxnLst>
                <a:cxn ang="0">
                  <a:pos x="207" y="375"/>
                </a:cxn>
                <a:cxn ang="0">
                  <a:pos x="171" y="367"/>
                </a:cxn>
                <a:cxn ang="0">
                  <a:pos x="136" y="356"/>
                </a:cxn>
                <a:cxn ang="0">
                  <a:pos x="106" y="341"/>
                </a:cxn>
                <a:cxn ang="0">
                  <a:pos x="77" y="323"/>
                </a:cxn>
                <a:cxn ang="0">
                  <a:pos x="53" y="302"/>
                </a:cxn>
                <a:cxn ang="0">
                  <a:pos x="33" y="279"/>
                </a:cxn>
                <a:cxn ang="0">
                  <a:pos x="18" y="253"/>
                </a:cxn>
                <a:cxn ang="0">
                  <a:pos x="7" y="225"/>
                </a:cxn>
                <a:cxn ang="0">
                  <a:pos x="1" y="197"/>
                </a:cxn>
                <a:cxn ang="0">
                  <a:pos x="1" y="167"/>
                </a:cxn>
                <a:cxn ang="0">
                  <a:pos x="7" y="140"/>
                </a:cxn>
                <a:cxn ang="0">
                  <a:pos x="18" y="113"/>
                </a:cxn>
                <a:cxn ang="0">
                  <a:pos x="33" y="89"/>
                </a:cxn>
                <a:cxn ang="0">
                  <a:pos x="52" y="67"/>
                </a:cxn>
                <a:cxn ang="0">
                  <a:pos x="75" y="48"/>
                </a:cxn>
                <a:cxn ang="0">
                  <a:pos x="102" y="32"/>
                </a:cxn>
                <a:cxn ang="0">
                  <a:pos x="131" y="19"/>
                </a:cxn>
                <a:cxn ang="0">
                  <a:pos x="163" y="8"/>
                </a:cxn>
                <a:cxn ang="0">
                  <a:pos x="198" y="2"/>
                </a:cxn>
                <a:cxn ang="0">
                  <a:pos x="233" y="0"/>
                </a:cxn>
                <a:cxn ang="0">
                  <a:pos x="269" y="1"/>
                </a:cxn>
                <a:cxn ang="0">
                  <a:pos x="304" y="7"/>
                </a:cxn>
                <a:cxn ang="0">
                  <a:pos x="338" y="17"/>
                </a:cxn>
                <a:cxn ang="0">
                  <a:pos x="369" y="30"/>
                </a:cxn>
                <a:cxn ang="0">
                  <a:pos x="397" y="46"/>
                </a:cxn>
                <a:cxn ang="0">
                  <a:pos x="423" y="65"/>
                </a:cxn>
                <a:cxn ang="0">
                  <a:pos x="445" y="87"/>
                </a:cxn>
                <a:cxn ang="0">
                  <a:pos x="462" y="110"/>
                </a:cxn>
                <a:cxn ang="0">
                  <a:pos x="475" y="135"/>
                </a:cxn>
                <a:cxn ang="0">
                  <a:pos x="484" y="162"/>
                </a:cxn>
                <a:cxn ang="0">
                  <a:pos x="488" y="190"/>
                </a:cxn>
                <a:cxn ang="0">
                  <a:pos x="486" y="220"/>
                </a:cxn>
                <a:cxn ang="0">
                  <a:pos x="479" y="247"/>
                </a:cxn>
                <a:cxn ang="0">
                  <a:pos x="466" y="274"/>
                </a:cxn>
                <a:cxn ang="0">
                  <a:pos x="449" y="297"/>
                </a:cxn>
                <a:cxn ang="0">
                  <a:pos x="428" y="319"/>
                </a:cxn>
                <a:cxn ang="0">
                  <a:pos x="403" y="338"/>
                </a:cxn>
                <a:cxn ang="0">
                  <a:pos x="374" y="353"/>
                </a:cxn>
                <a:cxn ang="0">
                  <a:pos x="342" y="365"/>
                </a:cxn>
                <a:cxn ang="0">
                  <a:pos x="307" y="374"/>
                </a:cxn>
                <a:cxn ang="0">
                  <a:pos x="271" y="378"/>
                </a:cxn>
                <a:cxn ang="0">
                  <a:pos x="233" y="378"/>
                </a:cxn>
              </a:cxnLst>
              <a:rect l="0" t="0" r="r" b="b"/>
              <a:pathLst>
                <a:path w="489" h="379">
                  <a:moveTo>
                    <a:pt x="233" y="378"/>
                  </a:moveTo>
                  <a:lnTo>
                    <a:pt x="220" y="377"/>
                  </a:lnTo>
                  <a:lnTo>
                    <a:pt x="207" y="375"/>
                  </a:lnTo>
                  <a:lnTo>
                    <a:pt x="195" y="373"/>
                  </a:lnTo>
                  <a:lnTo>
                    <a:pt x="183" y="370"/>
                  </a:lnTo>
                  <a:lnTo>
                    <a:pt x="171" y="367"/>
                  </a:lnTo>
                  <a:lnTo>
                    <a:pt x="159" y="364"/>
                  </a:lnTo>
                  <a:lnTo>
                    <a:pt x="148" y="360"/>
                  </a:lnTo>
                  <a:lnTo>
                    <a:pt x="136" y="356"/>
                  </a:lnTo>
                  <a:lnTo>
                    <a:pt x="126" y="351"/>
                  </a:lnTo>
                  <a:lnTo>
                    <a:pt x="116" y="347"/>
                  </a:lnTo>
                  <a:lnTo>
                    <a:pt x="106" y="341"/>
                  </a:lnTo>
                  <a:lnTo>
                    <a:pt x="96" y="335"/>
                  </a:lnTo>
                  <a:lnTo>
                    <a:pt x="86" y="330"/>
                  </a:lnTo>
                  <a:lnTo>
                    <a:pt x="77" y="323"/>
                  </a:lnTo>
                  <a:lnTo>
                    <a:pt x="69" y="316"/>
                  </a:lnTo>
                  <a:lnTo>
                    <a:pt x="61" y="309"/>
                  </a:lnTo>
                  <a:lnTo>
                    <a:pt x="53" y="302"/>
                  </a:lnTo>
                  <a:lnTo>
                    <a:pt x="46" y="294"/>
                  </a:lnTo>
                  <a:lnTo>
                    <a:pt x="40" y="286"/>
                  </a:lnTo>
                  <a:lnTo>
                    <a:pt x="33" y="279"/>
                  </a:lnTo>
                  <a:lnTo>
                    <a:pt x="27" y="270"/>
                  </a:lnTo>
                  <a:lnTo>
                    <a:pt x="22" y="262"/>
                  </a:lnTo>
                  <a:lnTo>
                    <a:pt x="18" y="253"/>
                  </a:lnTo>
                  <a:lnTo>
                    <a:pt x="13" y="244"/>
                  </a:lnTo>
                  <a:lnTo>
                    <a:pt x="10" y="234"/>
                  </a:lnTo>
                  <a:lnTo>
                    <a:pt x="7" y="225"/>
                  </a:lnTo>
                  <a:lnTo>
                    <a:pt x="4" y="217"/>
                  </a:lnTo>
                  <a:lnTo>
                    <a:pt x="2" y="207"/>
                  </a:lnTo>
                  <a:lnTo>
                    <a:pt x="1" y="197"/>
                  </a:lnTo>
                  <a:lnTo>
                    <a:pt x="0" y="187"/>
                  </a:lnTo>
                  <a:lnTo>
                    <a:pt x="0" y="177"/>
                  </a:lnTo>
                  <a:lnTo>
                    <a:pt x="1" y="167"/>
                  </a:lnTo>
                  <a:lnTo>
                    <a:pt x="2" y="158"/>
                  </a:lnTo>
                  <a:lnTo>
                    <a:pt x="4" y="149"/>
                  </a:lnTo>
                  <a:lnTo>
                    <a:pt x="7" y="140"/>
                  </a:lnTo>
                  <a:lnTo>
                    <a:pt x="10" y="131"/>
                  </a:lnTo>
                  <a:lnTo>
                    <a:pt x="13" y="122"/>
                  </a:lnTo>
                  <a:lnTo>
                    <a:pt x="18" y="113"/>
                  </a:lnTo>
                  <a:lnTo>
                    <a:pt x="22" y="105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5" y="74"/>
                  </a:lnTo>
                  <a:lnTo>
                    <a:pt x="52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5" y="48"/>
                  </a:lnTo>
                  <a:lnTo>
                    <a:pt x="84" y="42"/>
                  </a:lnTo>
                  <a:lnTo>
                    <a:pt x="93" y="36"/>
                  </a:lnTo>
                  <a:lnTo>
                    <a:pt x="102" y="32"/>
                  </a:lnTo>
                  <a:lnTo>
                    <a:pt x="112" y="27"/>
                  </a:lnTo>
                  <a:lnTo>
                    <a:pt x="122" y="23"/>
                  </a:lnTo>
                  <a:lnTo>
                    <a:pt x="131" y="19"/>
                  </a:lnTo>
                  <a:lnTo>
                    <a:pt x="141" y="15"/>
                  </a:lnTo>
                  <a:lnTo>
                    <a:pt x="152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6" y="4"/>
                  </a:lnTo>
                  <a:lnTo>
                    <a:pt x="198" y="2"/>
                  </a:lnTo>
                  <a:lnTo>
                    <a:pt x="209" y="1"/>
                  </a:lnTo>
                  <a:lnTo>
                    <a:pt x="220" y="0"/>
                  </a:lnTo>
                  <a:lnTo>
                    <a:pt x="233" y="0"/>
                  </a:lnTo>
                  <a:lnTo>
                    <a:pt x="245" y="0"/>
                  </a:lnTo>
                  <a:lnTo>
                    <a:pt x="257" y="1"/>
                  </a:lnTo>
                  <a:lnTo>
                    <a:pt x="269" y="1"/>
                  </a:lnTo>
                  <a:lnTo>
                    <a:pt x="282" y="3"/>
                  </a:lnTo>
                  <a:lnTo>
                    <a:pt x="293" y="5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49" y="21"/>
                  </a:lnTo>
                  <a:lnTo>
                    <a:pt x="359" y="26"/>
                  </a:lnTo>
                  <a:lnTo>
                    <a:pt x="369" y="30"/>
                  </a:lnTo>
                  <a:lnTo>
                    <a:pt x="379" y="35"/>
                  </a:lnTo>
                  <a:lnTo>
                    <a:pt x="388" y="40"/>
                  </a:lnTo>
                  <a:lnTo>
                    <a:pt x="397" y="46"/>
                  </a:lnTo>
                  <a:lnTo>
                    <a:pt x="406" y="52"/>
                  </a:lnTo>
                  <a:lnTo>
                    <a:pt x="414" y="58"/>
                  </a:lnTo>
                  <a:lnTo>
                    <a:pt x="423" y="65"/>
                  </a:lnTo>
                  <a:lnTo>
                    <a:pt x="431" y="72"/>
                  </a:lnTo>
                  <a:lnTo>
                    <a:pt x="438" y="79"/>
                  </a:lnTo>
                  <a:lnTo>
                    <a:pt x="445" y="87"/>
                  </a:lnTo>
                  <a:lnTo>
                    <a:pt x="450" y="94"/>
                  </a:lnTo>
                  <a:lnTo>
                    <a:pt x="456" y="101"/>
                  </a:lnTo>
                  <a:lnTo>
                    <a:pt x="462" y="110"/>
                  </a:lnTo>
                  <a:lnTo>
                    <a:pt x="467" y="118"/>
                  </a:lnTo>
                  <a:lnTo>
                    <a:pt x="471" y="127"/>
                  </a:lnTo>
                  <a:lnTo>
                    <a:pt x="475" y="135"/>
                  </a:lnTo>
                  <a:lnTo>
                    <a:pt x="479" y="144"/>
                  </a:lnTo>
                  <a:lnTo>
                    <a:pt x="482" y="153"/>
                  </a:lnTo>
                  <a:lnTo>
                    <a:pt x="484" y="162"/>
                  </a:lnTo>
                  <a:lnTo>
                    <a:pt x="486" y="171"/>
                  </a:lnTo>
                  <a:lnTo>
                    <a:pt x="488" y="180"/>
                  </a:lnTo>
                  <a:lnTo>
                    <a:pt x="488" y="190"/>
                  </a:lnTo>
                  <a:lnTo>
                    <a:pt x="488" y="200"/>
                  </a:lnTo>
                  <a:lnTo>
                    <a:pt x="488" y="210"/>
                  </a:lnTo>
                  <a:lnTo>
                    <a:pt x="486" y="220"/>
                  </a:lnTo>
                  <a:lnTo>
                    <a:pt x="485" y="228"/>
                  </a:lnTo>
                  <a:lnTo>
                    <a:pt x="482" y="238"/>
                  </a:lnTo>
                  <a:lnTo>
                    <a:pt x="479" y="247"/>
                  </a:lnTo>
                  <a:lnTo>
                    <a:pt x="475" y="256"/>
                  </a:lnTo>
                  <a:lnTo>
                    <a:pt x="471" y="265"/>
                  </a:lnTo>
                  <a:lnTo>
                    <a:pt x="466" y="274"/>
                  </a:lnTo>
                  <a:lnTo>
                    <a:pt x="461" y="282"/>
                  </a:lnTo>
                  <a:lnTo>
                    <a:pt x="455" y="289"/>
                  </a:lnTo>
                  <a:lnTo>
                    <a:pt x="449" y="297"/>
                  </a:lnTo>
                  <a:lnTo>
                    <a:pt x="443" y="304"/>
                  </a:lnTo>
                  <a:lnTo>
                    <a:pt x="436" y="312"/>
                  </a:lnTo>
                  <a:lnTo>
                    <a:pt x="428" y="319"/>
                  </a:lnTo>
                  <a:lnTo>
                    <a:pt x="420" y="326"/>
                  </a:lnTo>
                  <a:lnTo>
                    <a:pt x="411" y="332"/>
                  </a:lnTo>
                  <a:lnTo>
                    <a:pt x="403" y="338"/>
                  </a:lnTo>
                  <a:lnTo>
                    <a:pt x="393" y="343"/>
                  </a:lnTo>
                  <a:lnTo>
                    <a:pt x="383" y="348"/>
                  </a:lnTo>
                  <a:lnTo>
                    <a:pt x="374" y="353"/>
                  </a:lnTo>
                  <a:lnTo>
                    <a:pt x="364" y="357"/>
                  </a:lnTo>
                  <a:lnTo>
                    <a:pt x="353" y="361"/>
                  </a:lnTo>
                  <a:lnTo>
                    <a:pt x="342" y="365"/>
                  </a:lnTo>
                  <a:lnTo>
                    <a:pt x="331" y="368"/>
                  </a:lnTo>
                  <a:lnTo>
                    <a:pt x="319" y="371"/>
                  </a:lnTo>
                  <a:lnTo>
                    <a:pt x="307" y="374"/>
                  </a:lnTo>
                  <a:lnTo>
                    <a:pt x="296" y="375"/>
                  </a:lnTo>
                  <a:lnTo>
                    <a:pt x="284" y="377"/>
                  </a:lnTo>
                  <a:lnTo>
                    <a:pt x="271" y="378"/>
                  </a:lnTo>
                  <a:lnTo>
                    <a:pt x="259" y="378"/>
                  </a:lnTo>
                  <a:lnTo>
                    <a:pt x="246" y="378"/>
                  </a:lnTo>
                  <a:lnTo>
                    <a:pt x="233" y="378"/>
                  </a:lnTo>
                </a:path>
              </a:pathLst>
            </a:custGeom>
            <a:solidFill>
              <a:srgbClr val="F3F3F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0" name="Freeform 1120"/>
            <p:cNvSpPr>
              <a:spLocks/>
            </p:cNvSpPr>
            <p:nvPr/>
          </p:nvSpPr>
          <p:spPr bwMode="auto">
            <a:xfrm>
              <a:off x="3411" y="3693"/>
              <a:ext cx="485" cy="377"/>
            </a:xfrm>
            <a:custGeom>
              <a:avLst/>
              <a:gdLst/>
              <a:ahLst/>
              <a:cxnLst>
                <a:cxn ang="0">
                  <a:pos x="205" y="373"/>
                </a:cxn>
                <a:cxn ang="0">
                  <a:pos x="169" y="365"/>
                </a:cxn>
                <a:cxn ang="0">
                  <a:pos x="135" y="353"/>
                </a:cxn>
                <a:cxn ang="0">
                  <a:pos x="105" y="339"/>
                </a:cxn>
                <a:cxn ang="0">
                  <a:pos x="77" y="321"/>
                </a:cxn>
                <a:cxn ang="0">
                  <a:pos x="52" y="300"/>
                </a:cxn>
                <a:cxn ang="0">
                  <a:pos x="33" y="277"/>
                </a:cxn>
                <a:cxn ang="0">
                  <a:pos x="17" y="251"/>
                </a:cxn>
                <a:cxn ang="0">
                  <a:pos x="7" y="224"/>
                </a:cxn>
                <a:cxn ang="0">
                  <a:pos x="1" y="196"/>
                </a:cxn>
                <a:cxn ang="0">
                  <a:pos x="1" y="166"/>
                </a:cxn>
                <a:cxn ang="0">
                  <a:pos x="7" y="139"/>
                </a:cxn>
                <a:cxn ang="0">
                  <a:pos x="17" y="113"/>
                </a:cxn>
                <a:cxn ang="0">
                  <a:pos x="33" y="89"/>
                </a:cxn>
                <a:cxn ang="0">
                  <a:pos x="51" y="67"/>
                </a:cxn>
                <a:cxn ang="0">
                  <a:pos x="74" y="48"/>
                </a:cxn>
                <a:cxn ang="0">
                  <a:pos x="101" y="31"/>
                </a:cxn>
                <a:cxn ang="0">
                  <a:pos x="130" y="19"/>
                </a:cxn>
                <a:cxn ang="0">
                  <a:pos x="162" y="9"/>
                </a:cxn>
                <a:cxn ang="0">
                  <a:pos x="196" y="3"/>
                </a:cxn>
                <a:cxn ang="0">
                  <a:pos x="231" y="0"/>
                </a:cxn>
                <a:cxn ang="0">
                  <a:pos x="267" y="2"/>
                </a:cxn>
                <a:cxn ang="0">
                  <a:pos x="302" y="8"/>
                </a:cxn>
                <a:cxn ang="0">
                  <a:pos x="335" y="18"/>
                </a:cxn>
                <a:cxn ang="0">
                  <a:pos x="365" y="31"/>
                </a:cxn>
                <a:cxn ang="0">
                  <a:pos x="394" y="46"/>
                </a:cxn>
                <a:cxn ang="0">
                  <a:pos x="419" y="65"/>
                </a:cxn>
                <a:cxn ang="0">
                  <a:pos x="441" y="86"/>
                </a:cxn>
                <a:cxn ang="0">
                  <a:pos x="458" y="109"/>
                </a:cxn>
                <a:cxn ang="0">
                  <a:pos x="471" y="135"/>
                </a:cxn>
                <a:cxn ang="0">
                  <a:pos x="480" y="161"/>
                </a:cxn>
                <a:cxn ang="0">
                  <a:pos x="484" y="189"/>
                </a:cxn>
                <a:cxn ang="0">
                  <a:pos x="482" y="218"/>
                </a:cxn>
                <a:cxn ang="0">
                  <a:pos x="475" y="246"/>
                </a:cxn>
                <a:cxn ang="0">
                  <a:pos x="462" y="272"/>
                </a:cxn>
                <a:cxn ang="0">
                  <a:pos x="445" y="295"/>
                </a:cxn>
                <a:cxn ang="0">
                  <a:pos x="425" y="317"/>
                </a:cxn>
                <a:cxn ang="0">
                  <a:pos x="399" y="335"/>
                </a:cxn>
                <a:cxn ang="0">
                  <a:pos x="370" y="350"/>
                </a:cxn>
                <a:cxn ang="0">
                  <a:pos x="340" y="362"/>
                </a:cxn>
                <a:cxn ang="0">
                  <a:pos x="305" y="371"/>
                </a:cxn>
                <a:cxn ang="0">
                  <a:pos x="269" y="375"/>
                </a:cxn>
                <a:cxn ang="0">
                  <a:pos x="231" y="375"/>
                </a:cxn>
              </a:cxnLst>
              <a:rect l="0" t="0" r="r" b="b"/>
              <a:pathLst>
                <a:path w="485" h="377">
                  <a:moveTo>
                    <a:pt x="231" y="375"/>
                  </a:moveTo>
                  <a:lnTo>
                    <a:pt x="218" y="374"/>
                  </a:lnTo>
                  <a:lnTo>
                    <a:pt x="205" y="373"/>
                  </a:lnTo>
                  <a:lnTo>
                    <a:pt x="194" y="370"/>
                  </a:lnTo>
                  <a:lnTo>
                    <a:pt x="182" y="368"/>
                  </a:lnTo>
                  <a:lnTo>
                    <a:pt x="169" y="365"/>
                  </a:lnTo>
                  <a:lnTo>
                    <a:pt x="158" y="361"/>
                  </a:lnTo>
                  <a:lnTo>
                    <a:pt x="146" y="357"/>
                  </a:lnTo>
                  <a:lnTo>
                    <a:pt x="135" y="353"/>
                  </a:lnTo>
                  <a:lnTo>
                    <a:pt x="125" y="349"/>
                  </a:lnTo>
                  <a:lnTo>
                    <a:pt x="115" y="345"/>
                  </a:lnTo>
                  <a:lnTo>
                    <a:pt x="105" y="339"/>
                  </a:lnTo>
                  <a:lnTo>
                    <a:pt x="95" y="333"/>
                  </a:lnTo>
                  <a:lnTo>
                    <a:pt x="86" y="327"/>
                  </a:lnTo>
                  <a:lnTo>
                    <a:pt x="77" y="321"/>
                  </a:lnTo>
                  <a:lnTo>
                    <a:pt x="68" y="314"/>
                  </a:lnTo>
                  <a:lnTo>
                    <a:pt x="60" y="307"/>
                  </a:lnTo>
                  <a:lnTo>
                    <a:pt x="52" y="300"/>
                  </a:lnTo>
                  <a:lnTo>
                    <a:pt x="45" y="292"/>
                  </a:lnTo>
                  <a:lnTo>
                    <a:pt x="40" y="284"/>
                  </a:lnTo>
                  <a:lnTo>
                    <a:pt x="33" y="277"/>
                  </a:lnTo>
                  <a:lnTo>
                    <a:pt x="27" y="269"/>
                  </a:lnTo>
                  <a:lnTo>
                    <a:pt x="22" y="260"/>
                  </a:lnTo>
                  <a:lnTo>
                    <a:pt x="17" y="251"/>
                  </a:lnTo>
                  <a:lnTo>
                    <a:pt x="13" y="242"/>
                  </a:lnTo>
                  <a:lnTo>
                    <a:pt x="10" y="233"/>
                  </a:lnTo>
                  <a:lnTo>
                    <a:pt x="7" y="224"/>
                  </a:lnTo>
                  <a:lnTo>
                    <a:pt x="4" y="215"/>
                  </a:lnTo>
                  <a:lnTo>
                    <a:pt x="2" y="206"/>
                  </a:lnTo>
                  <a:lnTo>
                    <a:pt x="1" y="196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1" y="166"/>
                  </a:lnTo>
                  <a:lnTo>
                    <a:pt x="2" y="157"/>
                  </a:lnTo>
                  <a:lnTo>
                    <a:pt x="4" y="148"/>
                  </a:lnTo>
                  <a:lnTo>
                    <a:pt x="7" y="139"/>
                  </a:lnTo>
                  <a:lnTo>
                    <a:pt x="10" y="130"/>
                  </a:lnTo>
                  <a:lnTo>
                    <a:pt x="13" y="121"/>
                  </a:lnTo>
                  <a:lnTo>
                    <a:pt x="17" y="113"/>
                  </a:lnTo>
                  <a:lnTo>
                    <a:pt x="22" y="104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4" y="74"/>
                  </a:lnTo>
                  <a:lnTo>
                    <a:pt x="51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4" y="48"/>
                  </a:lnTo>
                  <a:lnTo>
                    <a:pt x="83" y="42"/>
                  </a:lnTo>
                  <a:lnTo>
                    <a:pt x="92" y="37"/>
                  </a:lnTo>
                  <a:lnTo>
                    <a:pt x="101" y="31"/>
                  </a:lnTo>
                  <a:lnTo>
                    <a:pt x="111" y="28"/>
                  </a:lnTo>
                  <a:lnTo>
                    <a:pt x="121" y="23"/>
                  </a:lnTo>
                  <a:lnTo>
                    <a:pt x="130" y="19"/>
                  </a:lnTo>
                  <a:lnTo>
                    <a:pt x="140" y="15"/>
                  </a:lnTo>
                  <a:lnTo>
                    <a:pt x="151" y="12"/>
                  </a:lnTo>
                  <a:lnTo>
                    <a:pt x="162" y="9"/>
                  </a:lnTo>
                  <a:lnTo>
                    <a:pt x="173" y="6"/>
                  </a:lnTo>
                  <a:lnTo>
                    <a:pt x="184" y="4"/>
                  </a:lnTo>
                  <a:lnTo>
                    <a:pt x="196" y="3"/>
                  </a:lnTo>
                  <a:lnTo>
                    <a:pt x="207" y="1"/>
                  </a:lnTo>
                  <a:lnTo>
                    <a:pt x="219" y="1"/>
                  </a:lnTo>
                  <a:lnTo>
                    <a:pt x="231" y="0"/>
                  </a:lnTo>
                  <a:lnTo>
                    <a:pt x="243" y="0"/>
                  </a:lnTo>
                  <a:lnTo>
                    <a:pt x="255" y="1"/>
                  </a:lnTo>
                  <a:lnTo>
                    <a:pt x="267" y="2"/>
                  </a:lnTo>
                  <a:lnTo>
                    <a:pt x="279" y="4"/>
                  </a:lnTo>
                  <a:lnTo>
                    <a:pt x="290" y="6"/>
                  </a:lnTo>
                  <a:lnTo>
                    <a:pt x="302" y="8"/>
                  </a:lnTo>
                  <a:lnTo>
                    <a:pt x="313" y="11"/>
                  </a:lnTo>
                  <a:lnTo>
                    <a:pt x="324" y="14"/>
                  </a:lnTo>
                  <a:lnTo>
                    <a:pt x="335" y="18"/>
                  </a:lnTo>
                  <a:lnTo>
                    <a:pt x="346" y="22"/>
                  </a:lnTo>
                  <a:lnTo>
                    <a:pt x="356" y="26"/>
                  </a:lnTo>
                  <a:lnTo>
                    <a:pt x="365" y="31"/>
                  </a:lnTo>
                  <a:lnTo>
                    <a:pt x="375" y="35"/>
                  </a:lnTo>
                  <a:lnTo>
                    <a:pt x="385" y="40"/>
                  </a:lnTo>
                  <a:lnTo>
                    <a:pt x="394" y="46"/>
                  </a:lnTo>
                  <a:lnTo>
                    <a:pt x="403" y="52"/>
                  </a:lnTo>
                  <a:lnTo>
                    <a:pt x="411" y="58"/>
                  </a:lnTo>
                  <a:lnTo>
                    <a:pt x="419" y="65"/>
                  </a:lnTo>
                  <a:lnTo>
                    <a:pt x="427" y="72"/>
                  </a:lnTo>
                  <a:lnTo>
                    <a:pt x="434" y="79"/>
                  </a:lnTo>
                  <a:lnTo>
                    <a:pt x="441" y="86"/>
                  </a:lnTo>
                  <a:lnTo>
                    <a:pt x="446" y="94"/>
                  </a:lnTo>
                  <a:lnTo>
                    <a:pt x="452" y="101"/>
                  </a:lnTo>
                  <a:lnTo>
                    <a:pt x="458" y="109"/>
                  </a:lnTo>
                  <a:lnTo>
                    <a:pt x="463" y="117"/>
                  </a:lnTo>
                  <a:lnTo>
                    <a:pt x="467" y="126"/>
                  </a:lnTo>
                  <a:lnTo>
                    <a:pt x="471" y="135"/>
                  </a:lnTo>
                  <a:lnTo>
                    <a:pt x="475" y="144"/>
                  </a:lnTo>
                  <a:lnTo>
                    <a:pt x="478" y="153"/>
                  </a:lnTo>
                  <a:lnTo>
                    <a:pt x="480" y="161"/>
                  </a:lnTo>
                  <a:lnTo>
                    <a:pt x="482" y="170"/>
                  </a:lnTo>
                  <a:lnTo>
                    <a:pt x="484" y="179"/>
                  </a:lnTo>
                  <a:lnTo>
                    <a:pt x="484" y="189"/>
                  </a:lnTo>
                  <a:lnTo>
                    <a:pt x="484" y="199"/>
                  </a:lnTo>
                  <a:lnTo>
                    <a:pt x="484" y="209"/>
                  </a:lnTo>
                  <a:lnTo>
                    <a:pt x="482" y="218"/>
                  </a:lnTo>
                  <a:lnTo>
                    <a:pt x="481" y="227"/>
                  </a:lnTo>
                  <a:lnTo>
                    <a:pt x="478" y="236"/>
                  </a:lnTo>
                  <a:lnTo>
                    <a:pt x="475" y="246"/>
                  </a:lnTo>
                  <a:lnTo>
                    <a:pt x="471" y="254"/>
                  </a:lnTo>
                  <a:lnTo>
                    <a:pt x="467" y="263"/>
                  </a:lnTo>
                  <a:lnTo>
                    <a:pt x="462" y="272"/>
                  </a:lnTo>
                  <a:lnTo>
                    <a:pt x="457" y="280"/>
                  </a:lnTo>
                  <a:lnTo>
                    <a:pt x="452" y="287"/>
                  </a:lnTo>
                  <a:lnTo>
                    <a:pt x="445" y="295"/>
                  </a:lnTo>
                  <a:lnTo>
                    <a:pt x="439" y="302"/>
                  </a:lnTo>
                  <a:lnTo>
                    <a:pt x="433" y="310"/>
                  </a:lnTo>
                  <a:lnTo>
                    <a:pt x="425" y="317"/>
                  </a:lnTo>
                  <a:lnTo>
                    <a:pt x="417" y="323"/>
                  </a:lnTo>
                  <a:lnTo>
                    <a:pt x="408" y="330"/>
                  </a:lnTo>
                  <a:lnTo>
                    <a:pt x="399" y="335"/>
                  </a:lnTo>
                  <a:lnTo>
                    <a:pt x="390" y="341"/>
                  </a:lnTo>
                  <a:lnTo>
                    <a:pt x="380" y="345"/>
                  </a:lnTo>
                  <a:lnTo>
                    <a:pt x="370" y="350"/>
                  </a:lnTo>
                  <a:lnTo>
                    <a:pt x="361" y="355"/>
                  </a:lnTo>
                  <a:lnTo>
                    <a:pt x="351" y="359"/>
                  </a:lnTo>
                  <a:lnTo>
                    <a:pt x="340" y="362"/>
                  </a:lnTo>
                  <a:lnTo>
                    <a:pt x="328" y="366"/>
                  </a:lnTo>
                  <a:lnTo>
                    <a:pt x="317" y="369"/>
                  </a:lnTo>
                  <a:lnTo>
                    <a:pt x="305" y="371"/>
                  </a:lnTo>
                  <a:lnTo>
                    <a:pt x="293" y="373"/>
                  </a:lnTo>
                  <a:lnTo>
                    <a:pt x="282" y="374"/>
                  </a:lnTo>
                  <a:lnTo>
                    <a:pt x="269" y="375"/>
                  </a:lnTo>
                  <a:lnTo>
                    <a:pt x="257" y="376"/>
                  </a:lnTo>
                  <a:lnTo>
                    <a:pt x="244" y="376"/>
                  </a:lnTo>
                  <a:lnTo>
                    <a:pt x="231" y="375"/>
                  </a:lnTo>
                </a:path>
              </a:pathLst>
            </a:custGeom>
            <a:solidFill>
              <a:srgbClr val="F2F2F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1" name="Freeform 1121"/>
            <p:cNvSpPr>
              <a:spLocks/>
            </p:cNvSpPr>
            <p:nvPr/>
          </p:nvSpPr>
          <p:spPr bwMode="auto">
            <a:xfrm>
              <a:off x="3413" y="3695"/>
              <a:ext cx="481" cy="373"/>
            </a:xfrm>
            <a:custGeom>
              <a:avLst/>
              <a:gdLst/>
              <a:ahLst/>
              <a:cxnLst>
                <a:cxn ang="0">
                  <a:pos x="204" y="369"/>
                </a:cxn>
                <a:cxn ang="0">
                  <a:pos x="168" y="361"/>
                </a:cxn>
                <a:cxn ang="0">
                  <a:pos x="134" y="350"/>
                </a:cxn>
                <a:cxn ang="0">
                  <a:pos x="104" y="336"/>
                </a:cxn>
                <a:cxn ang="0">
                  <a:pos x="76" y="318"/>
                </a:cxn>
                <a:cxn ang="0">
                  <a:pos x="52" y="297"/>
                </a:cxn>
                <a:cxn ang="0">
                  <a:pos x="33" y="274"/>
                </a:cxn>
                <a:cxn ang="0">
                  <a:pos x="17" y="249"/>
                </a:cxn>
                <a:cxn ang="0">
                  <a:pos x="7" y="221"/>
                </a:cxn>
                <a:cxn ang="0">
                  <a:pos x="1" y="194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1" y="66"/>
                </a:cxn>
                <a:cxn ang="0">
                  <a:pos x="74" y="47"/>
                </a:cxn>
                <a:cxn ang="0">
                  <a:pos x="100" y="31"/>
                </a:cxn>
                <a:cxn ang="0">
                  <a:pos x="129" y="19"/>
                </a:cxn>
                <a:cxn ang="0">
                  <a:pos x="161" y="9"/>
                </a:cxn>
                <a:cxn ang="0">
                  <a:pos x="194" y="2"/>
                </a:cxn>
                <a:cxn ang="0">
                  <a:pos x="229" y="0"/>
                </a:cxn>
                <a:cxn ang="0">
                  <a:pos x="265" y="2"/>
                </a:cxn>
                <a:cxn ang="0">
                  <a:pos x="299" y="8"/>
                </a:cxn>
                <a:cxn ang="0">
                  <a:pos x="332" y="17"/>
                </a:cxn>
                <a:cxn ang="0">
                  <a:pos x="362" y="30"/>
                </a:cxn>
                <a:cxn ang="0">
                  <a:pos x="391" y="45"/>
                </a:cxn>
                <a:cxn ang="0">
                  <a:pos x="416" y="64"/>
                </a:cxn>
                <a:cxn ang="0">
                  <a:pos x="437" y="85"/>
                </a:cxn>
                <a:cxn ang="0">
                  <a:pos x="454" y="108"/>
                </a:cxn>
                <a:cxn ang="0">
                  <a:pos x="467" y="133"/>
                </a:cxn>
                <a:cxn ang="0">
                  <a:pos x="476" y="159"/>
                </a:cxn>
                <a:cxn ang="0">
                  <a:pos x="480" y="187"/>
                </a:cxn>
                <a:cxn ang="0">
                  <a:pos x="478" y="216"/>
                </a:cxn>
                <a:cxn ang="0">
                  <a:pos x="471" y="243"/>
                </a:cxn>
                <a:cxn ang="0">
                  <a:pos x="459" y="269"/>
                </a:cxn>
                <a:cxn ang="0">
                  <a:pos x="442" y="292"/>
                </a:cxn>
                <a:cxn ang="0">
                  <a:pos x="421" y="314"/>
                </a:cxn>
                <a:cxn ang="0">
                  <a:pos x="396" y="332"/>
                </a:cxn>
                <a:cxn ang="0">
                  <a:pos x="367" y="347"/>
                </a:cxn>
                <a:cxn ang="0">
                  <a:pos x="337" y="359"/>
                </a:cxn>
                <a:cxn ang="0">
                  <a:pos x="302" y="367"/>
                </a:cxn>
                <a:cxn ang="0">
                  <a:pos x="267" y="372"/>
                </a:cxn>
                <a:cxn ang="0">
                  <a:pos x="229" y="372"/>
                </a:cxn>
              </a:cxnLst>
              <a:rect l="0" t="0" r="r" b="b"/>
              <a:pathLst>
                <a:path w="481" h="373">
                  <a:moveTo>
                    <a:pt x="229" y="372"/>
                  </a:moveTo>
                  <a:lnTo>
                    <a:pt x="216" y="371"/>
                  </a:lnTo>
                  <a:lnTo>
                    <a:pt x="204" y="369"/>
                  </a:lnTo>
                  <a:lnTo>
                    <a:pt x="192" y="367"/>
                  </a:lnTo>
                  <a:lnTo>
                    <a:pt x="180" y="364"/>
                  </a:lnTo>
                  <a:lnTo>
                    <a:pt x="168" y="361"/>
                  </a:lnTo>
                  <a:lnTo>
                    <a:pt x="156" y="358"/>
                  </a:lnTo>
                  <a:lnTo>
                    <a:pt x="145" y="354"/>
                  </a:lnTo>
                  <a:lnTo>
                    <a:pt x="134" y="350"/>
                  </a:lnTo>
                  <a:lnTo>
                    <a:pt x="124" y="345"/>
                  </a:lnTo>
                  <a:lnTo>
                    <a:pt x="114" y="341"/>
                  </a:lnTo>
                  <a:lnTo>
                    <a:pt x="104" y="336"/>
                  </a:lnTo>
                  <a:lnTo>
                    <a:pt x="94" y="330"/>
                  </a:lnTo>
                  <a:lnTo>
                    <a:pt x="85" y="324"/>
                  </a:lnTo>
                  <a:lnTo>
                    <a:pt x="76" y="318"/>
                  </a:lnTo>
                  <a:lnTo>
                    <a:pt x="68" y="311"/>
                  </a:lnTo>
                  <a:lnTo>
                    <a:pt x="60" y="304"/>
                  </a:lnTo>
                  <a:lnTo>
                    <a:pt x="52" y="297"/>
                  </a:lnTo>
                  <a:lnTo>
                    <a:pt x="45" y="289"/>
                  </a:lnTo>
                  <a:lnTo>
                    <a:pt x="39" y="281"/>
                  </a:lnTo>
                  <a:lnTo>
                    <a:pt x="33" y="274"/>
                  </a:lnTo>
                  <a:lnTo>
                    <a:pt x="27" y="266"/>
                  </a:lnTo>
                  <a:lnTo>
                    <a:pt x="22" y="257"/>
                  </a:lnTo>
                  <a:lnTo>
                    <a:pt x="17" y="249"/>
                  </a:lnTo>
                  <a:lnTo>
                    <a:pt x="13" y="240"/>
                  </a:lnTo>
                  <a:lnTo>
                    <a:pt x="10" y="231"/>
                  </a:lnTo>
                  <a:lnTo>
                    <a:pt x="7" y="221"/>
                  </a:lnTo>
                  <a:lnTo>
                    <a:pt x="4" y="213"/>
                  </a:lnTo>
                  <a:lnTo>
                    <a:pt x="2" y="204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4"/>
                  </a:lnTo>
                  <a:lnTo>
                    <a:pt x="1" y="164"/>
                  </a:lnTo>
                  <a:lnTo>
                    <a:pt x="2" y="155"/>
                  </a:lnTo>
                  <a:lnTo>
                    <a:pt x="4" y="147"/>
                  </a:lnTo>
                  <a:lnTo>
                    <a:pt x="7" y="137"/>
                  </a:lnTo>
                  <a:lnTo>
                    <a:pt x="10" y="129"/>
                  </a:lnTo>
                  <a:lnTo>
                    <a:pt x="13" y="120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9" y="81"/>
                  </a:lnTo>
                  <a:lnTo>
                    <a:pt x="44" y="73"/>
                  </a:lnTo>
                  <a:lnTo>
                    <a:pt x="51" y="66"/>
                  </a:lnTo>
                  <a:lnTo>
                    <a:pt x="58" y="60"/>
                  </a:lnTo>
                  <a:lnTo>
                    <a:pt x="66" y="53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10" y="27"/>
                  </a:lnTo>
                  <a:lnTo>
                    <a:pt x="120" y="23"/>
                  </a:lnTo>
                  <a:lnTo>
                    <a:pt x="129" y="19"/>
                  </a:lnTo>
                  <a:lnTo>
                    <a:pt x="139" y="15"/>
                  </a:lnTo>
                  <a:lnTo>
                    <a:pt x="150" y="11"/>
                  </a:lnTo>
                  <a:lnTo>
                    <a:pt x="161" y="9"/>
                  </a:lnTo>
                  <a:lnTo>
                    <a:pt x="172" y="6"/>
                  </a:lnTo>
                  <a:lnTo>
                    <a:pt x="183" y="4"/>
                  </a:lnTo>
                  <a:lnTo>
                    <a:pt x="194" y="2"/>
                  </a:lnTo>
                  <a:lnTo>
                    <a:pt x="205" y="1"/>
                  </a:lnTo>
                  <a:lnTo>
                    <a:pt x="217" y="0"/>
                  </a:lnTo>
                  <a:lnTo>
                    <a:pt x="229" y="0"/>
                  </a:lnTo>
                  <a:lnTo>
                    <a:pt x="241" y="0"/>
                  </a:lnTo>
                  <a:lnTo>
                    <a:pt x="253" y="1"/>
                  </a:lnTo>
                  <a:lnTo>
                    <a:pt x="265" y="2"/>
                  </a:lnTo>
                  <a:lnTo>
                    <a:pt x="277" y="3"/>
                  </a:lnTo>
                  <a:lnTo>
                    <a:pt x="288" y="5"/>
                  </a:lnTo>
                  <a:lnTo>
                    <a:pt x="299" y="8"/>
                  </a:lnTo>
                  <a:lnTo>
                    <a:pt x="311" y="10"/>
                  </a:lnTo>
                  <a:lnTo>
                    <a:pt x="322" y="14"/>
                  </a:lnTo>
                  <a:lnTo>
                    <a:pt x="332" y="17"/>
                  </a:lnTo>
                  <a:lnTo>
                    <a:pt x="343" y="21"/>
                  </a:lnTo>
                  <a:lnTo>
                    <a:pt x="353" y="26"/>
                  </a:lnTo>
                  <a:lnTo>
                    <a:pt x="362" y="30"/>
                  </a:lnTo>
                  <a:lnTo>
                    <a:pt x="372" y="34"/>
                  </a:lnTo>
                  <a:lnTo>
                    <a:pt x="381" y="40"/>
                  </a:lnTo>
                  <a:lnTo>
                    <a:pt x="391" y="45"/>
                  </a:lnTo>
                  <a:lnTo>
                    <a:pt x="399" y="51"/>
                  </a:lnTo>
                  <a:lnTo>
                    <a:pt x="408" y="57"/>
                  </a:lnTo>
                  <a:lnTo>
                    <a:pt x="416" y="64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5"/>
                  </a:lnTo>
                  <a:lnTo>
                    <a:pt x="443" y="93"/>
                  </a:lnTo>
                  <a:lnTo>
                    <a:pt x="449" y="100"/>
                  </a:lnTo>
                  <a:lnTo>
                    <a:pt x="454" y="108"/>
                  </a:lnTo>
                  <a:lnTo>
                    <a:pt x="459" y="116"/>
                  </a:lnTo>
                  <a:lnTo>
                    <a:pt x="463" y="125"/>
                  </a:lnTo>
                  <a:lnTo>
                    <a:pt x="467" y="133"/>
                  </a:lnTo>
                  <a:lnTo>
                    <a:pt x="471" y="142"/>
                  </a:lnTo>
                  <a:lnTo>
                    <a:pt x="474" y="151"/>
                  </a:lnTo>
                  <a:lnTo>
                    <a:pt x="476" y="159"/>
                  </a:lnTo>
                  <a:lnTo>
                    <a:pt x="478" y="168"/>
                  </a:lnTo>
                  <a:lnTo>
                    <a:pt x="479" y="178"/>
                  </a:lnTo>
                  <a:lnTo>
                    <a:pt x="480" y="187"/>
                  </a:lnTo>
                  <a:lnTo>
                    <a:pt x="480" y="196"/>
                  </a:lnTo>
                  <a:lnTo>
                    <a:pt x="480" y="206"/>
                  </a:lnTo>
                  <a:lnTo>
                    <a:pt x="478" y="216"/>
                  </a:lnTo>
                  <a:lnTo>
                    <a:pt x="477" y="224"/>
                  </a:lnTo>
                  <a:lnTo>
                    <a:pt x="474" y="234"/>
                  </a:lnTo>
                  <a:lnTo>
                    <a:pt x="471" y="243"/>
                  </a:lnTo>
                  <a:lnTo>
                    <a:pt x="467" y="252"/>
                  </a:lnTo>
                  <a:lnTo>
                    <a:pt x="463" y="261"/>
                  </a:lnTo>
                  <a:lnTo>
                    <a:pt x="459" y="269"/>
                  </a:lnTo>
                  <a:lnTo>
                    <a:pt x="454" y="277"/>
                  </a:lnTo>
                  <a:lnTo>
                    <a:pt x="448" y="284"/>
                  </a:lnTo>
                  <a:lnTo>
                    <a:pt x="442" y="292"/>
                  </a:lnTo>
                  <a:lnTo>
                    <a:pt x="436" y="300"/>
                  </a:lnTo>
                  <a:lnTo>
                    <a:pt x="429" y="307"/>
                  </a:lnTo>
                  <a:lnTo>
                    <a:pt x="421" y="314"/>
                  </a:lnTo>
                  <a:lnTo>
                    <a:pt x="413" y="320"/>
                  </a:lnTo>
                  <a:lnTo>
                    <a:pt x="405" y="327"/>
                  </a:lnTo>
                  <a:lnTo>
                    <a:pt x="396" y="332"/>
                  </a:lnTo>
                  <a:lnTo>
                    <a:pt x="387" y="338"/>
                  </a:lnTo>
                  <a:lnTo>
                    <a:pt x="377" y="342"/>
                  </a:lnTo>
                  <a:lnTo>
                    <a:pt x="367" y="347"/>
                  </a:lnTo>
                  <a:lnTo>
                    <a:pt x="358" y="351"/>
                  </a:lnTo>
                  <a:lnTo>
                    <a:pt x="348" y="355"/>
                  </a:lnTo>
                  <a:lnTo>
                    <a:pt x="337" y="359"/>
                  </a:lnTo>
                  <a:lnTo>
                    <a:pt x="325" y="362"/>
                  </a:lnTo>
                  <a:lnTo>
                    <a:pt x="314" y="365"/>
                  </a:lnTo>
                  <a:lnTo>
                    <a:pt x="302" y="367"/>
                  </a:lnTo>
                  <a:lnTo>
                    <a:pt x="291" y="369"/>
                  </a:lnTo>
                  <a:lnTo>
                    <a:pt x="279" y="371"/>
                  </a:lnTo>
                  <a:lnTo>
                    <a:pt x="267" y="372"/>
                  </a:lnTo>
                  <a:lnTo>
                    <a:pt x="255" y="372"/>
                  </a:lnTo>
                  <a:lnTo>
                    <a:pt x="242" y="372"/>
                  </a:lnTo>
                  <a:lnTo>
                    <a:pt x="229" y="372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2" name="Freeform 1122"/>
            <p:cNvSpPr>
              <a:spLocks/>
            </p:cNvSpPr>
            <p:nvPr/>
          </p:nvSpPr>
          <p:spPr bwMode="auto">
            <a:xfrm>
              <a:off x="3415" y="3696"/>
              <a:ext cx="477" cy="371"/>
            </a:xfrm>
            <a:custGeom>
              <a:avLst/>
              <a:gdLst/>
              <a:ahLst/>
              <a:cxnLst>
                <a:cxn ang="0">
                  <a:pos x="202" y="366"/>
                </a:cxn>
                <a:cxn ang="0">
                  <a:pos x="167" y="359"/>
                </a:cxn>
                <a:cxn ang="0">
                  <a:pos x="133" y="348"/>
                </a:cxn>
                <a:cxn ang="0">
                  <a:pos x="103" y="334"/>
                </a:cxn>
                <a:cxn ang="0">
                  <a:pos x="75" y="316"/>
                </a:cxn>
                <a:cxn ang="0">
                  <a:pos x="52" y="295"/>
                </a:cxn>
                <a:cxn ang="0">
                  <a:pos x="33" y="272"/>
                </a:cxn>
                <a:cxn ang="0">
                  <a:pos x="17" y="247"/>
                </a:cxn>
                <a:cxn ang="0">
                  <a:pos x="6" y="220"/>
                </a:cxn>
                <a:cxn ang="0">
                  <a:pos x="1" y="193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0" y="66"/>
                </a:cxn>
                <a:cxn ang="0">
                  <a:pos x="73" y="47"/>
                </a:cxn>
                <a:cxn ang="0">
                  <a:pos x="100" y="31"/>
                </a:cxn>
                <a:cxn ang="0">
                  <a:pos x="128" y="19"/>
                </a:cxn>
                <a:cxn ang="0">
                  <a:pos x="159" y="9"/>
                </a:cxn>
                <a:cxn ang="0">
                  <a:pos x="193" y="3"/>
                </a:cxn>
                <a:cxn ang="0">
                  <a:pos x="227" y="0"/>
                </a:cxn>
                <a:cxn ang="0">
                  <a:pos x="263" y="2"/>
                </a:cxn>
                <a:cxn ang="0">
                  <a:pos x="297" y="8"/>
                </a:cxn>
                <a:cxn ang="0">
                  <a:pos x="330" y="18"/>
                </a:cxn>
                <a:cxn ang="0">
                  <a:pos x="359" y="30"/>
                </a:cxn>
                <a:cxn ang="0">
                  <a:pos x="387" y="46"/>
                </a:cxn>
                <a:cxn ang="0">
                  <a:pos x="412" y="64"/>
                </a:cxn>
                <a:cxn ang="0">
                  <a:pos x="434" y="85"/>
                </a:cxn>
                <a:cxn ang="0">
                  <a:pos x="450" y="107"/>
                </a:cxn>
                <a:cxn ang="0">
                  <a:pos x="464" y="133"/>
                </a:cxn>
                <a:cxn ang="0">
                  <a:pos x="472" y="158"/>
                </a:cxn>
                <a:cxn ang="0">
                  <a:pos x="476" y="186"/>
                </a:cxn>
                <a:cxn ang="0">
                  <a:pos x="474" y="215"/>
                </a:cxn>
                <a:cxn ang="0">
                  <a:pos x="467" y="242"/>
                </a:cxn>
                <a:cxn ang="0">
                  <a:pos x="455" y="268"/>
                </a:cxn>
                <a:cxn ang="0">
                  <a:pos x="438" y="290"/>
                </a:cxn>
                <a:cxn ang="0">
                  <a:pos x="418" y="312"/>
                </a:cxn>
                <a:cxn ang="0">
                  <a:pos x="393" y="330"/>
                </a:cxn>
                <a:cxn ang="0">
                  <a:pos x="364" y="345"/>
                </a:cxn>
                <a:cxn ang="0">
                  <a:pos x="334" y="356"/>
                </a:cxn>
                <a:cxn ang="0">
                  <a:pos x="300" y="365"/>
                </a:cxn>
                <a:cxn ang="0">
                  <a:pos x="265" y="369"/>
                </a:cxn>
                <a:cxn ang="0">
                  <a:pos x="227" y="369"/>
                </a:cxn>
              </a:cxnLst>
              <a:rect l="0" t="0" r="r" b="b"/>
              <a:pathLst>
                <a:path w="477" h="371">
                  <a:moveTo>
                    <a:pt x="227" y="369"/>
                  </a:moveTo>
                  <a:lnTo>
                    <a:pt x="214" y="368"/>
                  </a:lnTo>
                  <a:lnTo>
                    <a:pt x="202" y="366"/>
                  </a:lnTo>
                  <a:lnTo>
                    <a:pt x="191" y="364"/>
                  </a:lnTo>
                  <a:lnTo>
                    <a:pt x="179" y="362"/>
                  </a:lnTo>
                  <a:lnTo>
                    <a:pt x="167" y="359"/>
                  </a:lnTo>
                  <a:lnTo>
                    <a:pt x="155" y="355"/>
                  </a:lnTo>
                  <a:lnTo>
                    <a:pt x="144" y="352"/>
                  </a:lnTo>
                  <a:lnTo>
                    <a:pt x="133" y="348"/>
                  </a:lnTo>
                  <a:lnTo>
                    <a:pt x="123" y="343"/>
                  </a:lnTo>
                  <a:lnTo>
                    <a:pt x="113" y="339"/>
                  </a:lnTo>
                  <a:lnTo>
                    <a:pt x="103" y="334"/>
                  </a:lnTo>
                  <a:lnTo>
                    <a:pt x="94" y="328"/>
                  </a:lnTo>
                  <a:lnTo>
                    <a:pt x="84" y="322"/>
                  </a:lnTo>
                  <a:lnTo>
                    <a:pt x="75" y="316"/>
                  </a:lnTo>
                  <a:lnTo>
                    <a:pt x="67" y="309"/>
                  </a:lnTo>
                  <a:lnTo>
                    <a:pt x="59" y="302"/>
                  </a:lnTo>
                  <a:lnTo>
                    <a:pt x="52" y="295"/>
                  </a:lnTo>
                  <a:lnTo>
                    <a:pt x="44" y="287"/>
                  </a:lnTo>
                  <a:lnTo>
                    <a:pt x="39" y="279"/>
                  </a:lnTo>
                  <a:lnTo>
                    <a:pt x="33" y="272"/>
                  </a:lnTo>
                  <a:lnTo>
                    <a:pt x="27" y="264"/>
                  </a:lnTo>
                  <a:lnTo>
                    <a:pt x="22" y="256"/>
                  </a:lnTo>
                  <a:lnTo>
                    <a:pt x="17" y="247"/>
                  </a:lnTo>
                  <a:lnTo>
                    <a:pt x="13" y="238"/>
                  </a:lnTo>
                  <a:lnTo>
                    <a:pt x="10" y="229"/>
                  </a:lnTo>
                  <a:lnTo>
                    <a:pt x="6" y="220"/>
                  </a:lnTo>
                  <a:lnTo>
                    <a:pt x="4" y="212"/>
                  </a:lnTo>
                  <a:lnTo>
                    <a:pt x="2" y="202"/>
                  </a:lnTo>
                  <a:lnTo>
                    <a:pt x="1" y="193"/>
                  </a:lnTo>
                  <a:lnTo>
                    <a:pt x="0" y="183"/>
                  </a:lnTo>
                  <a:lnTo>
                    <a:pt x="0" y="173"/>
                  </a:lnTo>
                  <a:lnTo>
                    <a:pt x="1" y="164"/>
                  </a:lnTo>
                  <a:lnTo>
                    <a:pt x="2" y="154"/>
                  </a:lnTo>
                  <a:lnTo>
                    <a:pt x="4" y="146"/>
                  </a:lnTo>
                  <a:lnTo>
                    <a:pt x="7" y="137"/>
                  </a:lnTo>
                  <a:lnTo>
                    <a:pt x="10" y="128"/>
                  </a:lnTo>
                  <a:lnTo>
                    <a:pt x="13" y="119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8" y="80"/>
                  </a:lnTo>
                  <a:lnTo>
                    <a:pt x="43" y="73"/>
                  </a:lnTo>
                  <a:lnTo>
                    <a:pt x="50" y="66"/>
                  </a:lnTo>
                  <a:lnTo>
                    <a:pt x="58" y="60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2" y="42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09" y="27"/>
                  </a:lnTo>
                  <a:lnTo>
                    <a:pt x="119" y="23"/>
                  </a:lnTo>
                  <a:lnTo>
                    <a:pt x="128" y="19"/>
                  </a:lnTo>
                  <a:lnTo>
                    <a:pt x="138" y="15"/>
                  </a:lnTo>
                  <a:lnTo>
                    <a:pt x="149" y="12"/>
                  </a:lnTo>
                  <a:lnTo>
                    <a:pt x="159" y="9"/>
                  </a:lnTo>
                  <a:lnTo>
                    <a:pt x="170" y="7"/>
                  </a:lnTo>
                  <a:lnTo>
                    <a:pt x="181" y="4"/>
                  </a:lnTo>
                  <a:lnTo>
                    <a:pt x="193" y="3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39" y="1"/>
                  </a:lnTo>
                  <a:lnTo>
                    <a:pt x="251" y="1"/>
                  </a:lnTo>
                  <a:lnTo>
                    <a:pt x="263" y="2"/>
                  </a:lnTo>
                  <a:lnTo>
                    <a:pt x="275" y="4"/>
                  </a:lnTo>
                  <a:lnTo>
                    <a:pt x="285" y="6"/>
                  </a:lnTo>
                  <a:lnTo>
                    <a:pt x="297" y="8"/>
                  </a:lnTo>
                  <a:lnTo>
                    <a:pt x="308" y="11"/>
                  </a:lnTo>
                  <a:lnTo>
                    <a:pt x="319" y="14"/>
                  </a:lnTo>
                  <a:lnTo>
                    <a:pt x="330" y="18"/>
                  </a:lnTo>
                  <a:lnTo>
                    <a:pt x="340" y="22"/>
                  </a:lnTo>
                  <a:lnTo>
                    <a:pt x="350" y="26"/>
                  </a:lnTo>
                  <a:lnTo>
                    <a:pt x="359" y="30"/>
                  </a:lnTo>
                  <a:lnTo>
                    <a:pt x="369" y="34"/>
                  </a:lnTo>
                  <a:lnTo>
                    <a:pt x="378" y="40"/>
                  </a:lnTo>
                  <a:lnTo>
                    <a:pt x="387" y="46"/>
                  </a:lnTo>
                  <a:lnTo>
                    <a:pt x="396" y="52"/>
                  </a:lnTo>
                  <a:lnTo>
                    <a:pt x="404" y="58"/>
                  </a:lnTo>
                  <a:lnTo>
                    <a:pt x="412" y="64"/>
                  </a:lnTo>
                  <a:lnTo>
                    <a:pt x="420" y="71"/>
                  </a:lnTo>
                  <a:lnTo>
                    <a:pt x="427" y="78"/>
                  </a:lnTo>
                  <a:lnTo>
                    <a:pt x="434" y="85"/>
                  </a:lnTo>
                  <a:lnTo>
                    <a:pt x="439" y="93"/>
                  </a:lnTo>
                  <a:lnTo>
                    <a:pt x="445" y="100"/>
                  </a:lnTo>
                  <a:lnTo>
                    <a:pt x="450" y="107"/>
                  </a:lnTo>
                  <a:lnTo>
                    <a:pt x="455" y="116"/>
                  </a:lnTo>
                  <a:lnTo>
                    <a:pt x="460" y="124"/>
                  </a:lnTo>
                  <a:lnTo>
                    <a:pt x="464" y="133"/>
                  </a:lnTo>
                  <a:lnTo>
                    <a:pt x="467" y="141"/>
                  </a:lnTo>
                  <a:lnTo>
                    <a:pt x="470" y="150"/>
                  </a:lnTo>
                  <a:lnTo>
                    <a:pt x="472" y="158"/>
                  </a:lnTo>
                  <a:lnTo>
                    <a:pt x="474" y="167"/>
                  </a:lnTo>
                  <a:lnTo>
                    <a:pt x="475" y="177"/>
                  </a:lnTo>
                  <a:lnTo>
                    <a:pt x="476" y="186"/>
                  </a:lnTo>
                  <a:lnTo>
                    <a:pt x="476" y="195"/>
                  </a:lnTo>
                  <a:lnTo>
                    <a:pt x="476" y="205"/>
                  </a:lnTo>
                  <a:lnTo>
                    <a:pt x="474" y="215"/>
                  </a:lnTo>
                  <a:lnTo>
                    <a:pt x="473" y="223"/>
                  </a:lnTo>
                  <a:lnTo>
                    <a:pt x="470" y="232"/>
                  </a:lnTo>
                  <a:lnTo>
                    <a:pt x="467" y="242"/>
                  </a:lnTo>
                  <a:lnTo>
                    <a:pt x="463" y="250"/>
                  </a:lnTo>
                  <a:lnTo>
                    <a:pt x="459" y="259"/>
                  </a:lnTo>
                  <a:lnTo>
                    <a:pt x="455" y="268"/>
                  </a:lnTo>
                  <a:lnTo>
                    <a:pt x="450" y="275"/>
                  </a:lnTo>
                  <a:lnTo>
                    <a:pt x="444" y="283"/>
                  </a:lnTo>
                  <a:lnTo>
                    <a:pt x="438" y="290"/>
                  </a:lnTo>
                  <a:lnTo>
                    <a:pt x="432" y="298"/>
                  </a:lnTo>
                  <a:lnTo>
                    <a:pt x="425" y="305"/>
                  </a:lnTo>
                  <a:lnTo>
                    <a:pt x="418" y="312"/>
                  </a:lnTo>
                  <a:lnTo>
                    <a:pt x="410" y="318"/>
                  </a:lnTo>
                  <a:lnTo>
                    <a:pt x="402" y="324"/>
                  </a:lnTo>
                  <a:lnTo>
                    <a:pt x="393" y="330"/>
                  </a:lnTo>
                  <a:lnTo>
                    <a:pt x="383" y="336"/>
                  </a:lnTo>
                  <a:lnTo>
                    <a:pt x="374" y="340"/>
                  </a:lnTo>
                  <a:lnTo>
                    <a:pt x="364" y="345"/>
                  </a:lnTo>
                  <a:lnTo>
                    <a:pt x="355" y="349"/>
                  </a:lnTo>
                  <a:lnTo>
                    <a:pt x="345" y="353"/>
                  </a:lnTo>
                  <a:lnTo>
                    <a:pt x="334" y="356"/>
                  </a:lnTo>
                  <a:lnTo>
                    <a:pt x="323" y="360"/>
                  </a:lnTo>
                  <a:lnTo>
                    <a:pt x="312" y="363"/>
                  </a:lnTo>
                  <a:lnTo>
                    <a:pt x="300" y="365"/>
                  </a:lnTo>
                  <a:lnTo>
                    <a:pt x="288" y="367"/>
                  </a:lnTo>
                  <a:lnTo>
                    <a:pt x="277" y="368"/>
                  </a:lnTo>
                  <a:lnTo>
                    <a:pt x="265" y="369"/>
                  </a:lnTo>
                  <a:lnTo>
                    <a:pt x="253" y="370"/>
                  </a:lnTo>
                  <a:lnTo>
                    <a:pt x="240" y="370"/>
                  </a:lnTo>
                  <a:lnTo>
                    <a:pt x="227" y="369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3" name="Freeform 1123"/>
            <p:cNvSpPr>
              <a:spLocks/>
            </p:cNvSpPr>
            <p:nvPr/>
          </p:nvSpPr>
          <p:spPr bwMode="auto">
            <a:xfrm>
              <a:off x="3417" y="3698"/>
              <a:ext cx="473" cy="367"/>
            </a:xfrm>
            <a:custGeom>
              <a:avLst/>
              <a:gdLst/>
              <a:ahLst/>
              <a:cxnLst>
                <a:cxn ang="0">
                  <a:pos x="200" y="363"/>
                </a:cxn>
                <a:cxn ang="0">
                  <a:pos x="165" y="355"/>
                </a:cxn>
                <a:cxn ang="0">
                  <a:pos x="132" y="344"/>
                </a:cxn>
                <a:cxn ang="0">
                  <a:pos x="102" y="330"/>
                </a:cxn>
                <a:cxn ang="0">
                  <a:pos x="75" y="312"/>
                </a:cxn>
                <a:cxn ang="0">
                  <a:pos x="51" y="292"/>
                </a:cxn>
                <a:cxn ang="0">
                  <a:pos x="32" y="270"/>
                </a:cxn>
                <a:cxn ang="0">
                  <a:pos x="17" y="244"/>
                </a:cxn>
                <a:cxn ang="0">
                  <a:pos x="6" y="218"/>
                </a:cxn>
                <a:cxn ang="0">
                  <a:pos x="1" y="191"/>
                </a:cxn>
                <a:cxn ang="0">
                  <a:pos x="1" y="162"/>
                </a:cxn>
                <a:cxn ang="0">
                  <a:pos x="7" y="135"/>
                </a:cxn>
                <a:cxn ang="0">
                  <a:pos x="17" y="109"/>
                </a:cxn>
                <a:cxn ang="0">
                  <a:pos x="32" y="87"/>
                </a:cxn>
                <a:cxn ang="0">
                  <a:pos x="50" y="65"/>
                </a:cxn>
                <a:cxn ang="0">
                  <a:pos x="73" y="47"/>
                </a:cxn>
                <a:cxn ang="0">
                  <a:pos x="99" y="31"/>
                </a:cxn>
                <a:cxn ang="0">
                  <a:pos x="127" y="18"/>
                </a:cxn>
                <a:cxn ang="0">
                  <a:pos x="158" y="9"/>
                </a:cxn>
                <a:cxn ang="0">
                  <a:pos x="191" y="2"/>
                </a:cxn>
                <a:cxn ang="0">
                  <a:pos x="225" y="0"/>
                </a:cxn>
                <a:cxn ang="0">
                  <a:pos x="261" y="2"/>
                </a:cxn>
                <a:cxn ang="0">
                  <a:pos x="294" y="8"/>
                </a:cxn>
                <a:cxn ang="0">
                  <a:pos x="327" y="17"/>
                </a:cxn>
                <a:cxn ang="0">
                  <a:pos x="356" y="30"/>
                </a:cxn>
                <a:cxn ang="0">
                  <a:pos x="384" y="45"/>
                </a:cxn>
                <a:cxn ang="0">
                  <a:pos x="409" y="63"/>
                </a:cxn>
                <a:cxn ang="0">
                  <a:pos x="430" y="84"/>
                </a:cxn>
                <a:cxn ang="0">
                  <a:pos x="447" y="106"/>
                </a:cxn>
                <a:cxn ang="0">
                  <a:pos x="460" y="131"/>
                </a:cxn>
                <a:cxn ang="0">
                  <a:pos x="468" y="157"/>
                </a:cxn>
                <a:cxn ang="0">
                  <a:pos x="472" y="184"/>
                </a:cxn>
                <a:cxn ang="0">
                  <a:pos x="470" y="213"/>
                </a:cxn>
                <a:cxn ang="0">
                  <a:pos x="463" y="239"/>
                </a:cxn>
                <a:cxn ang="0">
                  <a:pos x="451" y="265"/>
                </a:cxn>
                <a:cxn ang="0">
                  <a:pos x="434" y="287"/>
                </a:cxn>
                <a:cxn ang="0">
                  <a:pos x="414" y="308"/>
                </a:cxn>
                <a:cxn ang="0">
                  <a:pos x="389" y="327"/>
                </a:cxn>
                <a:cxn ang="0">
                  <a:pos x="361" y="341"/>
                </a:cxn>
                <a:cxn ang="0">
                  <a:pos x="331" y="353"/>
                </a:cxn>
                <a:cxn ang="0">
                  <a:pos x="297" y="361"/>
                </a:cxn>
                <a:cxn ang="0">
                  <a:pos x="263" y="366"/>
                </a:cxn>
                <a:cxn ang="0">
                  <a:pos x="225" y="365"/>
                </a:cxn>
              </a:cxnLst>
              <a:rect l="0" t="0" r="r" b="b"/>
              <a:pathLst>
                <a:path w="473" h="367">
                  <a:moveTo>
                    <a:pt x="225" y="365"/>
                  </a:moveTo>
                  <a:lnTo>
                    <a:pt x="213" y="364"/>
                  </a:lnTo>
                  <a:lnTo>
                    <a:pt x="200" y="363"/>
                  </a:lnTo>
                  <a:lnTo>
                    <a:pt x="189" y="361"/>
                  </a:lnTo>
                  <a:lnTo>
                    <a:pt x="177" y="358"/>
                  </a:lnTo>
                  <a:lnTo>
                    <a:pt x="165" y="355"/>
                  </a:lnTo>
                  <a:lnTo>
                    <a:pt x="154" y="352"/>
                  </a:lnTo>
                  <a:lnTo>
                    <a:pt x="143" y="348"/>
                  </a:lnTo>
                  <a:lnTo>
                    <a:pt x="132" y="344"/>
                  </a:lnTo>
                  <a:lnTo>
                    <a:pt x="121" y="340"/>
                  </a:lnTo>
                  <a:lnTo>
                    <a:pt x="112" y="336"/>
                  </a:lnTo>
                  <a:lnTo>
                    <a:pt x="102" y="330"/>
                  </a:lnTo>
                  <a:lnTo>
                    <a:pt x="93" y="325"/>
                  </a:lnTo>
                  <a:lnTo>
                    <a:pt x="84" y="319"/>
                  </a:lnTo>
                  <a:lnTo>
                    <a:pt x="75" y="312"/>
                  </a:lnTo>
                  <a:lnTo>
                    <a:pt x="66" y="306"/>
                  </a:lnTo>
                  <a:lnTo>
                    <a:pt x="59" y="299"/>
                  </a:lnTo>
                  <a:lnTo>
                    <a:pt x="51" y="292"/>
                  </a:lnTo>
                  <a:lnTo>
                    <a:pt x="44" y="284"/>
                  </a:lnTo>
                  <a:lnTo>
                    <a:pt x="39" y="277"/>
                  </a:lnTo>
                  <a:lnTo>
                    <a:pt x="32" y="270"/>
                  </a:lnTo>
                  <a:lnTo>
                    <a:pt x="27" y="262"/>
                  </a:lnTo>
                  <a:lnTo>
                    <a:pt x="22" y="253"/>
                  </a:lnTo>
                  <a:lnTo>
                    <a:pt x="17" y="244"/>
                  </a:lnTo>
                  <a:lnTo>
                    <a:pt x="13" y="236"/>
                  </a:lnTo>
                  <a:lnTo>
                    <a:pt x="10" y="227"/>
                  </a:lnTo>
                  <a:lnTo>
                    <a:pt x="6" y="218"/>
                  </a:lnTo>
                  <a:lnTo>
                    <a:pt x="4" y="210"/>
                  </a:lnTo>
                  <a:lnTo>
                    <a:pt x="2" y="200"/>
                  </a:lnTo>
                  <a:lnTo>
                    <a:pt x="1" y="191"/>
                  </a:lnTo>
                  <a:lnTo>
                    <a:pt x="0" y="181"/>
                  </a:lnTo>
                  <a:lnTo>
                    <a:pt x="0" y="172"/>
                  </a:lnTo>
                  <a:lnTo>
                    <a:pt x="1" y="162"/>
                  </a:lnTo>
                  <a:lnTo>
                    <a:pt x="2" y="153"/>
                  </a:lnTo>
                  <a:lnTo>
                    <a:pt x="4" y="144"/>
                  </a:lnTo>
                  <a:lnTo>
                    <a:pt x="7" y="135"/>
                  </a:lnTo>
                  <a:lnTo>
                    <a:pt x="10" y="127"/>
                  </a:lnTo>
                  <a:lnTo>
                    <a:pt x="13" y="118"/>
                  </a:lnTo>
                  <a:lnTo>
                    <a:pt x="17" y="109"/>
                  </a:lnTo>
                  <a:lnTo>
                    <a:pt x="21" y="102"/>
                  </a:lnTo>
                  <a:lnTo>
                    <a:pt x="26" y="94"/>
                  </a:lnTo>
                  <a:lnTo>
                    <a:pt x="32" y="87"/>
                  </a:lnTo>
                  <a:lnTo>
                    <a:pt x="38" y="79"/>
                  </a:lnTo>
                  <a:lnTo>
                    <a:pt x="43" y="72"/>
                  </a:lnTo>
                  <a:lnTo>
                    <a:pt x="50" y="65"/>
                  </a:lnTo>
                  <a:lnTo>
                    <a:pt x="57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5"/>
                  </a:lnTo>
                  <a:lnTo>
                    <a:pt x="99" y="31"/>
                  </a:lnTo>
                  <a:lnTo>
                    <a:pt x="108" y="27"/>
                  </a:lnTo>
                  <a:lnTo>
                    <a:pt x="118" y="22"/>
                  </a:lnTo>
                  <a:lnTo>
                    <a:pt x="127" y="18"/>
                  </a:lnTo>
                  <a:lnTo>
                    <a:pt x="137" y="15"/>
                  </a:lnTo>
                  <a:lnTo>
                    <a:pt x="147" y="11"/>
                  </a:lnTo>
                  <a:lnTo>
                    <a:pt x="158" y="9"/>
                  </a:lnTo>
                  <a:lnTo>
                    <a:pt x="169" y="6"/>
                  </a:lnTo>
                  <a:lnTo>
                    <a:pt x="180" y="4"/>
                  </a:lnTo>
                  <a:lnTo>
                    <a:pt x="191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49" y="1"/>
                  </a:lnTo>
                  <a:lnTo>
                    <a:pt x="261" y="2"/>
                  </a:lnTo>
                  <a:lnTo>
                    <a:pt x="272" y="3"/>
                  </a:lnTo>
                  <a:lnTo>
                    <a:pt x="283" y="5"/>
                  </a:lnTo>
                  <a:lnTo>
                    <a:pt x="294" y="8"/>
                  </a:lnTo>
                  <a:lnTo>
                    <a:pt x="305" y="10"/>
                  </a:lnTo>
                  <a:lnTo>
                    <a:pt x="316" y="14"/>
                  </a:lnTo>
                  <a:lnTo>
                    <a:pt x="327" y="17"/>
                  </a:lnTo>
                  <a:lnTo>
                    <a:pt x="337" y="21"/>
                  </a:lnTo>
                  <a:lnTo>
                    <a:pt x="347" y="25"/>
                  </a:lnTo>
                  <a:lnTo>
                    <a:pt x="356" y="30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4" y="45"/>
                  </a:lnTo>
                  <a:lnTo>
                    <a:pt x="393" y="50"/>
                  </a:lnTo>
                  <a:lnTo>
                    <a:pt x="401" y="57"/>
                  </a:lnTo>
                  <a:lnTo>
                    <a:pt x="409" y="63"/>
                  </a:lnTo>
                  <a:lnTo>
                    <a:pt x="416" y="70"/>
                  </a:lnTo>
                  <a:lnTo>
                    <a:pt x="423" y="77"/>
                  </a:lnTo>
                  <a:lnTo>
                    <a:pt x="430" y="84"/>
                  </a:lnTo>
                  <a:lnTo>
                    <a:pt x="435" y="92"/>
                  </a:lnTo>
                  <a:lnTo>
                    <a:pt x="441" y="98"/>
                  </a:lnTo>
                  <a:lnTo>
                    <a:pt x="447" y="106"/>
                  </a:lnTo>
                  <a:lnTo>
                    <a:pt x="451" y="114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3" y="140"/>
                  </a:lnTo>
                  <a:lnTo>
                    <a:pt x="466" y="149"/>
                  </a:lnTo>
                  <a:lnTo>
                    <a:pt x="468" y="157"/>
                  </a:lnTo>
                  <a:lnTo>
                    <a:pt x="470" y="165"/>
                  </a:lnTo>
                  <a:lnTo>
                    <a:pt x="471" y="175"/>
                  </a:lnTo>
                  <a:lnTo>
                    <a:pt x="472" y="184"/>
                  </a:lnTo>
                  <a:lnTo>
                    <a:pt x="472" y="193"/>
                  </a:lnTo>
                  <a:lnTo>
                    <a:pt x="472" y="203"/>
                  </a:lnTo>
                  <a:lnTo>
                    <a:pt x="470" y="213"/>
                  </a:lnTo>
                  <a:lnTo>
                    <a:pt x="469" y="221"/>
                  </a:lnTo>
                  <a:lnTo>
                    <a:pt x="466" y="230"/>
                  </a:lnTo>
                  <a:lnTo>
                    <a:pt x="463" y="239"/>
                  </a:lnTo>
                  <a:lnTo>
                    <a:pt x="460" y="248"/>
                  </a:lnTo>
                  <a:lnTo>
                    <a:pt x="455" y="256"/>
                  </a:lnTo>
                  <a:lnTo>
                    <a:pt x="451" y="265"/>
                  </a:lnTo>
                  <a:lnTo>
                    <a:pt x="446" y="273"/>
                  </a:lnTo>
                  <a:lnTo>
                    <a:pt x="440" y="280"/>
                  </a:lnTo>
                  <a:lnTo>
                    <a:pt x="434" y="287"/>
                  </a:lnTo>
                  <a:lnTo>
                    <a:pt x="428" y="295"/>
                  </a:lnTo>
                  <a:lnTo>
                    <a:pt x="422" y="302"/>
                  </a:lnTo>
                  <a:lnTo>
                    <a:pt x="414" y="308"/>
                  </a:lnTo>
                  <a:lnTo>
                    <a:pt x="406" y="315"/>
                  </a:lnTo>
                  <a:lnTo>
                    <a:pt x="398" y="321"/>
                  </a:lnTo>
                  <a:lnTo>
                    <a:pt x="389" y="327"/>
                  </a:lnTo>
                  <a:lnTo>
                    <a:pt x="380" y="332"/>
                  </a:lnTo>
                  <a:lnTo>
                    <a:pt x="371" y="336"/>
                  </a:lnTo>
                  <a:lnTo>
                    <a:pt x="361" y="341"/>
                  </a:lnTo>
                  <a:lnTo>
                    <a:pt x="352" y="346"/>
                  </a:lnTo>
                  <a:lnTo>
                    <a:pt x="342" y="350"/>
                  </a:lnTo>
                  <a:lnTo>
                    <a:pt x="331" y="353"/>
                  </a:lnTo>
                  <a:lnTo>
                    <a:pt x="320" y="356"/>
                  </a:lnTo>
                  <a:lnTo>
                    <a:pt x="309" y="359"/>
                  </a:lnTo>
                  <a:lnTo>
                    <a:pt x="297" y="361"/>
                  </a:lnTo>
                  <a:lnTo>
                    <a:pt x="286" y="363"/>
                  </a:lnTo>
                  <a:lnTo>
                    <a:pt x="275" y="365"/>
                  </a:lnTo>
                  <a:lnTo>
                    <a:pt x="263" y="366"/>
                  </a:lnTo>
                  <a:lnTo>
                    <a:pt x="250" y="366"/>
                  </a:lnTo>
                  <a:lnTo>
                    <a:pt x="238" y="366"/>
                  </a:lnTo>
                  <a:lnTo>
                    <a:pt x="225" y="365"/>
                  </a:lnTo>
                </a:path>
              </a:pathLst>
            </a:custGeom>
            <a:solidFill>
              <a:srgbClr val="F0F0F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4" name="Freeform 1124"/>
            <p:cNvSpPr>
              <a:spLocks/>
            </p:cNvSpPr>
            <p:nvPr/>
          </p:nvSpPr>
          <p:spPr bwMode="auto">
            <a:xfrm>
              <a:off x="3419" y="3700"/>
              <a:ext cx="469" cy="363"/>
            </a:xfrm>
            <a:custGeom>
              <a:avLst/>
              <a:gdLst/>
              <a:ahLst/>
              <a:cxnLst>
                <a:cxn ang="0">
                  <a:pos x="199" y="359"/>
                </a:cxn>
                <a:cxn ang="0">
                  <a:pos x="164" y="352"/>
                </a:cxn>
                <a:cxn ang="0">
                  <a:pos x="131" y="341"/>
                </a:cxn>
                <a:cxn ang="0">
                  <a:pos x="101" y="327"/>
                </a:cxn>
                <a:cxn ang="0">
                  <a:pos x="74" y="309"/>
                </a:cxn>
                <a:cxn ang="0">
                  <a:pos x="51" y="289"/>
                </a:cxn>
                <a:cxn ang="0">
                  <a:pos x="32" y="267"/>
                </a:cxn>
                <a:cxn ang="0">
                  <a:pos x="17" y="242"/>
                </a:cxn>
                <a:cxn ang="0">
                  <a:pos x="6" y="215"/>
                </a:cxn>
                <a:cxn ang="0">
                  <a:pos x="1" y="189"/>
                </a:cxn>
                <a:cxn ang="0">
                  <a:pos x="1" y="160"/>
                </a:cxn>
                <a:cxn ang="0">
                  <a:pos x="7" y="134"/>
                </a:cxn>
                <a:cxn ang="0">
                  <a:pos x="17" y="108"/>
                </a:cxn>
                <a:cxn ang="0">
                  <a:pos x="32" y="86"/>
                </a:cxn>
                <a:cxn ang="0">
                  <a:pos x="50" y="64"/>
                </a:cxn>
                <a:cxn ang="0">
                  <a:pos x="72" y="46"/>
                </a:cxn>
                <a:cxn ang="0">
                  <a:pos x="98" y="30"/>
                </a:cxn>
                <a:cxn ang="0">
                  <a:pos x="126" y="18"/>
                </a:cxn>
                <a:cxn ang="0">
                  <a:pos x="157" y="8"/>
                </a:cxn>
                <a:cxn ang="0">
                  <a:pos x="190" y="2"/>
                </a:cxn>
                <a:cxn ang="0">
                  <a:pos x="223" y="0"/>
                </a:cxn>
                <a:cxn ang="0">
                  <a:pos x="259" y="1"/>
                </a:cxn>
                <a:cxn ang="0">
                  <a:pos x="292" y="7"/>
                </a:cxn>
                <a:cxn ang="0">
                  <a:pos x="324" y="17"/>
                </a:cxn>
                <a:cxn ang="0">
                  <a:pos x="353" y="29"/>
                </a:cxn>
                <a:cxn ang="0">
                  <a:pos x="381" y="44"/>
                </a:cxn>
                <a:cxn ang="0">
                  <a:pos x="405" y="62"/>
                </a:cxn>
                <a:cxn ang="0">
                  <a:pos x="426" y="83"/>
                </a:cxn>
                <a:cxn ang="0">
                  <a:pos x="443" y="105"/>
                </a:cxn>
                <a:cxn ang="0">
                  <a:pos x="456" y="130"/>
                </a:cxn>
                <a:cxn ang="0">
                  <a:pos x="464" y="155"/>
                </a:cxn>
                <a:cxn ang="0">
                  <a:pos x="468" y="182"/>
                </a:cxn>
                <a:cxn ang="0">
                  <a:pos x="466" y="210"/>
                </a:cxn>
                <a:cxn ang="0">
                  <a:pos x="459" y="237"/>
                </a:cxn>
                <a:cxn ang="0">
                  <a:pos x="447" y="262"/>
                </a:cxn>
                <a:cxn ang="0">
                  <a:pos x="430" y="284"/>
                </a:cxn>
                <a:cxn ang="0">
                  <a:pos x="411" y="305"/>
                </a:cxn>
                <a:cxn ang="0">
                  <a:pos x="386" y="323"/>
                </a:cxn>
                <a:cxn ang="0">
                  <a:pos x="358" y="338"/>
                </a:cxn>
                <a:cxn ang="0">
                  <a:pos x="328" y="350"/>
                </a:cxn>
                <a:cxn ang="0">
                  <a:pos x="295" y="358"/>
                </a:cxn>
                <a:cxn ang="0">
                  <a:pos x="260" y="362"/>
                </a:cxn>
                <a:cxn ang="0">
                  <a:pos x="223" y="362"/>
                </a:cxn>
              </a:cxnLst>
              <a:rect l="0" t="0" r="r" b="b"/>
              <a:pathLst>
                <a:path w="469" h="363">
                  <a:moveTo>
                    <a:pt x="223" y="362"/>
                  </a:moveTo>
                  <a:lnTo>
                    <a:pt x="211" y="361"/>
                  </a:lnTo>
                  <a:lnTo>
                    <a:pt x="199" y="359"/>
                  </a:lnTo>
                  <a:lnTo>
                    <a:pt x="187" y="357"/>
                  </a:lnTo>
                  <a:lnTo>
                    <a:pt x="175" y="355"/>
                  </a:lnTo>
                  <a:lnTo>
                    <a:pt x="164" y="352"/>
                  </a:lnTo>
                  <a:lnTo>
                    <a:pt x="152" y="349"/>
                  </a:lnTo>
                  <a:lnTo>
                    <a:pt x="142" y="345"/>
                  </a:lnTo>
                  <a:lnTo>
                    <a:pt x="131" y="341"/>
                  </a:lnTo>
                  <a:lnTo>
                    <a:pt x="120" y="336"/>
                  </a:lnTo>
                  <a:lnTo>
                    <a:pt x="111" y="332"/>
                  </a:lnTo>
                  <a:lnTo>
                    <a:pt x="101" y="327"/>
                  </a:lnTo>
                  <a:lnTo>
                    <a:pt x="92" y="322"/>
                  </a:lnTo>
                  <a:lnTo>
                    <a:pt x="83" y="316"/>
                  </a:lnTo>
                  <a:lnTo>
                    <a:pt x="74" y="309"/>
                  </a:lnTo>
                  <a:lnTo>
                    <a:pt x="66" y="303"/>
                  </a:lnTo>
                  <a:lnTo>
                    <a:pt x="58" y="296"/>
                  </a:lnTo>
                  <a:lnTo>
                    <a:pt x="51" y="289"/>
                  </a:lnTo>
                  <a:lnTo>
                    <a:pt x="44" y="281"/>
                  </a:lnTo>
                  <a:lnTo>
                    <a:pt x="38" y="274"/>
                  </a:lnTo>
                  <a:lnTo>
                    <a:pt x="32" y="267"/>
                  </a:lnTo>
                  <a:lnTo>
                    <a:pt x="27" y="259"/>
                  </a:lnTo>
                  <a:lnTo>
                    <a:pt x="21" y="251"/>
                  </a:lnTo>
                  <a:lnTo>
                    <a:pt x="17" y="242"/>
                  </a:lnTo>
                  <a:lnTo>
                    <a:pt x="13" y="233"/>
                  </a:lnTo>
                  <a:lnTo>
                    <a:pt x="9" y="225"/>
                  </a:lnTo>
                  <a:lnTo>
                    <a:pt x="6" y="215"/>
                  </a:lnTo>
                  <a:lnTo>
                    <a:pt x="4" y="207"/>
                  </a:lnTo>
                  <a:lnTo>
                    <a:pt x="2" y="198"/>
                  </a:lnTo>
                  <a:lnTo>
                    <a:pt x="1" y="189"/>
                  </a:lnTo>
                  <a:lnTo>
                    <a:pt x="0" y="179"/>
                  </a:lnTo>
                  <a:lnTo>
                    <a:pt x="0" y="170"/>
                  </a:lnTo>
                  <a:lnTo>
                    <a:pt x="1" y="160"/>
                  </a:lnTo>
                  <a:lnTo>
                    <a:pt x="2" y="151"/>
                  </a:lnTo>
                  <a:lnTo>
                    <a:pt x="4" y="143"/>
                  </a:lnTo>
                  <a:lnTo>
                    <a:pt x="7" y="134"/>
                  </a:lnTo>
                  <a:lnTo>
                    <a:pt x="9" y="125"/>
                  </a:lnTo>
                  <a:lnTo>
                    <a:pt x="13" y="117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6"/>
                  </a:lnTo>
                  <a:lnTo>
                    <a:pt x="37" y="78"/>
                  </a:lnTo>
                  <a:lnTo>
                    <a:pt x="43" y="71"/>
                  </a:lnTo>
                  <a:lnTo>
                    <a:pt x="50" y="64"/>
                  </a:lnTo>
                  <a:lnTo>
                    <a:pt x="57" y="58"/>
                  </a:lnTo>
                  <a:lnTo>
                    <a:pt x="64" y="51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9" y="35"/>
                  </a:lnTo>
                  <a:lnTo>
                    <a:pt x="98" y="30"/>
                  </a:lnTo>
                  <a:lnTo>
                    <a:pt x="107" y="26"/>
                  </a:lnTo>
                  <a:lnTo>
                    <a:pt x="117" y="22"/>
                  </a:lnTo>
                  <a:lnTo>
                    <a:pt x="126" y="18"/>
                  </a:lnTo>
                  <a:lnTo>
                    <a:pt x="136" y="14"/>
                  </a:lnTo>
                  <a:lnTo>
                    <a:pt x="146" y="11"/>
                  </a:lnTo>
                  <a:lnTo>
                    <a:pt x="157" y="8"/>
                  </a:lnTo>
                  <a:lnTo>
                    <a:pt x="167" y="6"/>
                  </a:lnTo>
                  <a:lnTo>
                    <a:pt x="178" y="4"/>
                  </a:lnTo>
                  <a:lnTo>
                    <a:pt x="190" y="2"/>
                  </a:lnTo>
                  <a:lnTo>
                    <a:pt x="200" y="1"/>
                  </a:lnTo>
                  <a:lnTo>
                    <a:pt x="211" y="0"/>
                  </a:lnTo>
                  <a:lnTo>
                    <a:pt x="223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0" y="3"/>
                  </a:lnTo>
                  <a:lnTo>
                    <a:pt x="281" y="5"/>
                  </a:lnTo>
                  <a:lnTo>
                    <a:pt x="292" y="7"/>
                  </a:lnTo>
                  <a:lnTo>
                    <a:pt x="303" y="10"/>
                  </a:lnTo>
                  <a:lnTo>
                    <a:pt x="314" y="13"/>
                  </a:lnTo>
                  <a:lnTo>
                    <a:pt x="324" y="17"/>
                  </a:lnTo>
                  <a:lnTo>
                    <a:pt x="335" y="20"/>
                  </a:lnTo>
                  <a:lnTo>
                    <a:pt x="344" y="24"/>
                  </a:lnTo>
                  <a:lnTo>
                    <a:pt x="353" y="29"/>
                  </a:lnTo>
                  <a:lnTo>
                    <a:pt x="363" y="33"/>
                  </a:lnTo>
                  <a:lnTo>
                    <a:pt x="372" y="38"/>
                  </a:lnTo>
                  <a:lnTo>
                    <a:pt x="381" y="44"/>
                  </a:lnTo>
                  <a:lnTo>
                    <a:pt x="389" y="50"/>
                  </a:lnTo>
                  <a:lnTo>
                    <a:pt x="398" y="56"/>
                  </a:lnTo>
                  <a:lnTo>
                    <a:pt x="405" y="62"/>
                  </a:lnTo>
                  <a:lnTo>
                    <a:pt x="413" y="69"/>
                  </a:lnTo>
                  <a:lnTo>
                    <a:pt x="420" y="76"/>
                  </a:lnTo>
                  <a:lnTo>
                    <a:pt x="426" y="83"/>
                  </a:lnTo>
                  <a:lnTo>
                    <a:pt x="431" y="90"/>
                  </a:lnTo>
                  <a:lnTo>
                    <a:pt x="437" y="97"/>
                  </a:lnTo>
                  <a:lnTo>
                    <a:pt x="443" y="105"/>
                  </a:lnTo>
                  <a:lnTo>
                    <a:pt x="448" y="113"/>
                  </a:lnTo>
                  <a:lnTo>
                    <a:pt x="452" y="121"/>
                  </a:lnTo>
                  <a:lnTo>
                    <a:pt x="456" y="130"/>
                  </a:lnTo>
                  <a:lnTo>
                    <a:pt x="459" y="138"/>
                  </a:lnTo>
                  <a:lnTo>
                    <a:pt x="462" y="147"/>
                  </a:lnTo>
                  <a:lnTo>
                    <a:pt x="464" y="155"/>
                  </a:lnTo>
                  <a:lnTo>
                    <a:pt x="466" y="164"/>
                  </a:lnTo>
                  <a:lnTo>
                    <a:pt x="467" y="173"/>
                  </a:lnTo>
                  <a:lnTo>
                    <a:pt x="468" y="182"/>
                  </a:lnTo>
                  <a:lnTo>
                    <a:pt x="468" y="191"/>
                  </a:lnTo>
                  <a:lnTo>
                    <a:pt x="468" y="201"/>
                  </a:lnTo>
                  <a:lnTo>
                    <a:pt x="466" y="210"/>
                  </a:lnTo>
                  <a:lnTo>
                    <a:pt x="465" y="218"/>
                  </a:lnTo>
                  <a:lnTo>
                    <a:pt x="462" y="228"/>
                  </a:lnTo>
                  <a:lnTo>
                    <a:pt x="459" y="237"/>
                  </a:lnTo>
                  <a:lnTo>
                    <a:pt x="456" y="245"/>
                  </a:lnTo>
                  <a:lnTo>
                    <a:pt x="452" y="254"/>
                  </a:lnTo>
                  <a:lnTo>
                    <a:pt x="447" y="262"/>
                  </a:lnTo>
                  <a:lnTo>
                    <a:pt x="442" y="270"/>
                  </a:lnTo>
                  <a:lnTo>
                    <a:pt x="436" y="277"/>
                  </a:lnTo>
                  <a:lnTo>
                    <a:pt x="430" y="284"/>
                  </a:lnTo>
                  <a:lnTo>
                    <a:pt x="425" y="292"/>
                  </a:lnTo>
                  <a:lnTo>
                    <a:pt x="418" y="299"/>
                  </a:lnTo>
                  <a:lnTo>
                    <a:pt x="411" y="305"/>
                  </a:lnTo>
                  <a:lnTo>
                    <a:pt x="403" y="312"/>
                  </a:lnTo>
                  <a:lnTo>
                    <a:pt x="395" y="318"/>
                  </a:lnTo>
                  <a:lnTo>
                    <a:pt x="386" y="323"/>
                  </a:lnTo>
                  <a:lnTo>
                    <a:pt x="377" y="329"/>
                  </a:lnTo>
                  <a:lnTo>
                    <a:pt x="368" y="333"/>
                  </a:lnTo>
                  <a:lnTo>
                    <a:pt x="358" y="338"/>
                  </a:lnTo>
                  <a:lnTo>
                    <a:pt x="349" y="342"/>
                  </a:lnTo>
                  <a:lnTo>
                    <a:pt x="339" y="346"/>
                  </a:lnTo>
                  <a:lnTo>
                    <a:pt x="328" y="350"/>
                  </a:lnTo>
                  <a:lnTo>
                    <a:pt x="317" y="353"/>
                  </a:lnTo>
                  <a:lnTo>
                    <a:pt x="306" y="355"/>
                  </a:lnTo>
                  <a:lnTo>
                    <a:pt x="295" y="358"/>
                  </a:lnTo>
                  <a:lnTo>
                    <a:pt x="283" y="360"/>
                  </a:lnTo>
                  <a:lnTo>
                    <a:pt x="272" y="361"/>
                  </a:lnTo>
                  <a:lnTo>
                    <a:pt x="260" y="362"/>
                  </a:lnTo>
                  <a:lnTo>
                    <a:pt x="248" y="362"/>
                  </a:lnTo>
                  <a:lnTo>
                    <a:pt x="236" y="362"/>
                  </a:lnTo>
                  <a:lnTo>
                    <a:pt x="223" y="362"/>
                  </a:lnTo>
                </a:path>
              </a:pathLst>
            </a:custGeom>
            <a:solidFill>
              <a:srgbClr val="EFEFE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5" name="Freeform 1125"/>
            <p:cNvSpPr>
              <a:spLocks/>
            </p:cNvSpPr>
            <p:nvPr/>
          </p:nvSpPr>
          <p:spPr bwMode="auto">
            <a:xfrm>
              <a:off x="3421" y="3701"/>
              <a:ext cx="465" cy="361"/>
            </a:xfrm>
            <a:custGeom>
              <a:avLst/>
              <a:gdLst/>
              <a:ahLst/>
              <a:cxnLst>
                <a:cxn ang="0">
                  <a:pos x="197" y="357"/>
                </a:cxn>
                <a:cxn ang="0">
                  <a:pos x="163" y="349"/>
                </a:cxn>
                <a:cxn ang="0">
                  <a:pos x="130" y="338"/>
                </a:cxn>
                <a:cxn ang="0">
                  <a:pos x="101" y="325"/>
                </a:cxn>
                <a:cxn ang="0">
                  <a:pos x="74" y="307"/>
                </a:cxn>
                <a:cxn ang="0">
                  <a:pos x="50" y="287"/>
                </a:cxn>
                <a:cxn ang="0">
                  <a:pos x="32" y="265"/>
                </a:cxn>
                <a:cxn ang="0">
                  <a:pos x="17" y="240"/>
                </a:cxn>
                <a:cxn ang="0">
                  <a:pos x="6" y="214"/>
                </a:cxn>
                <a:cxn ang="0">
                  <a:pos x="1" y="188"/>
                </a:cxn>
                <a:cxn ang="0">
                  <a:pos x="1" y="159"/>
                </a:cxn>
                <a:cxn ang="0">
                  <a:pos x="6" y="133"/>
                </a:cxn>
                <a:cxn ang="0">
                  <a:pos x="17" y="108"/>
                </a:cxn>
                <a:cxn ang="0">
                  <a:pos x="32" y="85"/>
                </a:cxn>
                <a:cxn ang="0">
                  <a:pos x="49" y="64"/>
                </a:cxn>
                <a:cxn ang="0">
                  <a:pos x="72" y="46"/>
                </a:cxn>
                <a:cxn ang="0">
                  <a:pos x="97" y="30"/>
                </a:cxn>
                <a:cxn ang="0">
                  <a:pos x="124" y="18"/>
                </a:cxn>
                <a:cxn ang="0">
                  <a:pos x="155" y="9"/>
                </a:cxn>
                <a:cxn ang="0">
                  <a:pos x="188" y="2"/>
                </a:cxn>
                <a:cxn ang="0">
                  <a:pos x="221" y="0"/>
                </a:cxn>
                <a:cxn ang="0">
                  <a:pos x="256" y="2"/>
                </a:cxn>
                <a:cxn ang="0">
                  <a:pos x="289" y="8"/>
                </a:cxn>
                <a:cxn ang="0">
                  <a:pos x="321" y="17"/>
                </a:cxn>
                <a:cxn ang="0">
                  <a:pos x="350" y="29"/>
                </a:cxn>
                <a:cxn ang="0">
                  <a:pos x="378" y="44"/>
                </a:cxn>
                <a:cxn ang="0">
                  <a:pos x="402" y="62"/>
                </a:cxn>
                <a:cxn ang="0">
                  <a:pos x="423" y="83"/>
                </a:cxn>
                <a:cxn ang="0">
                  <a:pos x="439" y="104"/>
                </a:cxn>
                <a:cxn ang="0">
                  <a:pos x="452" y="129"/>
                </a:cxn>
                <a:cxn ang="0">
                  <a:pos x="460" y="154"/>
                </a:cxn>
                <a:cxn ang="0">
                  <a:pos x="464" y="181"/>
                </a:cxn>
                <a:cxn ang="0">
                  <a:pos x="462" y="209"/>
                </a:cxn>
                <a:cxn ang="0">
                  <a:pos x="455" y="235"/>
                </a:cxn>
                <a:cxn ang="0">
                  <a:pos x="443" y="260"/>
                </a:cxn>
                <a:cxn ang="0">
                  <a:pos x="427" y="283"/>
                </a:cxn>
                <a:cxn ang="0">
                  <a:pos x="407" y="303"/>
                </a:cxn>
                <a:cxn ang="0">
                  <a:pos x="383" y="322"/>
                </a:cxn>
                <a:cxn ang="0">
                  <a:pos x="355" y="335"/>
                </a:cxn>
                <a:cxn ang="0">
                  <a:pos x="325" y="347"/>
                </a:cxn>
                <a:cxn ang="0">
                  <a:pos x="292" y="355"/>
                </a:cxn>
                <a:cxn ang="0">
                  <a:pos x="258" y="359"/>
                </a:cxn>
                <a:cxn ang="0">
                  <a:pos x="222" y="359"/>
                </a:cxn>
              </a:cxnLst>
              <a:rect l="0" t="0" r="r" b="b"/>
              <a:pathLst>
                <a:path w="465" h="361">
                  <a:moveTo>
                    <a:pt x="222" y="359"/>
                  </a:moveTo>
                  <a:lnTo>
                    <a:pt x="209" y="358"/>
                  </a:lnTo>
                  <a:lnTo>
                    <a:pt x="197" y="357"/>
                  </a:lnTo>
                  <a:lnTo>
                    <a:pt x="186" y="355"/>
                  </a:lnTo>
                  <a:lnTo>
                    <a:pt x="174" y="352"/>
                  </a:lnTo>
                  <a:lnTo>
                    <a:pt x="163" y="349"/>
                  </a:lnTo>
                  <a:lnTo>
                    <a:pt x="151" y="346"/>
                  </a:lnTo>
                  <a:lnTo>
                    <a:pt x="140" y="343"/>
                  </a:lnTo>
                  <a:lnTo>
                    <a:pt x="130" y="338"/>
                  </a:lnTo>
                  <a:lnTo>
                    <a:pt x="119" y="334"/>
                  </a:lnTo>
                  <a:lnTo>
                    <a:pt x="110" y="330"/>
                  </a:lnTo>
                  <a:lnTo>
                    <a:pt x="101" y="325"/>
                  </a:lnTo>
                  <a:lnTo>
                    <a:pt x="91" y="319"/>
                  </a:lnTo>
                  <a:lnTo>
                    <a:pt x="82" y="313"/>
                  </a:lnTo>
                  <a:lnTo>
                    <a:pt x="74" y="307"/>
                  </a:lnTo>
                  <a:lnTo>
                    <a:pt x="65" y="301"/>
                  </a:lnTo>
                  <a:lnTo>
                    <a:pt x="58" y="294"/>
                  </a:lnTo>
                  <a:lnTo>
                    <a:pt x="50" y="287"/>
                  </a:lnTo>
                  <a:lnTo>
                    <a:pt x="43" y="280"/>
                  </a:lnTo>
                  <a:lnTo>
                    <a:pt x="38" y="272"/>
                  </a:lnTo>
                  <a:lnTo>
                    <a:pt x="32" y="265"/>
                  </a:lnTo>
                  <a:lnTo>
                    <a:pt x="26" y="257"/>
                  </a:lnTo>
                  <a:lnTo>
                    <a:pt x="21" y="249"/>
                  </a:lnTo>
                  <a:lnTo>
                    <a:pt x="17" y="240"/>
                  </a:lnTo>
                  <a:lnTo>
                    <a:pt x="13" y="232"/>
                  </a:lnTo>
                  <a:lnTo>
                    <a:pt x="9" y="223"/>
                  </a:lnTo>
                  <a:lnTo>
                    <a:pt x="6" y="214"/>
                  </a:lnTo>
                  <a:lnTo>
                    <a:pt x="4" y="206"/>
                  </a:lnTo>
                  <a:lnTo>
                    <a:pt x="2" y="197"/>
                  </a:lnTo>
                  <a:lnTo>
                    <a:pt x="1" y="188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1" y="159"/>
                  </a:lnTo>
                  <a:lnTo>
                    <a:pt x="2" y="150"/>
                  </a:lnTo>
                  <a:lnTo>
                    <a:pt x="4" y="142"/>
                  </a:lnTo>
                  <a:lnTo>
                    <a:pt x="6" y="133"/>
                  </a:lnTo>
                  <a:lnTo>
                    <a:pt x="9" y="125"/>
                  </a:lnTo>
                  <a:lnTo>
                    <a:pt x="13" y="116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5"/>
                  </a:lnTo>
                  <a:lnTo>
                    <a:pt x="37" y="78"/>
                  </a:lnTo>
                  <a:lnTo>
                    <a:pt x="42" y="71"/>
                  </a:lnTo>
                  <a:lnTo>
                    <a:pt x="49" y="64"/>
                  </a:lnTo>
                  <a:lnTo>
                    <a:pt x="56" y="58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8" y="35"/>
                  </a:lnTo>
                  <a:lnTo>
                    <a:pt x="97" y="30"/>
                  </a:lnTo>
                  <a:lnTo>
                    <a:pt x="106" y="26"/>
                  </a:lnTo>
                  <a:lnTo>
                    <a:pt x="116" y="22"/>
                  </a:lnTo>
                  <a:lnTo>
                    <a:pt x="124" y="18"/>
                  </a:lnTo>
                  <a:lnTo>
                    <a:pt x="135" y="15"/>
                  </a:lnTo>
                  <a:lnTo>
                    <a:pt x="145" y="11"/>
                  </a:lnTo>
                  <a:lnTo>
                    <a:pt x="155" y="9"/>
                  </a:lnTo>
                  <a:lnTo>
                    <a:pt x="166" y="6"/>
                  </a:lnTo>
                  <a:lnTo>
                    <a:pt x="177" y="4"/>
                  </a:lnTo>
                  <a:lnTo>
                    <a:pt x="188" y="2"/>
                  </a:lnTo>
                  <a:lnTo>
                    <a:pt x="198" y="1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5" y="1"/>
                  </a:lnTo>
                  <a:lnTo>
                    <a:pt x="256" y="2"/>
                  </a:lnTo>
                  <a:lnTo>
                    <a:pt x="268" y="3"/>
                  </a:lnTo>
                  <a:lnTo>
                    <a:pt x="278" y="5"/>
                  </a:lnTo>
                  <a:lnTo>
                    <a:pt x="289" y="8"/>
                  </a:lnTo>
                  <a:lnTo>
                    <a:pt x="300" y="10"/>
                  </a:lnTo>
                  <a:lnTo>
                    <a:pt x="311" y="13"/>
                  </a:lnTo>
                  <a:lnTo>
                    <a:pt x="321" y="17"/>
                  </a:lnTo>
                  <a:lnTo>
                    <a:pt x="332" y="21"/>
                  </a:lnTo>
                  <a:lnTo>
                    <a:pt x="341" y="25"/>
                  </a:lnTo>
                  <a:lnTo>
                    <a:pt x="350" y="29"/>
                  </a:lnTo>
                  <a:lnTo>
                    <a:pt x="360" y="33"/>
                  </a:lnTo>
                  <a:lnTo>
                    <a:pt x="369" y="39"/>
                  </a:lnTo>
                  <a:lnTo>
                    <a:pt x="378" y="44"/>
                  </a:lnTo>
                  <a:lnTo>
                    <a:pt x="386" y="50"/>
                  </a:lnTo>
                  <a:lnTo>
                    <a:pt x="394" y="56"/>
                  </a:lnTo>
                  <a:lnTo>
                    <a:pt x="402" y="62"/>
                  </a:lnTo>
                  <a:lnTo>
                    <a:pt x="409" y="69"/>
                  </a:lnTo>
                  <a:lnTo>
                    <a:pt x="416" y="76"/>
                  </a:lnTo>
                  <a:lnTo>
                    <a:pt x="423" y="83"/>
                  </a:lnTo>
                  <a:lnTo>
                    <a:pt x="428" y="90"/>
                  </a:lnTo>
                  <a:lnTo>
                    <a:pt x="434" y="97"/>
                  </a:lnTo>
                  <a:lnTo>
                    <a:pt x="439" y="104"/>
                  </a:lnTo>
                  <a:lnTo>
                    <a:pt x="444" y="112"/>
                  </a:lnTo>
                  <a:lnTo>
                    <a:pt x="448" y="121"/>
                  </a:lnTo>
                  <a:lnTo>
                    <a:pt x="452" y="129"/>
                  </a:lnTo>
                  <a:lnTo>
                    <a:pt x="455" y="137"/>
                  </a:lnTo>
                  <a:lnTo>
                    <a:pt x="458" y="146"/>
                  </a:lnTo>
                  <a:lnTo>
                    <a:pt x="460" y="154"/>
                  </a:lnTo>
                  <a:lnTo>
                    <a:pt x="462" y="163"/>
                  </a:lnTo>
                  <a:lnTo>
                    <a:pt x="463" y="172"/>
                  </a:lnTo>
                  <a:lnTo>
                    <a:pt x="464" y="181"/>
                  </a:lnTo>
                  <a:lnTo>
                    <a:pt x="464" y="190"/>
                  </a:lnTo>
                  <a:lnTo>
                    <a:pt x="463" y="200"/>
                  </a:lnTo>
                  <a:lnTo>
                    <a:pt x="462" y="209"/>
                  </a:lnTo>
                  <a:lnTo>
                    <a:pt x="461" y="217"/>
                  </a:lnTo>
                  <a:lnTo>
                    <a:pt x="458" y="226"/>
                  </a:lnTo>
                  <a:lnTo>
                    <a:pt x="455" y="235"/>
                  </a:lnTo>
                  <a:lnTo>
                    <a:pt x="452" y="244"/>
                  </a:lnTo>
                  <a:lnTo>
                    <a:pt x="448" y="252"/>
                  </a:lnTo>
                  <a:lnTo>
                    <a:pt x="443" y="260"/>
                  </a:lnTo>
                  <a:lnTo>
                    <a:pt x="438" y="268"/>
                  </a:lnTo>
                  <a:lnTo>
                    <a:pt x="433" y="275"/>
                  </a:lnTo>
                  <a:lnTo>
                    <a:pt x="427" y="283"/>
                  </a:lnTo>
                  <a:lnTo>
                    <a:pt x="421" y="290"/>
                  </a:lnTo>
                  <a:lnTo>
                    <a:pt x="414" y="297"/>
                  </a:lnTo>
                  <a:lnTo>
                    <a:pt x="407" y="303"/>
                  </a:lnTo>
                  <a:lnTo>
                    <a:pt x="399" y="310"/>
                  </a:lnTo>
                  <a:lnTo>
                    <a:pt x="391" y="316"/>
                  </a:lnTo>
                  <a:lnTo>
                    <a:pt x="383" y="322"/>
                  </a:lnTo>
                  <a:lnTo>
                    <a:pt x="374" y="327"/>
                  </a:lnTo>
                  <a:lnTo>
                    <a:pt x="365" y="331"/>
                  </a:lnTo>
                  <a:lnTo>
                    <a:pt x="355" y="335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5" y="347"/>
                  </a:lnTo>
                  <a:lnTo>
                    <a:pt x="315" y="350"/>
                  </a:lnTo>
                  <a:lnTo>
                    <a:pt x="304" y="353"/>
                  </a:lnTo>
                  <a:lnTo>
                    <a:pt x="292" y="355"/>
                  </a:lnTo>
                  <a:lnTo>
                    <a:pt x="281" y="357"/>
                  </a:lnTo>
                  <a:lnTo>
                    <a:pt x="270" y="358"/>
                  </a:lnTo>
                  <a:lnTo>
                    <a:pt x="258" y="359"/>
                  </a:lnTo>
                  <a:lnTo>
                    <a:pt x="246" y="360"/>
                  </a:lnTo>
                  <a:lnTo>
                    <a:pt x="234" y="360"/>
                  </a:lnTo>
                  <a:lnTo>
                    <a:pt x="222" y="359"/>
                  </a:lnTo>
                </a:path>
              </a:pathLst>
            </a:custGeom>
            <a:solidFill>
              <a:srgbClr val="EEEEE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6" name="Freeform 1126"/>
            <p:cNvSpPr>
              <a:spLocks/>
            </p:cNvSpPr>
            <p:nvPr/>
          </p:nvSpPr>
          <p:spPr bwMode="auto">
            <a:xfrm>
              <a:off x="3423" y="3703"/>
              <a:ext cx="461" cy="357"/>
            </a:xfrm>
            <a:custGeom>
              <a:avLst/>
              <a:gdLst/>
              <a:ahLst/>
              <a:cxnLst>
                <a:cxn ang="0">
                  <a:pos x="195" y="353"/>
                </a:cxn>
                <a:cxn ang="0">
                  <a:pos x="161" y="346"/>
                </a:cxn>
                <a:cxn ang="0">
                  <a:pos x="129" y="335"/>
                </a:cxn>
                <a:cxn ang="0">
                  <a:pos x="100" y="321"/>
                </a:cxn>
                <a:cxn ang="0">
                  <a:pos x="73" y="304"/>
                </a:cxn>
                <a:cxn ang="0">
                  <a:pos x="50" y="284"/>
                </a:cxn>
                <a:cxn ang="0">
                  <a:pos x="32" y="263"/>
                </a:cxn>
                <a:cxn ang="0">
                  <a:pos x="17" y="238"/>
                </a:cxn>
                <a:cxn ang="0">
                  <a:pos x="6" y="212"/>
                </a:cxn>
                <a:cxn ang="0">
                  <a:pos x="1" y="185"/>
                </a:cxn>
                <a:cxn ang="0">
                  <a:pos x="1" y="157"/>
                </a:cxn>
                <a:cxn ang="0">
                  <a:pos x="6" y="131"/>
                </a:cxn>
                <a:cxn ang="0">
                  <a:pos x="17" y="106"/>
                </a:cxn>
                <a:cxn ang="0">
                  <a:pos x="31" y="84"/>
                </a:cxn>
                <a:cxn ang="0">
                  <a:pos x="49" y="63"/>
                </a:cxn>
                <a:cxn ang="0">
                  <a:pos x="71" y="45"/>
                </a:cxn>
                <a:cxn ang="0">
                  <a:pos x="96" y="30"/>
                </a:cxn>
                <a:cxn ang="0">
                  <a:pos x="123" y="18"/>
                </a:cxn>
                <a:cxn ang="0">
                  <a:pos x="154" y="8"/>
                </a:cxn>
                <a:cxn ang="0">
                  <a:pos x="186" y="2"/>
                </a:cxn>
                <a:cxn ang="0">
                  <a:pos x="219" y="0"/>
                </a:cxn>
                <a:cxn ang="0">
                  <a:pos x="254" y="1"/>
                </a:cxn>
                <a:cxn ang="0">
                  <a:pos x="287" y="7"/>
                </a:cxn>
                <a:cxn ang="0">
                  <a:pos x="319" y="16"/>
                </a:cxn>
                <a:cxn ang="0">
                  <a:pos x="347" y="29"/>
                </a:cxn>
                <a:cxn ang="0">
                  <a:pos x="374" y="43"/>
                </a:cxn>
                <a:cxn ang="0">
                  <a:pos x="398" y="61"/>
                </a:cxn>
                <a:cxn ang="0">
                  <a:pos x="419" y="82"/>
                </a:cxn>
                <a:cxn ang="0">
                  <a:pos x="435" y="103"/>
                </a:cxn>
                <a:cxn ang="0">
                  <a:pos x="448" y="127"/>
                </a:cxn>
                <a:cxn ang="0">
                  <a:pos x="456" y="152"/>
                </a:cxn>
                <a:cxn ang="0">
                  <a:pos x="460" y="179"/>
                </a:cxn>
                <a:cxn ang="0">
                  <a:pos x="458" y="207"/>
                </a:cxn>
                <a:cxn ang="0">
                  <a:pos x="451" y="233"/>
                </a:cxn>
                <a:cxn ang="0">
                  <a:pos x="440" y="258"/>
                </a:cxn>
                <a:cxn ang="0">
                  <a:pos x="423" y="280"/>
                </a:cxn>
                <a:cxn ang="0">
                  <a:pos x="404" y="300"/>
                </a:cxn>
                <a:cxn ang="0">
                  <a:pos x="379" y="318"/>
                </a:cxn>
                <a:cxn ang="0">
                  <a:pos x="352" y="332"/>
                </a:cxn>
                <a:cxn ang="0">
                  <a:pos x="323" y="344"/>
                </a:cxn>
                <a:cxn ang="0">
                  <a:pos x="290" y="352"/>
                </a:cxn>
                <a:cxn ang="0">
                  <a:pos x="256" y="356"/>
                </a:cxn>
                <a:cxn ang="0">
                  <a:pos x="220" y="356"/>
                </a:cxn>
              </a:cxnLst>
              <a:rect l="0" t="0" r="r" b="b"/>
              <a:pathLst>
                <a:path w="461" h="357">
                  <a:moveTo>
                    <a:pt x="220" y="356"/>
                  </a:moveTo>
                  <a:lnTo>
                    <a:pt x="207" y="355"/>
                  </a:lnTo>
                  <a:lnTo>
                    <a:pt x="195" y="353"/>
                  </a:lnTo>
                  <a:lnTo>
                    <a:pt x="184" y="351"/>
                  </a:lnTo>
                  <a:lnTo>
                    <a:pt x="172" y="349"/>
                  </a:lnTo>
                  <a:lnTo>
                    <a:pt x="161" y="346"/>
                  </a:lnTo>
                  <a:lnTo>
                    <a:pt x="150" y="343"/>
                  </a:lnTo>
                  <a:lnTo>
                    <a:pt x="139" y="339"/>
                  </a:lnTo>
                  <a:lnTo>
                    <a:pt x="129" y="335"/>
                  </a:lnTo>
                  <a:lnTo>
                    <a:pt x="118" y="331"/>
                  </a:lnTo>
                  <a:lnTo>
                    <a:pt x="109" y="326"/>
                  </a:lnTo>
                  <a:lnTo>
                    <a:pt x="100" y="321"/>
                  </a:lnTo>
                  <a:lnTo>
                    <a:pt x="90" y="316"/>
                  </a:lnTo>
                  <a:lnTo>
                    <a:pt x="82" y="310"/>
                  </a:lnTo>
                  <a:lnTo>
                    <a:pt x="73" y="304"/>
                  </a:lnTo>
                  <a:lnTo>
                    <a:pt x="65" y="298"/>
                  </a:lnTo>
                  <a:lnTo>
                    <a:pt x="57" y="291"/>
                  </a:lnTo>
                  <a:lnTo>
                    <a:pt x="50" y="284"/>
                  </a:lnTo>
                  <a:lnTo>
                    <a:pt x="43" y="277"/>
                  </a:lnTo>
                  <a:lnTo>
                    <a:pt x="37" y="269"/>
                  </a:lnTo>
                  <a:lnTo>
                    <a:pt x="32" y="263"/>
                  </a:lnTo>
                  <a:lnTo>
                    <a:pt x="26" y="255"/>
                  </a:lnTo>
                  <a:lnTo>
                    <a:pt x="21" y="246"/>
                  </a:lnTo>
                  <a:lnTo>
                    <a:pt x="17" y="238"/>
                  </a:lnTo>
                  <a:lnTo>
                    <a:pt x="13" y="230"/>
                  </a:lnTo>
                  <a:lnTo>
                    <a:pt x="9" y="221"/>
                  </a:lnTo>
                  <a:lnTo>
                    <a:pt x="6" y="212"/>
                  </a:lnTo>
                  <a:lnTo>
                    <a:pt x="4" y="204"/>
                  </a:lnTo>
                  <a:lnTo>
                    <a:pt x="2" y="195"/>
                  </a:lnTo>
                  <a:lnTo>
                    <a:pt x="1" y="185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" y="157"/>
                  </a:lnTo>
                  <a:lnTo>
                    <a:pt x="2" y="148"/>
                  </a:lnTo>
                  <a:lnTo>
                    <a:pt x="4" y="140"/>
                  </a:lnTo>
                  <a:lnTo>
                    <a:pt x="6" y="131"/>
                  </a:lnTo>
                  <a:lnTo>
                    <a:pt x="9" y="123"/>
                  </a:lnTo>
                  <a:lnTo>
                    <a:pt x="13" y="115"/>
                  </a:lnTo>
                  <a:lnTo>
                    <a:pt x="17" y="106"/>
                  </a:lnTo>
                  <a:lnTo>
                    <a:pt x="21" y="99"/>
                  </a:lnTo>
                  <a:lnTo>
                    <a:pt x="26" y="91"/>
                  </a:lnTo>
                  <a:lnTo>
                    <a:pt x="31" y="84"/>
                  </a:lnTo>
                  <a:lnTo>
                    <a:pt x="37" y="77"/>
                  </a:lnTo>
                  <a:lnTo>
                    <a:pt x="42" y="70"/>
                  </a:lnTo>
                  <a:lnTo>
                    <a:pt x="49" y="63"/>
                  </a:lnTo>
                  <a:lnTo>
                    <a:pt x="56" y="57"/>
                  </a:lnTo>
                  <a:lnTo>
                    <a:pt x="63" y="51"/>
                  </a:lnTo>
                  <a:lnTo>
                    <a:pt x="71" y="45"/>
                  </a:lnTo>
                  <a:lnTo>
                    <a:pt x="79" y="40"/>
                  </a:lnTo>
                  <a:lnTo>
                    <a:pt x="88" y="34"/>
                  </a:lnTo>
                  <a:lnTo>
                    <a:pt x="96" y="30"/>
                  </a:lnTo>
                  <a:lnTo>
                    <a:pt x="105" y="26"/>
                  </a:lnTo>
                  <a:lnTo>
                    <a:pt x="115" y="21"/>
                  </a:lnTo>
                  <a:lnTo>
                    <a:pt x="123" y="18"/>
                  </a:lnTo>
                  <a:lnTo>
                    <a:pt x="133" y="14"/>
                  </a:lnTo>
                  <a:lnTo>
                    <a:pt x="143" y="11"/>
                  </a:lnTo>
                  <a:lnTo>
                    <a:pt x="154" y="8"/>
                  </a:lnTo>
                  <a:lnTo>
                    <a:pt x="165" y="6"/>
                  </a:lnTo>
                  <a:lnTo>
                    <a:pt x="175" y="4"/>
                  </a:lnTo>
                  <a:lnTo>
                    <a:pt x="186" y="2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1" y="0"/>
                  </a:lnTo>
                  <a:lnTo>
                    <a:pt x="242" y="0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6" y="5"/>
                  </a:lnTo>
                  <a:lnTo>
                    <a:pt x="287" y="7"/>
                  </a:lnTo>
                  <a:lnTo>
                    <a:pt x="298" y="10"/>
                  </a:lnTo>
                  <a:lnTo>
                    <a:pt x="308" y="13"/>
                  </a:lnTo>
                  <a:lnTo>
                    <a:pt x="319" y="16"/>
                  </a:lnTo>
                  <a:lnTo>
                    <a:pt x="329" y="20"/>
                  </a:lnTo>
                  <a:lnTo>
                    <a:pt x="339" y="24"/>
                  </a:lnTo>
                  <a:lnTo>
                    <a:pt x="347" y="29"/>
                  </a:lnTo>
                  <a:lnTo>
                    <a:pt x="357" y="33"/>
                  </a:lnTo>
                  <a:lnTo>
                    <a:pt x="366" y="38"/>
                  </a:lnTo>
                  <a:lnTo>
                    <a:pt x="374" y="43"/>
                  </a:lnTo>
                  <a:lnTo>
                    <a:pt x="383" y="49"/>
                  </a:lnTo>
                  <a:lnTo>
                    <a:pt x="391" y="55"/>
                  </a:lnTo>
                  <a:lnTo>
                    <a:pt x="398" y="61"/>
                  </a:lnTo>
                  <a:lnTo>
                    <a:pt x="406" y="68"/>
                  </a:lnTo>
                  <a:lnTo>
                    <a:pt x="413" y="75"/>
                  </a:lnTo>
                  <a:lnTo>
                    <a:pt x="419" y="82"/>
                  </a:lnTo>
                  <a:lnTo>
                    <a:pt x="424" y="89"/>
                  </a:lnTo>
                  <a:lnTo>
                    <a:pt x="430" y="96"/>
                  </a:lnTo>
                  <a:lnTo>
                    <a:pt x="435" y="103"/>
                  </a:lnTo>
                  <a:lnTo>
                    <a:pt x="440" y="111"/>
                  </a:lnTo>
                  <a:lnTo>
                    <a:pt x="444" y="119"/>
                  </a:lnTo>
                  <a:lnTo>
                    <a:pt x="448" y="127"/>
                  </a:lnTo>
                  <a:lnTo>
                    <a:pt x="451" y="136"/>
                  </a:lnTo>
                  <a:lnTo>
                    <a:pt x="454" y="144"/>
                  </a:lnTo>
                  <a:lnTo>
                    <a:pt x="456" y="152"/>
                  </a:lnTo>
                  <a:lnTo>
                    <a:pt x="458" y="161"/>
                  </a:lnTo>
                  <a:lnTo>
                    <a:pt x="459" y="170"/>
                  </a:lnTo>
                  <a:lnTo>
                    <a:pt x="460" y="179"/>
                  </a:lnTo>
                  <a:lnTo>
                    <a:pt x="460" y="188"/>
                  </a:lnTo>
                  <a:lnTo>
                    <a:pt x="459" y="198"/>
                  </a:lnTo>
                  <a:lnTo>
                    <a:pt x="458" y="207"/>
                  </a:lnTo>
                  <a:lnTo>
                    <a:pt x="456" y="215"/>
                  </a:lnTo>
                  <a:lnTo>
                    <a:pt x="454" y="224"/>
                  </a:lnTo>
                  <a:lnTo>
                    <a:pt x="451" y="233"/>
                  </a:lnTo>
                  <a:lnTo>
                    <a:pt x="448" y="241"/>
                  </a:lnTo>
                  <a:lnTo>
                    <a:pt x="444" y="249"/>
                  </a:lnTo>
                  <a:lnTo>
                    <a:pt x="440" y="258"/>
                  </a:lnTo>
                  <a:lnTo>
                    <a:pt x="434" y="265"/>
                  </a:lnTo>
                  <a:lnTo>
                    <a:pt x="429" y="272"/>
                  </a:lnTo>
                  <a:lnTo>
                    <a:pt x="423" y="280"/>
                  </a:lnTo>
                  <a:lnTo>
                    <a:pt x="418" y="287"/>
                  </a:lnTo>
                  <a:lnTo>
                    <a:pt x="411" y="293"/>
                  </a:lnTo>
                  <a:lnTo>
                    <a:pt x="404" y="300"/>
                  </a:lnTo>
                  <a:lnTo>
                    <a:pt x="396" y="307"/>
                  </a:lnTo>
                  <a:lnTo>
                    <a:pt x="388" y="313"/>
                  </a:lnTo>
                  <a:lnTo>
                    <a:pt x="379" y="318"/>
                  </a:lnTo>
                  <a:lnTo>
                    <a:pt x="370" y="323"/>
                  </a:lnTo>
                  <a:lnTo>
                    <a:pt x="362" y="327"/>
                  </a:lnTo>
                  <a:lnTo>
                    <a:pt x="352" y="332"/>
                  </a:lnTo>
                  <a:lnTo>
                    <a:pt x="343" y="336"/>
                  </a:lnTo>
                  <a:lnTo>
                    <a:pt x="333" y="340"/>
                  </a:lnTo>
                  <a:lnTo>
                    <a:pt x="323" y="344"/>
                  </a:lnTo>
                  <a:lnTo>
                    <a:pt x="312" y="347"/>
                  </a:lnTo>
                  <a:lnTo>
                    <a:pt x="301" y="349"/>
                  </a:lnTo>
                  <a:lnTo>
                    <a:pt x="290" y="352"/>
                  </a:lnTo>
                  <a:lnTo>
                    <a:pt x="279" y="354"/>
                  </a:lnTo>
                  <a:lnTo>
                    <a:pt x="268" y="355"/>
                  </a:lnTo>
                  <a:lnTo>
                    <a:pt x="256" y="356"/>
                  </a:lnTo>
                  <a:lnTo>
                    <a:pt x="244" y="356"/>
                  </a:lnTo>
                  <a:lnTo>
                    <a:pt x="232" y="356"/>
                  </a:lnTo>
                  <a:lnTo>
                    <a:pt x="220" y="356"/>
                  </a:lnTo>
                </a:path>
              </a:pathLst>
            </a:custGeom>
            <a:solidFill>
              <a:srgbClr val="EDEDE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7" name="Freeform 1127"/>
            <p:cNvSpPr>
              <a:spLocks/>
            </p:cNvSpPr>
            <p:nvPr/>
          </p:nvSpPr>
          <p:spPr bwMode="auto">
            <a:xfrm>
              <a:off x="3426" y="3704"/>
              <a:ext cx="456" cy="355"/>
            </a:xfrm>
            <a:custGeom>
              <a:avLst/>
              <a:gdLst/>
              <a:ahLst/>
              <a:cxnLst>
                <a:cxn ang="0">
                  <a:pos x="193" y="351"/>
                </a:cxn>
                <a:cxn ang="0">
                  <a:pos x="159" y="344"/>
                </a:cxn>
                <a:cxn ang="0">
                  <a:pos x="126" y="333"/>
                </a:cxn>
                <a:cxn ang="0">
                  <a:pos x="98" y="319"/>
                </a:cxn>
                <a:cxn ang="0">
                  <a:pos x="71" y="302"/>
                </a:cxn>
                <a:cxn ang="0">
                  <a:pos x="49" y="282"/>
                </a:cxn>
                <a:cxn ang="0">
                  <a:pos x="30" y="261"/>
                </a:cxn>
                <a:cxn ang="0">
                  <a:pos x="16" y="236"/>
                </a:cxn>
                <a:cxn ang="0">
                  <a:pos x="5" y="210"/>
                </a:cxn>
                <a:cxn ang="0">
                  <a:pos x="0" y="184"/>
                </a:cxn>
                <a:cxn ang="0">
                  <a:pos x="0" y="156"/>
                </a:cxn>
                <a:cxn ang="0">
                  <a:pos x="5" y="131"/>
                </a:cxn>
                <a:cxn ang="0">
                  <a:pos x="15" y="106"/>
                </a:cxn>
                <a:cxn ang="0">
                  <a:pos x="30" y="84"/>
                </a:cxn>
                <a:cxn ang="0">
                  <a:pos x="47" y="63"/>
                </a:cxn>
                <a:cxn ang="0">
                  <a:pos x="69" y="45"/>
                </a:cxn>
                <a:cxn ang="0">
                  <a:pos x="94" y="30"/>
                </a:cxn>
                <a:cxn ang="0">
                  <a:pos x="121" y="18"/>
                </a:cxn>
                <a:cxn ang="0">
                  <a:pos x="152" y="9"/>
                </a:cxn>
                <a:cxn ang="0">
                  <a:pos x="184" y="3"/>
                </a:cxn>
                <a:cxn ang="0">
                  <a:pos x="216" y="0"/>
                </a:cxn>
                <a:cxn ang="0">
                  <a:pos x="251" y="2"/>
                </a:cxn>
                <a:cxn ang="0">
                  <a:pos x="283" y="8"/>
                </a:cxn>
                <a:cxn ang="0">
                  <a:pos x="315" y="17"/>
                </a:cxn>
                <a:cxn ang="0">
                  <a:pos x="343" y="29"/>
                </a:cxn>
                <a:cxn ang="0">
                  <a:pos x="370" y="44"/>
                </a:cxn>
                <a:cxn ang="0">
                  <a:pos x="394" y="61"/>
                </a:cxn>
                <a:cxn ang="0">
                  <a:pos x="415" y="82"/>
                </a:cxn>
                <a:cxn ang="0">
                  <a:pos x="430" y="103"/>
                </a:cxn>
                <a:cxn ang="0">
                  <a:pos x="443" y="127"/>
                </a:cxn>
                <a:cxn ang="0">
                  <a:pos x="451" y="151"/>
                </a:cxn>
                <a:cxn ang="0">
                  <a:pos x="455" y="178"/>
                </a:cxn>
                <a:cxn ang="0">
                  <a:pos x="453" y="206"/>
                </a:cxn>
                <a:cxn ang="0">
                  <a:pos x="446" y="231"/>
                </a:cxn>
                <a:cxn ang="0">
                  <a:pos x="435" y="256"/>
                </a:cxn>
                <a:cxn ang="0">
                  <a:pos x="418" y="278"/>
                </a:cxn>
                <a:cxn ang="0">
                  <a:pos x="399" y="298"/>
                </a:cxn>
                <a:cxn ang="0">
                  <a:pos x="375" y="316"/>
                </a:cxn>
                <a:cxn ang="0">
                  <a:pos x="348" y="330"/>
                </a:cxn>
                <a:cxn ang="0">
                  <a:pos x="319" y="341"/>
                </a:cxn>
                <a:cxn ang="0">
                  <a:pos x="286" y="349"/>
                </a:cxn>
                <a:cxn ang="0">
                  <a:pos x="253" y="353"/>
                </a:cxn>
                <a:cxn ang="0">
                  <a:pos x="217" y="353"/>
                </a:cxn>
              </a:cxnLst>
              <a:rect l="0" t="0" r="r" b="b"/>
              <a:pathLst>
                <a:path w="456" h="355">
                  <a:moveTo>
                    <a:pt x="217" y="353"/>
                  </a:moveTo>
                  <a:lnTo>
                    <a:pt x="204" y="352"/>
                  </a:lnTo>
                  <a:lnTo>
                    <a:pt x="193" y="351"/>
                  </a:lnTo>
                  <a:lnTo>
                    <a:pt x="182" y="349"/>
                  </a:lnTo>
                  <a:lnTo>
                    <a:pt x="170" y="346"/>
                  </a:lnTo>
                  <a:lnTo>
                    <a:pt x="159" y="344"/>
                  </a:lnTo>
                  <a:lnTo>
                    <a:pt x="148" y="340"/>
                  </a:lnTo>
                  <a:lnTo>
                    <a:pt x="137" y="337"/>
                  </a:lnTo>
                  <a:lnTo>
                    <a:pt x="126" y="333"/>
                  </a:lnTo>
                  <a:lnTo>
                    <a:pt x="116" y="328"/>
                  </a:lnTo>
                  <a:lnTo>
                    <a:pt x="108" y="324"/>
                  </a:lnTo>
                  <a:lnTo>
                    <a:pt x="98" y="319"/>
                  </a:lnTo>
                  <a:lnTo>
                    <a:pt x="89" y="314"/>
                  </a:lnTo>
                  <a:lnTo>
                    <a:pt x="80" y="308"/>
                  </a:lnTo>
                  <a:lnTo>
                    <a:pt x="71" y="302"/>
                  </a:lnTo>
                  <a:lnTo>
                    <a:pt x="63" y="296"/>
                  </a:lnTo>
                  <a:lnTo>
                    <a:pt x="56" y="289"/>
                  </a:lnTo>
                  <a:lnTo>
                    <a:pt x="49" y="282"/>
                  </a:lnTo>
                  <a:lnTo>
                    <a:pt x="42" y="275"/>
                  </a:lnTo>
                  <a:lnTo>
                    <a:pt x="36" y="267"/>
                  </a:lnTo>
                  <a:lnTo>
                    <a:pt x="30" y="261"/>
                  </a:lnTo>
                  <a:lnTo>
                    <a:pt x="25" y="253"/>
                  </a:lnTo>
                  <a:lnTo>
                    <a:pt x="20" y="245"/>
                  </a:lnTo>
                  <a:lnTo>
                    <a:pt x="16" y="236"/>
                  </a:lnTo>
                  <a:lnTo>
                    <a:pt x="12" y="228"/>
                  </a:lnTo>
                  <a:lnTo>
                    <a:pt x="8" y="219"/>
                  </a:lnTo>
                  <a:lnTo>
                    <a:pt x="5" y="210"/>
                  </a:lnTo>
                  <a:lnTo>
                    <a:pt x="3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0" y="156"/>
                  </a:lnTo>
                  <a:lnTo>
                    <a:pt x="1" y="148"/>
                  </a:lnTo>
                  <a:lnTo>
                    <a:pt x="3" y="140"/>
                  </a:lnTo>
                  <a:lnTo>
                    <a:pt x="5" y="131"/>
                  </a:lnTo>
                  <a:lnTo>
                    <a:pt x="8" y="123"/>
                  </a:lnTo>
                  <a:lnTo>
                    <a:pt x="12" y="114"/>
                  </a:lnTo>
                  <a:lnTo>
                    <a:pt x="15" y="106"/>
                  </a:lnTo>
                  <a:lnTo>
                    <a:pt x="20" y="98"/>
                  </a:lnTo>
                  <a:lnTo>
                    <a:pt x="25" y="91"/>
                  </a:lnTo>
                  <a:lnTo>
                    <a:pt x="30" y="84"/>
                  </a:lnTo>
                  <a:lnTo>
                    <a:pt x="36" y="77"/>
                  </a:lnTo>
                  <a:lnTo>
                    <a:pt x="41" y="70"/>
                  </a:lnTo>
                  <a:lnTo>
                    <a:pt x="47" y="63"/>
                  </a:lnTo>
                  <a:lnTo>
                    <a:pt x="54" y="57"/>
                  </a:lnTo>
                  <a:lnTo>
                    <a:pt x="62" y="51"/>
                  </a:lnTo>
                  <a:lnTo>
                    <a:pt x="69" y="45"/>
                  </a:lnTo>
                  <a:lnTo>
                    <a:pt x="78" y="40"/>
                  </a:lnTo>
                  <a:lnTo>
                    <a:pt x="86" y="35"/>
                  </a:lnTo>
                  <a:lnTo>
                    <a:pt x="94" y="30"/>
                  </a:lnTo>
                  <a:lnTo>
                    <a:pt x="104" y="26"/>
                  </a:lnTo>
                  <a:lnTo>
                    <a:pt x="113" y="22"/>
                  </a:lnTo>
                  <a:lnTo>
                    <a:pt x="121" y="18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9"/>
                  </a:lnTo>
                  <a:lnTo>
                    <a:pt x="162" y="6"/>
                  </a:lnTo>
                  <a:lnTo>
                    <a:pt x="173" y="4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1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1" y="2"/>
                  </a:lnTo>
                  <a:lnTo>
                    <a:pt x="262" y="4"/>
                  </a:lnTo>
                  <a:lnTo>
                    <a:pt x="272" y="5"/>
                  </a:lnTo>
                  <a:lnTo>
                    <a:pt x="283" y="8"/>
                  </a:lnTo>
                  <a:lnTo>
                    <a:pt x="294" y="10"/>
                  </a:lnTo>
                  <a:lnTo>
                    <a:pt x="305" y="13"/>
                  </a:lnTo>
                  <a:lnTo>
                    <a:pt x="315" y="17"/>
                  </a:lnTo>
                  <a:lnTo>
                    <a:pt x="325" y="20"/>
                  </a:lnTo>
                  <a:lnTo>
                    <a:pt x="335" y="25"/>
                  </a:lnTo>
                  <a:lnTo>
                    <a:pt x="343" y="29"/>
                  </a:lnTo>
                  <a:lnTo>
                    <a:pt x="353" y="33"/>
                  </a:lnTo>
                  <a:lnTo>
                    <a:pt x="362" y="38"/>
                  </a:lnTo>
                  <a:lnTo>
                    <a:pt x="370" y="44"/>
                  </a:lnTo>
                  <a:lnTo>
                    <a:pt x="378" y="49"/>
                  </a:lnTo>
                  <a:lnTo>
                    <a:pt x="386" y="55"/>
                  </a:lnTo>
                  <a:lnTo>
                    <a:pt x="394" y="61"/>
                  </a:lnTo>
                  <a:lnTo>
                    <a:pt x="401" y="68"/>
                  </a:lnTo>
                  <a:lnTo>
                    <a:pt x="408" y="74"/>
                  </a:lnTo>
                  <a:lnTo>
                    <a:pt x="415" y="82"/>
                  </a:lnTo>
                  <a:lnTo>
                    <a:pt x="419" y="89"/>
                  </a:lnTo>
                  <a:lnTo>
                    <a:pt x="425" y="95"/>
                  </a:lnTo>
                  <a:lnTo>
                    <a:pt x="430" y="103"/>
                  </a:lnTo>
                  <a:lnTo>
                    <a:pt x="435" y="111"/>
                  </a:lnTo>
                  <a:lnTo>
                    <a:pt x="439" y="119"/>
                  </a:lnTo>
                  <a:lnTo>
                    <a:pt x="443" y="127"/>
                  </a:lnTo>
                  <a:lnTo>
                    <a:pt x="446" y="135"/>
                  </a:lnTo>
                  <a:lnTo>
                    <a:pt x="449" y="144"/>
                  </a:lnTo>
                  <a:lnTo>
                    <a:pt x="451" y="151"/>
                  </a:lnTo>
                  <a:lnTo>
                    <a:pt x="453" y="160"/>
                  </a:lnTo>
                  <a:lnTo>
                    <a:pt x="454" y="169"/>
                  </a:lnTo>
                  <a:lnTo>
                    <a:pt x="455" y="178"/>
                  </a:lnTo>
                  <a:lnTo>
                    <a:pt x="455" y="187"/>
                  </a:lnTo>
                  <a:lnTo>
                    <a:pt x="454" y="196"/>
                  </a:lnTo>
                  <a:lnTo>
                    <a:pt x="453" y="206"/>
                  </a:lnTo>
                  <a:lnTo>
                    <a:pt x="451" y="213"/>
                  </a:lnTo>
                  <a:lnTo>
                    <a:pt x="449" y="222"/>
                  </a:lnTo>
                  <a:lnTo>
                    <a:pt x="446" y="231"/>
                  </a:lnTo>
                  <a:lnTo>
                    <a:pt x="443" y="239"/>
                  </a:lnTo>
                  <a:lnTo>
                    <a:pt x="439" y="248"/>
                  </a:lnTo>
                  <a:lnTo>
                    <a:pt x="435" y="256"/>
                  </a:lnTo>
                  <a:lnTo>
                    <a:pt x="430" y="264"/>
                  </a:lnTo>
                  <a:lnTo>
                    <a:pt x="424" y="270"/>
                  </a:lnTo>
                  <a:lnTo>
                    <a:pt x="418" y="278"/>
                  </a:lnTo>
                  <a:lnTo>
                    <a:pt x="413" y="285"/>
                  </a:lnTo>
                  <a:lnTo>
                    <a:pt x="406" y="291"/>
                  </a:lnTo>
                  <a:lnTo>
                    <a:pt x="399" y="298"/>
                  </a:lnTo>
                  <a:lnTo>
                    <a:pt x="391" y="304"/>
                  </a:lnTo>
                  <a:lnTo>
                    <a:pt x="384" y="310"/>
                  </a:lnTo>
                  <a:lnTo>
                    <a:pt x="375" y="316"/>
                  </a:lnTo>
                  <a:lnTo>
                    <a:pt x="366" y="321"/>
                  </a:lnTo>
                  <a:lnTo>
                    <a:pt x="357" y="325"/>
                  </a:lnTo>
                  <a:lnTo>
                    <a:pt x="348" y="330"/>
                  </a:lnTo>
                  <a:lnTo>
                    <a:pt x="339" y="334"/>
                  </a:lnTo>
                  <a:lnTo>
                    <a:pt x="329" y="338"/>
                  </a:lnTo>
                  <a:lnTo>
                    <a:pt x="319" y="341"/>
                  </a:lnTo>
                  <a:lnTo>
                    <a:pt x="308" y="344"/>
                  </a:lnTo>
                  <a:lnTo>
                    <a:pt x="297" y="347"/>
                  </a:lnTo>
                  <a:lnTo>
                    <a:pt x="286" y="349"/>
                  </a:lnTo>
                  <a:lnTo>
                    <a:pt x="275" y="351"/>
                  </a:lnTo>
                  <a:lnTo>
                    <a:pt x="264" y="352"/>
                  </a:lnTo>
                  <a:lnTo>
                    <a:pt x="253" y="353"/>
                  </a:lnTo>
                  <a:lnTo>
                    <a:pt x="241" y="354"/>
                  </a:lnTo>
                  <a:lnTo>
                    <a:pt x="229" y="354"/>
                  </a:lnTo>
                  <a:lnTo>
                    <a:pt x="217" y="353"/>
                  </a:lnTo>
                </a:path>
              </a:pathLst>
            </a:custGeom>
            <a:solidFill>
              <a:srgbClr val="ECECE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8" name="Freeform 1128"/>
            <p:cNvSpPr>
              <a:spLocks/>
            </p:cNvSpPr>
            <p:nvPr/>
          </p:nvSpPr>
          <p:spPr bwMode="auto">
            <a:xfrm>
              <a:off x="3427" y="3706"/>
              <a:ext cx="453" cy="351"/>
            </a:xfrm>
            <a:custGeom>
              <a:avLst/>
              <a:gdLst/>
              <a:ahLst/>
              <a:cxnLst>
                <a:cxn ang="0">
                  <a:pos x="192" y="347"/>
                </a:cxn>
                <a:cxn ang="0">
                  <a:pos x="158" y="340"/>
                </a:cxn>
                <a:cxn ang="0">
                  <a:pos x="126" y="329"/>
                </a:cxn>
                <a:cxn ang="0">
                  <a:pos x="98" y="316"/>
                </a:cxn>
                <a:cxn ang="0">
                  <a:pos x="72" y="299"/>
                </a:cxn>
                <a:cxn ang="0">
                  <a:pos x="49" y="279"/>
                </a:cxn>
                <a:cxn ang="0">
                  <a:pos x="31" y="258"/>
                </a:cxn>
                <a:cxn ang="0">
                  <a:pos x="16" y="234"/>
                </a:cxn>
                <a:cxn ang="0">
                  <a:pos x="6" y="208"/>
                </a:cxn>
                <a:cxn ang="0">
                  <a:pos x="1" y="182"/>
                </a:cxn>
                <a:cxn ang="0">
                  <a:pos x="1" y="155"/>
                </a:cxn>
                <a:cxn ang="0">
                  <a:pos x="6" y="129"/>
                </a:cxn>
                <a:cxn ang="0">
                  <a:pos x="16" y="105"/>
                </a:cxn>
                <a:cxn ang="0">
                  <a:pos x="31" y="83"/>
                </a:cxn>
                <a:cxn ang="0">
                  <a:pos x="48" y="63"/>
                </a:cxn>
                <a:cxn ang="0">
                  <a:pos x="70" y="44"/>
                </a:cxn>
                <a:cxn ang="0">
                  <a:pos x="95" y="29"/>
                </a:cxn>
                <a:cxn ang="0">
                  <a:pos x="121" y="17"/>
                </a:cxn>
                <a:cxn ang="0">
                  <a:pos x="151" y="8"/>
                </a:cxn>
                <a:cxn ang="0">
                  <a:pos x="183" y="2"/>
                </a:cxn>
                <a:cxn ang="0">
                  <a:pos x="215" y="0"/>
                </a:cxn>
                <a:cxn ang="0">
                  <a:pos x="250" y="2"/>
                </a:cxn>
                <a:cxn ang="0">
                  <a:pos x="282" y="7"/>
                </a:cxn>
                <a:cxn ang="0">
                  <a:pos x="313" y="16"/>
                </a:cxn>
                <a:cxn ang="0">
                  <a:pos x="341" y="28"/>
                </a:cxn>
                <a:cxn ang="0">
                  <a:pos x="368" y="42"/>
                </a:cxn>
                <a:cxn ang="0">
                  <a:pos x="391" y="60"/>
                </a:cxn>
                <a:cxn ang="0">
                  <a:pos x="412" y="80"/>
                </a:cxn>
                <a:cxn ang="0">
                  <a:pos x="427" y="101"/>
                </a:cxn>
                <a:cxn ang="0">
                  <a:pos x="440" y="125"/>
                </a:cxn>
                <a:cxn ang="0">
                  <a:pos x="448" y="150"/>
                </a:cxn>
                <a:cxn ang="0">
                  <a:pos x="452" y="176"/>
                </a:cxn>
                <a:cxn ang="0">
                  <a:pos x="450" y="203"/>
                </a:cxn>
                <a:cxn ang="0">
                  <a:pos x="444" y="229"/>
                </a:cxn>
                <a:cxn ang="0">
                  <a:pos x="432" y="253"/>
                </a:cxn>
                <a:cxn ang="0">
                  <a:pos x="416" y="275"/>
                </a:cxn>
                <a:cxn ang="0">
                  <a:pos x="396" y="295"/>
                </a:cxn>
                <a:cxn ang="0">
                  <a:pos x="373" y="313"/>
                </a:cxn>
                <a:cxn ang="0">
                  <a:pos x="346" y="326"/>
                </a:cxn>
                <a:cxn ang="0">
                  <a:pos x="317" y="338"/>
                </a:cxn>
                <a:cxn ang="0">
                  <a:pos x="285" y="346"/>
                </a:cxn>
                <a:cxn ang="0">
                  <a:pos x="251" y="350"/>
                </a:cxn>
                <a:cxn ang="0">
                  <a:pos x="216" y="350"/>
                </a:cxn>
              </a:cxnLst>
              <a:rect l="0" t="0" r="r" b="b"/>
              <a:pathLst>
                <a:path w="453" h="351">
                  <a:moveTo>
                    <a:pt x="216" y="350"/>
                  </a:moveTo>
                  <a:lnTo>
                    <a:pt x="204" y="348"/>
                  </a:lnTo>
                  <a:lnTo>
                    <a:pt x="192" y="347"/>
                  </a:lnTo>
                  <a:lnTo>
                    <a:pt x="181" y="345"/>
                  </a:lnTo>
                  <a:lnTo>
                    <a:pt x="169" y="343"/>
                  </a:lnTo>
                  <a:lnTo>
                    <a:pt x="158" y="340"/>
                  </a:lnTo>
                  <a:lnTo>
                    <a:pt x="147" y="337"/>
                  </a:lnTo>
                  <a:lnTo>
                    <a:pt x="137" y="333"/>
                  </a:lnTo>
                  <a:lnTo>
                    <a:pt x="126" y="329"/>
                  </a:lnTo>
                  <a:lnTo>
                    <a:pt x="116" y="325"/>
                  </a:lnTo>
                  <a:lnTo>
                    <a:pt x="108" y="321"/>
                  </a:lnTo>
                  <a:lnTo>
                    <a:pt x="98" y="316"/>
                  </a:lnTo>
                  <a:lnTo>
                    <a:pt x="89" y="311"/>
                  </a:lnTo>
                  <a:lnTo>
                    <a:pt x="80" y="305"/>
                  </a:lnTo>
                  <a:lnTo>
                    <a:pt x="72" y="299"/>
                  </a:lnTo>
                  <a:lnTo>
                    <a:pt x="64" y="292"/>
                  </a:lnTo>
                  <a:lnTo>
                    <a:pt x="56" y="286"/>
                  </a:lnTo>
                  <a:lnTo>
                    <a:pt x="49" y="279"/>
                  </a:lnTo>
                  <a:lnTo>
                    <a:pt x="42" y="272"/>
                  </a:lnTo>
                  <a:lnTo>
                    <a:pt x="37" y="264"/>
                  </a:lnTo>
                  <a:lnTo>
                    <a:pt x="31" y="258"/>
                  </a:lnTo>
                  <a:lnTo>
                    <a:pt x="26" y="250"/>
                  </a:lnTo>
                  <a:lnTo>
                    <a:pt x="21" y="242"/>
                  </a:lnTo>
                  <a:lnTo>
                    <a:pt x="16" y="234"/>
                  </a:lnTo>
                  <a:lnTo>
                    <a:pt x="12" y="226"/>
                  </a:lnTo>
                  <a:lnTo>
                    <a:pt x="9" y="217"/>
                  </a:lnTo>
                  <a:lnTo>
                    <a:pt x="6" y="208"/>
                  </a:lnTo>
                  <a:lnTo>
                    <a:pt x="4" y="201"/>
                  </a:lnTo>
                  <a:lnTo>
                    <a:pt x="2" y="192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1" y="155"/>
                  </a:lnTo>
                  <a:lnTo>
                    <a:pt x="2" y="146"/>
                  </a:lnTo>
                  <a:lnTo>
                    <a:pt x="4" y="138"/>
                  </a:lnTo>
                  <a:lnTo>
                    <a:pt x="6" y="129"/>
                  </a:lnTo>
                  <a:lnTo>
                    <a:pt x="9" y="121"/>
                  </a:lnTo>
                  <a:lnTo>
                    <a:pt x="12" y="113"/>
                  </a:lnTo>
                  <a:lnTo>
                    <a:pt x="16" y="105"/>
                  </a:lnTo>
                  <a:lnTo>
                    <a:pt x="21" y="97"/>
                  </a:lnTo>
                  <a:lnTo>
                    <a:pt x="26" y="89"/>
                  </a:lnTo>
                  <a:lnTo>
                    <a:pt x="31" y="83"/>
                  </a:lnTo>
                  <a:lnTo>
                    <a:pt x="36" y="76"/>
                  </a:lnTo>
                  <a:lnTo>
                    <a:pt x="41" y="69"/>
                  </a:lnTo>
                  <a:lnTo>
                    <a:pt x="48" y="63"/>
                  </a:lnTo>
                  <a:lnTo>
                    <a:pt x="55" y="56"/>
                  </a:lnTo>
                  <a:lnTo>
                    <a:pt x="62" y="50"/>
                  </a:lnTo>
                  <a:lnTo>
                    <a:pt x="70" y="44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29"/>
                  </a:lnTo>
                  <a:lnTo>
                    <a:pt x="104" y="25"/>
                  </a:lnTo>
                  <a:lnTo>
                    <a:pt x="113" y="21"/>
                  </a:lnTo>
                  <a:lnTo>
                    <a:pt x="121" y="17"/>
                  </a:lnTo>
                  <a:lnTo>
                    <a:pt x="131" y="14"/>
                  </a:lnTo>
                  <a:lnTo>
                    <a:pt x="141" y="11"/>
                  </a:lnTo>
                  <a:lnTo>
                    <a:pt x="151" y="8"/>
                  </a:lnTo>
                  <a:lnTo>
                    <a:pt x="162" y="6"/>
                  </a:lnTo>
                  <a:lnTo>
                    <a:pt x="172" y="4"/>
                  </a:lnTo>
                  <a:lnTo>
                    <a:pt x="183" y="2"/>
                  </a:lnTo>
                  <a:lnTo>
                    <a:pt x="193" y="1"/>
                  </a:lnTo>
                  <a:lnTo>
                    <a:pt x="204" y="0"/>
                  </a:lnTo>
                  <a:lnTo>
                    <a:pt x="215" y="0"/>
                  </a:lnTo>
                  <a:lnTo>
                    <a:pt x="227" y="0"/>
                  </a:lnTo>
                  <a:lnTo>
                    <a:pt x="238" y="1"/>
                  </a:lnTo>
                  <a:lnTo>
                    <a:pt x="250" y="2"/>
                  </a:lnTo>
                  <a:lnTo>
                    <a:pt x="261" y="3"/>
                  </a:lnTo>
                  <a:lnTo>
                    <a:pt x="271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3" y="13"/>
                  </a:lnTo>
                  <a:lnTo>
                    <a:pt x="313" y="16"/>
                  </a:lnTo>
                  <a:lnTo>
                    <a:pt x="323" y="20"/>
                  </a:lnTo>
                  <a:lnTo>
                    <a:pt x="333" y="24"/>
                  </a:lnTo>
                  <a:lnTo>
                    <a:pt x="341" y="28"/>
                  </a:lnTo>
                  <a:lnTo>
                    <a:pt x="350" y="32"/>
                  </a:lnTo>
                  <a:lnTo>
                    <a:pt x="359" y="37"/>
                  </a:lnTo>
                  <a:lnTo>
                    <a:pt x="368" y="42"/>
                  </a:lnTo>
                  <a:lnTo>
                    <a:pt x="376" y="48"/>
                  </a:lnTo>
                  <a:lnTo>
                    <a:pt x="384" y="54"/>
                  </a:lnTo>
                  <a:lnTo>
                    <a:pt x="391" y="60"/>
                  </a:lnTo>
                  <a:lnTo>
                    <a:pt x="398" y="67"/>
                  </a:lnTo>
                  <a:lnTo>
                    <a:pt x="405" y="73"/>
                  </a:lnTo>
                  <a:lnTo>
                    <a:pt x="412" y="80"/>
                  </a:lnTo>
                  <a:lnTo>
                    <a:pt x="417" y="88"/>
                  </a:lnTo>
                  <a:lnTo>
                    <a:pt x="422" y="94"/>
                  </a:lnTo>
                  <a:lnTo>
                    <a:pt x="427" y="101"/>
                  </a:lnTo>
                  <a:lnTo>
                    <a:pt x="432" y="109"/>
                  </a:lnTo>
                  <a:lnTo>
                    <a:pt x="436" y="117"/>
                  </a:lnTo>
                  <a:lnTo>
                    <a:pt x="440" y="125"/>
                  </a:lnTo>
                  <a:lnTo>
                    <a:pt x="444" y="134"/>
                  </a:lnTo>
                  <a:lnTo>
                    <a:pt x="446" y="142"/>
                  </a:lnTo>
                  <a:lnTo>
                    <a:pt x="448" y="150"/>
                  </a:lnTo>
                  <a:lnTo>
                    <a:pt x="450" y="158"/>
                  </a:lnTo>
                  <a:lnTo>
                    <a:pt x="451" y="167"/>
                  </a:lnTo>
                  <a:lnTo>
                    <a:pt x="452" y="176"/>
                  </a:lnTo>
                  <a:lnTo>
                    <a:pt x="452" y="185"/>
                  </a:lnTo>
                  <a:lnTo>
                    <a:pt x="451" y="194"/>
                  </a:lnTo>
                  <a:lnTo>
                    <a:pt x="450" y="203"/>
                  </a:lnTo>
                  <a:lnTo>
                    <a:pt x="448" y="211"/>
                  </a:lnTo>
                  <a:lnTo>
                    <a:pt x="446" y="220"/>
                  </a:lnTo>
                  <a:lnTo>
                    <a:pt x="444" y="229"/>
                  </a:lnTo>
                  <a:lnTo>
                    <a:pt x="440" y="237"/>
                  </a:lnTo>
                  <a:lnTo>
                    <a:pt x="436" y="245"/>
                  </a:lnTo>
                  <a:lnTo>
                    <a:pt x="432" y="253"/>
                  </a:lnTo>
                  <a:lnTo>
                    <a:pt x="427" y="261"/>
                  </a:lnTo>
                  <a:lnTo>
                    <a:pt x="421" y="267"/>
                  </a:lnTo>
                  <a:lnTo>
                    <a:pt x="416" y="275"/>
                  </a:lnTo>
                  <a:lnTo>
                    <a:pt x="410" y="282"/>
                  </a:lnTo>
                  <a:lnTo>
                    <a:pt x="404" y="289"/>
                  </a:lnTo>
                  <a:lnTo>
                    <a:pt x="396" y="295"/>
                  </a:lnTo>
                  <a:lnTo>
                    <a:pt x="389" y="301"/>
                  </a:lnTo>
                  <a:lnTo>
                    <a:pt x="381" y="307"/>
                  </a:lnTo>
                  <a:lnTo>
                    <a:pt x="373" y="313"/>
                  </a:lnTo>
                  <a:lnTo>
                    <a:pt x="364" y="318"/>
                  </a:lnTo>
                  <a:lnTo>
                    <a:pt x="355" y="322"/>
                  </a:lnTo>
                  <a:lnTo>
                    <a:pt x="346" y="326"/>
                  </a:lnTo>
                  <a:lnTo>
                    <a:pt x="337" y="331"/>
                  </a:lnTo>
                  <a:lnTo>
                    <a:pt x="327" y="334"/>
                  </a:lnTo>
                  <a:lnTo>
                    <a:pt x="317" y="338"/>
                  </a:lnTo>
                  <a:lnTo>
                    <a:pt x="306" y="341"/>
                  </a:lnTo>
                  <a:lnTo>
                    <a:pt x="296" y="344"/>
                  </a:lnTo>
                  <a:lnTo>
                    <a:pt x="285" y="346"/>
                  </a:lnTo>
                  <a:lnTo>
                    <a:pt x="274" y="347"/>
                  </a:lnTo>
                  <a:lnTo>
                    <a:pt x="263" y="349"/>
                  </a:lnTo>
                  <a:lnTo>
                    <a:pt x="251" y="350"/>
                  </a:lnTo>
                  <a:lnTo>
                    <a:pt x="240" y="350"/>
                  </a:lnTo>
                  <a:lnTo>
                    <a:pt x="228" y="350"/>
                  </a:lnTo>
                  <a:lnTo>
                    <a:pt x="216" y="350"/>
                  </a:lnTo>
                </a:path>
              </a:pathLst>
            </a:custGeom>
            <a:solidFill>
              <a:srgbClr val="EBEBE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49" name="Freeform 1129"/>
            <p:cNvSpPr>
              <a:spLocks/>
            </p:cNvSpPr>
            <p:nvPr/>
          </p:nvSpPr>
          <p:spPr bwMode="auto">
            <a:xfrm>
              <a:off x="3429" y="3708"/>
              <a:ext cx="449" cy="347"/>
            </a:xfrm>
            <a:custGeom>
              <a:avLst/>
              <a:gdLst/>
              <a:ahLst/>
              <a:cxnLst>
                <a:cxn ang="0">
                  <a:pos x="190" y="343"/>
                </a:cxn>
                <a:cxn ang="0">
                  <a:pos x="157" y="337"/>
                </a:cxn>
                <a:cxn ang="0">
                  <a:pos x="125" y="326"/>
                </a:cxn>
                <a:cxn ang="0">
                  <a:pos x="97" y="313"/>
                </a:cxn>
                <a:cxn ang="0">
                  <a:pos x="71" y="296"/>
                </a:cxn>
                <a:cxn ang="0">
                  <a:pos x="49" y="276"/>
                </a:cxn>
                <a:cxn ang="0">
                  <a:pos x="31" y="255"/>
                </a:cxn>
                <a:cxn ang="0">
                  <a:pos x="16" y="232"/>
                </a:cxn>
                <a:cxn ang="0">
                  <a:pos x="6" y="206"/>
                </a:cxn>
                <a:cxn ang="0">
                  <a:pos x="1" y="180"/>
                </a:cxn>
                <a:cxn ang="0">
                  <a:pos x="1" y="153"/>
                </a:cxn>
                <a:cxn ang="0">
                  <a:pos x="6" y="128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8" y="62"/>
                </a:cxn>
                <a:cxn ang="0">
                  <a:pos x="69" y="43"/>
                </a:cxn>
                <a:cxn ang="0">
                  <a:pos x="94" y="29"/>
                </a:cxn>
                <a:cxn ang="0">
                  <a:pos x="120" y="17"/>
                </a:cxn>
                <a:cxn ang="0">
                  <a:pos x="150" y="8"/>
                </a:cxn>
                <a:cxn ang="0">
                  <a:pos x="182" y="2"/>
                </a:cxn>
                <a:cxn ang="0">
                  <a:pos x="214" y="0"/>
                </a:cxn>
                <a:cxn ang="0">
                  <a:pos x="248" y="1"/>
                </a:cxn>
                <a:cxn ang="0">
                  <a:pos x="279" y="7"/>
                </a:cxn>
                <a:cxn ang="0">
                  <a:pos x="310" y="15"/>
                </a:cxn>
                <a:cxn ang="0">
                  <a:pos x="338" y="28"/>
                </a:cxn>
                <a:cxn ang="0">
                  <a:pos x="364" y="42"/>
                </a:cxn>
                <a:cxn ang="0">
                  <a:pos x="388" y="59"/>
                </a:cxn>
                <a:cxn ang="0">
                  <a:pos x="408" y="79"/>
                </a:cxn>
                <a:cxn ang="0">
                  <a:pos x="424" y="100"/>
                </a:cxn>
                <a:cxn ang="0">
                  <a:pos x="436" y="124"/>
                </a:cxn>
                <a:cxn ang="0">
                  <a:pos x="444" y="148"/>
                </a:cxn>
                <a:cxn ang="0">
                  <a:pos x="448" y="174"/>
                </a:cxn>
                <a:cxn ang="0">
                  <a:pos x="446" y="201"/>
                </a:cxn>
                <a:cxn ang="0">
                  <a:pos x="440" y="226"/>
                </a:cxn>
                <a:cxn ang="0">
                  <a:pos x="428" y="251"/>
                </a:cxn>
                <a:cxn ang="0">
                  <a:pos x="412" y="272"/>
                </a:cxn>
                <a:cxn ang="0">
                  <a:pos x="393" y="292"/>
                </a:cxn>
                <a:cxn ang="0">
                  <a:pos x="369" y="310"/>
                </a:cxn>
                <a:cxn ang="0">
                  <a:pos x="343" y="323"/>
                </a:cxn>
                <a:cxn ang="0">
                  <a:pos x="314" y="334"/>
                </a:cxn>
                <a:cxn ang="0">
                  <a:pos x="282" y="342"/>
                </a:cxn>
                <a:cxn ang="0">
                  <a:pos x="249" y="346"/>
                </a:cxn>
                <a:cxn ang="0">
                  <a:pos x="214" y="346"/>
                </a:cxn>
              </a:cxnLst>
              <a:rect l="0" t="0" r="r" b="b"/>
              <a:pathLst>
                <a:path w="449" h="347">
                  <a:moveTo>
                    <a:pt x="214" y="346"/>
                  </a:moveTo>
                  <a:lnTo>
                    <a:pt x="202" y="345"/>
                  </a:lnTo>
                  <a:lnTo>
                    <a:pt x="190" y="343"/>
                  </a:lnTo>
                  <a:lnTo>
                    <a:pt x="179" y="342"/>
                  </a:lnTo>
                  <a:lnTo>
                    <a:pt x="168" y="339"/>
                  </a:lnTo>
                  <a:lnTo>
                    <a:pt x="157" y="337"/>
                  </a:lnTo>
                  <a:lnTo>
                    <a:pt x="146" y="333"/>
                  </a:lnTo>
                  <a:lnTo>
                    <a:pt x="136" y="330"/>
                  </a:lnTo>
                  <a:lnTo>
                    <a:pt x="125" y="326"/>
                  </a:lnTo>
                  <a:lnTo>
                    <a:pt x="115" y="321"/>
                  </a:lnTo>
                  <a:lnTo>
                    <a:pt x="107" y="317"/>
                  </a:lnTo>
                  <a:lnTo>
                    <a:pt x="97" y="313"/>
                  </a:lnTo>
                  <a:lnTo>
                    <a:pt x="88" y="308"/>
                  </a:lnTo>
                  <a:lnTo>
                    <a:pt x="80" y="302"/>
                  </a:lnTo>
                  <a:lnTo>
                    <a:pt x="71" y="296"/>
                  </a:lnTo>
                  <a:lnTo>
                    <a:pt x="63" y="289"/>
                  </a:lnTo>
                  <a:lnTo>
                    <a:pt x="56" y="283"/>
                  </a:lnTo>
                  <a:lnTo>
                    <a:pt x="49" y="276"/>
                  </a:lnTo>
                  <a:lnTo>
                    <a:pt x="42" y="269"/>
                  </a:lnTo>
                  <a:lnTo>
                    <a:pt x="37" y="262"/>
                  </a:lnTo>
                  <a:lnTo>
                    <a:pt x="31" y="255"/>
                  </a:lnTo>
                  <a:lnTo>
                    <a:pt x="26" y="248"/>
                  </a:lnTo>
                  <a:lnTo>
                    <a:pt x="21" y="239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9" y="215"/>
                  </a:lnTo>
                  <a:lnTo>
                    <a:pt x="6" y="206"/>
                  </a:lnTo>
                  <a:lnTo>
                    <a:pt x="4" y="198"/>
                  </a:lnTo>
                  <a:lnTo>
                    <a:pt x="2" y="189"/>
                  </a:lnTo>
                  <a:lnTo>
                    <a:pt x="1" y="180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1" y="153"/>
                  </a:lnTo>
                  <a:lnTo>
                    <a:pt x="2" y="144"/>
                  </a:lnTo>
                  <a:lnTo>
                    <a:pt x="4" y="136"/>
                  </a:lnTo>
                  <a:lnTo>
                    <a:pt x="6" y="128"/>
                  </a:lnTo>
                  <a:lnTo>
                    <a:pt x="9" y="120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1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8" y="62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9" y="43"/>
                  </a:lnTo>
                  <a:lnTo>
                    <a:pt x="77" y="38"/>
                  </a:lnTo>
                  <a:lnTo>
                    <a:pt x="85" y="33"/>
                  </a:lnTo>
                  <a:lnTo>
                    <a:pt x="94" y="29"/>
                  </a:lnTo>
                  <a:lnTo>
                    <a:pt x="103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30" y="13"/>
                  </a:lnTo>
                  <a:lnTo>
                    <a:pt x="140" y="10"/>
                  </a:lnTo>
                  <a:lnTo>
                    <a:pt x="150" y="8"/>
                  </a:lnTo>
                  <a:lnTo>
                    <a:pt x="160" y="5"/>
                  </a:lnTo>
                  <a:lnTo>
                    <a:pt x="171" y="3"/>
                  </a:lnTo>
                  <a:lnTo>
                    <a:pt x="182" y="2"/>
                  </a:lnTo>
                  <a:lnTo>
                    <a:pt x="191" y="1"/>
                  </a:lnTo>
                  <a:lnTo>
                    <a:pt x="202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58" y="3"/>
                  </a:lnTo>
                  <a:lnTo>
                    <a:pt x="269" y="5"/>
                  </a:lnTo>
                  <a:lnTo>
                    <a:pt x="279" y="7"/>
                  </a:lnTo>
                  <a:lnTo>
                    <a:pt x="290" y="9"/>
                  </a:lnTo>
                  <a:lnTo>
                    <a:pt x="300" y="12"/>
                  </a:lnTo>
                  <a:lnTo>
                    <a:pt x="310" y="15"/>
                  </a:lnTo>
                  <a:lnTo>
                    <a:pt x="320" y="19"/>
                  </a:lnTo>
                  <a:lnTo>
                    <a:pt x="330" y="23"/>
                  </a:lnTo>
                  <a:lnTo>
                    <a:pt x="338" y="28"/>
                  </a:lnTo>
                  <a:lnTo>
                    <a:pt x="347" y="31"/>
                  </a:lnTo>
                  <a:lnTo>
                    <a:pt x="356" y="37"/>
                  </a:lnTo>
                  <a:lnTo>
                    <a:pt x="364" y="42"/>
                  </a:lnTo>
                  <a:lnTo>
                    <a:pt x="373" y="47"/>
                  </a:lnTo>
                  <a:lnTo>
                    <a:pt x="381" y="53"/>
                  </a:lnTo>
                  <a:lnTo>
                    <a:pt x="388" y="59"/>
                  </a:lnTo>
                  <a:lnTo>
                    <a:pt x="395" y="66"/>
                  </a:lnTo>
                  <a:lnTo>
                    <a:pt x="402" y="72"/>
                  </a:lnTo>
                  <a:lnTo>
                    <a:pt x="408" y="79"/>
                  </a:lnTo>
                  <a:lnTo>
                    <a:pt x="413" y="86"/>
                  </a:lnTo>
                  <a:lnTo>
                    <a:pt x="418" y="93"/>
                  </a:lnTo>
                  <a:lnTo>
                    <a:pt x="424" y="100"/>
                  </a:lnTo>
                  <a:lnTo>
                    <a:pt x="428" y="108"/>
                  </a:lnTo>
                  <a:lnTo>
                    <a:pt x="433" y="116"/>
                  </a:lnTo>
                  <a:lnTo>
                    <a:pt x="436" y="124"/>
                  </a:lnTo>
                  <a:lnTo>
                    <a:pt x="440" y="132"/>
                  </a:lnTo>
                  <a:lnTo>
                    <a:pt x="442" y="140"/>
                  </a:lnTo>
                  <a:lnTo>
                    <a:pt x="444" y="148"/>
                  </a:lnTo>
                  <a:lnTo>
                    <a:pt x="446" y="156"/>
                  </a:lnTo>
                  <a:lnTo>
                    <a:pt x="447" y="165"/>
                  </a:lnTo>
                  <a:lnTo>
                    <a:pt x="448" y="174"/>
                  </a:lnTo>
                  <a:lnTo>
                    <a:pt x="448" y="183"/>
                  </a:lnTo>
                  <a:lnTo>
                    <a:pt x="447" y="192"/>
                  </a:lnTo>
                  <a:lnTo>
                    <a:pt x="446" y="201"/>
                  </a:lnTo>
                  <a:lnTo>
                    <a:pt x="444" y="209"/>
                  </a:lnTo>
                  <a:lnTo>
                    <a:pt x="442" y="218"/>
                  </a:lnTo>
                  <a:lnTo>
                    <a:pt x="440" y="226"/>
                  </a:lnTo>
                  <a:lnTo>
                    <a:pt x="436" y="234"/>
                  </a:lnTo>
                  <a:lnTo>
                    <a:pt x="432" y="243"/>
                  </a:lnTo>
                  <a:lnTo>
                    <a:pt x="428" y="251"/>
                  </a:lnTo>
                  <a:lnTo>
                    <a:pt x="423" y="258"/>
                  </a:lnTo>
                  <a:lnTo>
                    <a:pt x="418" y="265"/>
                  </a:lnTo>
                  <a:lnTo>
                    <a:pt x="412" y="272"/>
                  </a:lnTo>
                  <a:lnTo>
                    <a:pt x="407" y="279"/>
                  </a:lnTo>
                  <a:lnTo>
                    <a:pt x="400" y="286"/>
                  </a:lnTo>
                  <a:lnTo>
                    <a:pt x="393" y="292"/>
                  </a:lnTo>
                  <a:lnTo>
                    <a:pt x="386" y="298"/>
                  </a:lnTo>
                  <a:lnTo>
                    <a:pt x="378" y="304"/>
                  </a:lnTo>
                  <a:lnTo>
                    <a:pt x="369" y="310"/>
                  </a:lnTo>
                  <a:lnTo>
                    <a:pt x="361" y="315"/>
                  </a:lnTo>
                  <a:lnTo>
                    <a:pt x="352" y="318"/>
                  </a:lnTo>
                  <a:lnTo>
                    <a:pt x="343" y="323"/>
                  </a:lnTo>
                  <a:lnTo>
                    <a:pt x="334" y="327"/>
                  </a:lnTo>
                  <a:lnTo>
                    <a:pt x="324" y="331"/>
                  </a:lnTo>
                  <a:lnTo>
                    <a:pt x="314" y="334"/>
                  </a:lnTo>
                  <a:lnTo>
                    <a:pt x="304" y="337"/>
                  </a:lnTo>
                  <a:lnTo>
                    <a:pt x="293" y="340"/>
                  </a:lnTo>
                  <a:lnTo>
                    <a:pt x="282" y="342"/>
                  </a:lnTo>
                  <a:lnTo>
                    <a:pt x="271" y="344"/>
                  </a:lnTo>
                  <a:lnTo>
                    <a:pt x="261" y="345"/>
                  </a:lnTo>
                  <a:lnTo>
                    <a:pt x="249" y="346"/>
                  </a:lnTo>
                  <a:lnTo>
                    <a:pt x="238" y="346"/>
                  </a:lnTo>
                  <a:lnTo>
                    <a:pt x="226" y="346"/>
                  </a:lnTo>
                  <a:lnTo>
                    <a:pt x="214" y="34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0" name="Freeform 1130"/>
            <p:cNvSpPr>
              <a:spLocks/>
            </p:cNvSpPr>
            <p:nvPr/>
          </p:nvSpPr>
          <p:spPr bwMode="auto">
            <a:xfrm>
              <a:off x="3431" y="3709"/>
              <a:ext cx="445" cy="345"/>
            </a:xfrm>
            <a:custGeom>
              <a:avLst/>
              <a:gdLst/>
              <a:ahLst/>
              <a:cxnLst>
                <a:cxn ang="0">
                  <a:pos x="188" y="341"/>
                </a:cxn>
                <a:cxn ang="0">
                  <a:pos x="156" y="334"/>
                </a:cxn>
                <a:cxn ang="0">
                  <a:pos x="124" y="323"/>
                </a:cxn>
                <a:cxn ang="0">
                  <a:pos x="96" y="311"/>
                </a:cxn>
                <a:cxn ang="0">
                  <a:pos x="71" y="294"/>
                </a:cxn>
                <a:cxn ang="0">
                  <a:pos x="48" y="274"/>
                </a:cxn>
                <a:cxn ang="0">
                  <a:pos x="31" y="254"/>
                </a:cxn>
                <a:cxn ang="0">
                  <a:pos x="16" y="230"/>
                </a:cxn>
                <a:cxn ang="0">
                  <a:pos x="6" y="205"/>
                </a:cxn>
                <a:cxn ang="0">
                  <a:pos x="1" y="179"/>
                </a:cxn>
                <a:cxn ang="0">
                  <a:pos x="1" y="152"/>
                </a:cxn>
                <a:cxn ang="0">
                  <a:pos x="6" y="127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7" y="62"/>
                </a:cxn>
                <a:cxn ang="0">
                  <a:pos x="69" y="44"/>
                </a:cxn>
                <a:cxn ang="0">
                  <a:pos x="93" y="29"/>
                </a:cxn>
                <a:cxn ang="0">
                  <a:pos x="119" y="17"/>
                </a:cxn>
                <a:cxn ang="0">
                  <a:pos x="149" y="8"/>
                </a:cxn>
                <a:cxn ang="0">
                  <a:pos x="180" y="2"/>
                </a:cxn>
                <a:cxn ang="0">
                  <a:pos x="212" y="0"/>
                </a:cxn>
                <a:cxn ang="0">
                  <a:pos x="245" y="2"/>
                </a:cxn>
                <a:cxn ang="0">
                  <a:pos x="277" y="7"/>
                </a:cxn>
                <a:cxn ang="0">
                  <a:pos x="307" y="16"/>
                </a:cxn>
                <a:cxn ang="0">
                  <a:pos x="335" y="28"/>
                </a:cxn>
                <a:cxn ang="0">
                  <a:pos x="361" y="42"/>
                </a:cxn>
                <a:cxn ang="0">
                  <a:pos x="385" y="59"/>
                </a:cxn>
                <a:cxn ang="0">
                  <a:pos x="404" y="79"/>
                </a:cxn>
                <a:cxn ang="0">
                  <a:pos x="420" y="100"/>
                </a:cxn>
                <a:cxn ang="0">
                  <a:pos x="432" y="123"/>
                </a:cxn>
                <a:cxn ang="0">
                  <a:pos x="441" y="147"/>
                </a:cxn>
                <a:cxn ang="0">
                  <a:pos x="444" y="173"/>
                </a:cxn>
                <a:cxn ang="0">
                  <a:pos x="442" y="200"/>
                </a:cxn>
                <a:cxn ang="0">
                  <a:pos x="436" y="225"/>
                </a:cxn>
                <a:cxn ang="0">
                  <a:pos x="424" y="249"/>
                </a:cxn>
                <a:cxn ang="0">
                  <a:pos x="408" y="270"/>
                </a:cxn>
                <a:cxn ang="0">
                  <a:pos x="389" y="290"/>
                </a:cxn>
                <a:cxn ang="0">
                  <a:pos x="366" y="307"/>
                </a:cxn>
                <a:cxn ang="0">
                  <a:pos x="340" y="321"/>
                </a:cxn>
                <a:cxn ang="0">
                  <a:pos x="311" y="332"/>
                </a:cxn>
                <a:cxn ang="0">
                  <a:pos x="280" y="340"/>
                </a:cxn>
                <a:cxn ang="0">
                  <a:pos x="247" y="343"/>
                </a:cxn>
                <a:cxn ang="0">
                  <a:pos x="212" y="343"/>
                </a:cxn>
              </a:cxnLst>
              <a:rect l="0" t="0" r="r" b="b"/>
              <a:pathLst>
                <a:path w="445" h="345">
                  <a:moveTo>
                    <a:pt x="212" y="343"/>
                  </a:moveTo>
                  <a:lnTo>
                    <a:pt x="200" y="342"/>
                  </a:lnTo>
                  <a:lnTo>
                    <a:pt x="188" y="341"/>
                  </a:lnTo>
                  <a:lnTo>
                    <a:pt x="178" y="339"/>
                  </a:lnTo>
                  <a:lnTo>
                    <a:pt x="166" y="337"/>
                  </a:lnTo>
                  <a:lnTo>
                    <a:pt x="156" y="334"/>
                  </a:lnTo>
                  <a:lnTo>
                    <a:pt x="145" y="331"/>
                  </a:lnTo>
                  <a:lnTo>
                    <a:pt x="134" y="327"/>
                  </a:lnTo>
                  <a:lnTo>
                    <a:pt x="124" y="323"/>
                  </a:lnTo>
                  <a:lnTo>
                    <a:pt x="114" y="319"/>
                  </a:lnTo>
                  <a:lnTo>
                    <a:pt x="106" y="315"/>
                  </a:lnTo>
                  <a:lnTo>
                    <a:pt x="96" y="311"/>
                  </a:lnTo>
                  <a:lnTo>
                    <a:pt x="87" y="305"/>
                  </a:lnTo>
                  <a:lnTo>
                    <a:pt x="79" y="300"/>
                  </a:lnTo>
                  <a:lnTo>
                    <a:pt x="71" y="294"/>
                  </a:lnTo>
                  <a:lnTo>
                    <a:pt x="63" y="287"/>
                  </a:lnTo>
                  <a:lnTo>
                    <a:pt x="55" y="281"/>
                  </a:lnTo>
                  <a:lnTo>
                    <a:pt x="48" y="274"/>
                  </a:lnTo>
                  <a:lnTo>
                    <a:pt x="42" y="267"/>
                  </a:lnTo>
                  <a:lnTo>
                    <a:pt x="36" y="260"/>
                  </a:lnTo>
                  <a:lnTo>
                    <a:pt x="31" y="254"/>
                  </a:lnTo>
                  <a:lnTo>
                    <a:pt x="25" y="246"/>
                  </a:lnTo>
                  <a:lnTo>
                    <a:pt x="21" y="238"/>
                  </a:lnTo>
                  <a:lnTo>
                    <a:pt x="16" y="230"/>
                  </a:lnTo>
                  <a:lnTo>
                    <a:pt x="12" y="222"/>
                  </a:lnTo>
                  <a:lnTo>
                    <a:pt x="9" y="213"/>
                  </a:lnTo>
                  <a:lnTo>
                    <a:pt x="6" y="205"/>
                  </a:lnTo>
                  <a:lnTo>
                    <a:pt x="4" y="197"/>
                  </a:lnTo>
                  <a:lnTo>
                    <a:pt x="2" y="188"/>
                  </a:lnTo>
                  <a:lnTo>
                    <a:pt x="1" y="179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1" y="152"/>
                  </a:lnTo>
                  <a:lnTo>
                    <a:pt x="2" y="143"/>
                  </a:lnTo>
                  <a:lnTo>
                    <a:pt x="4" y="136"/>
                  </a:lnTo>
                  <a:lnTo>
                    <a:pt x="6" y="127"/>
                  </a:lnTo>
                  <a:lnTo>
                    <a:pt x="9" y="119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0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7" y="62"/>
                  </a:lnTo>
                  <a:lnTo>
                    <a:pt x="54" y="55"/>
                  </a:lnTo>
                  <a:lnTo>
                    <a:pt x="61" y="49"/>
                  </a:lnTo>
                  <a:lnTo>
                    <a:pt x="69" y="44"/>
                  </a:lnTo>
                  <a:lnTo>
                    <a:pt x="77" y="38"/>
                  </a:lnTo>
                  <a:lnTo>
                    <a:pt x="84" y="33"/>
                  </a:lnTo>
                  <a:lnTo>
                    <a:pt x="93" y="29"/>
                  </a:lnTo>
                  <a:lnTo>
                    <a:pt x="102" y="25"/>
                  </a:lnTo>
                  <a:lnTo>
                    <a:pt x="111" y="21"/>
                  </a:lnTo>
                  <a:lnTo>
                    <a:pt x="119" y="17"/>
                  </a:lnTo>
                  <a:lnTo>
                    <a:pt x="129" y="14"/>
                  </a:lnTo>
                  <a:lnTo>
                    <a:pt x="138" y="11"/>
                  </a:lnTo>
                  <a:lnTo>
                    <a:pt x="149" y="8"/>
                  </a:lnTo>
                  <a:lnTo>
                    <a:pt x="159" y="6"/>
                  </a:lnTo>
                  <a:lnTo>
                    <a:pt x="169" y="4"/>
                  </a:lnTo>
                  <a:lnTo>
                    <a:pt x="180" y="2"/>
                  </a:lnTo>
                  <a:lnTo>
                    <a:pt x="190" y="1"/>
                  </a:lnTo>
                  <a:lnTo>
                    <a:pt x="200" y="0"/>
                  </a:lnTo>
                  <a:lnTo>
                    <a:pt x="212" y="0"/>
                  </a:lnTo>
                  <a:lnTo>
                    <a:pt x="223" y="0"/>
                  </a:lnTo>
                  <a:lnTo>
                    <a:pt x="234" y="1"/>
                  </a:lnTo>
                  <a:lnTo>
                    <a:pt x="245" y="2"/>
                  </a:lnTo>
                  <a:lnTo>
                    <a:pt x="256" y="3"/>
                  </a:lnTo>
                  <a:lnTo>
                    <a:pt x="266" y="5"/>
                  </a:lnTo>
                  <a:lnTo>
                    <a:pt x="277" y="7"/>
                  </a:lnTo>
                  <a:lnTo>
                    <a:pt x="287" y="10"/>
                  </a:lnTo>
                  <a:lnTo>
                    <a:pt x="298" y="13"/>
                  </a:lnTo>
                  <a:lnTo>
                    <a:pt x="307" y="16"/>
                  </a:lnTo>
                  <a:lnTo>
                    <a:pt x="317" y="20"/>
                  </a:lnTo>
                  <a:lnTo>
                    <a:pt x="327" y="24"/>
                  </a:lnTo>
                  <a:lnTo>
                    <a:pt x="335" y="28"/>
                  </a:lnTo>
                  <a:lnTo>
                    <a:pt x="344" y="32"/>
                  </a:lnTo>
                  <a:lnTo>
                    <a:pt x="353" y="37"/>
                  </a:lnTo>
                  <a:lnTo>
                    <a:pt x="361" y="42"/>
                  </a:lnTo>
                  <a:lnTo>
                    <a:pt x="369" y="47"/>
                  </a:lnTo>
                  <a:lnTo>
                    <a:pt x="377" y="53"/>
                  </a:lnTo>
                  <a:lnTo>
                    <a:pt x="385" y="59"/>
                  </a:lnTo>
                  <a:lnTo>
                    <a:pt x="391" y="66"/>
                  </a:lnTo>
                  <a:lnTo>
                    <a:pt x="398" y="72"/>
                  </a:lnTo>
                  <a:lnTo>
                    <a:pt x="404" y="79"/>
                  </a:lnTo>
                  <a:lnTo>
                    <a:pt x="409" y="86"/>
                  </a:lnTo>
                  <a:lnTo>
                    <a:pt x="415" y="93"/>
                  </a:lnTo>
                  <a:lnTo>
                    <a:pt x="420" y="100"/>
                  </a:lnTo>
                  <a:lnTo>
                    <a:pt x="424" y="107"/>
                  </a:lnTo>
                  <a:lnTo>
                    <a:pt x="429" y="115"/>
                  </a:lnTo>
                  <a:lnTo>
                    <a:pt x="432" y="123"/>
                  </a:lnTo>
                  <a:lnTo>
                    <a:pt x="436" y="131"/>
                  </a:lnTo>
                  <a:lnTo>
                    <a:pt x="438" y="140"/>
                  </a:lnTo>
                  <a:lnTo>
                    <a:pt x="441" y="147"/>
                  </a:lnTo>
                  <a:lnTo>
                    <a:pt x="442" y="155"/>
                  </a:lnTo>
                  <a:lnTo>
                    <a:pt x="443" y="164"/>
                  </a:lnTo>
                  <a:lnTo>
                    <a:pt x="444" y="173"/>
                  </a:lnTo>
                  <a:lnTo>
                    <a:pt x="444" y="182"/>
                  </a:lnTo>
                  <a:lnTo>
                    <a:pt x="443" y="191"/>
                  </a:lnTo>
                  <a:lnTo>
                    <a:pt x="442" y="200"/>
                  </a:lnTo>
                  <a:lnTo>
                    <a:pt x="441" y="207"/>
                  </a:lnTo>
                  <a:lnTo>
                    <a:pt x="438" y="216"/>
                  </a:lnTo>
                  <a:lnTo>
                    <a:pt x="436" y="225"/>
                  </a:lnTo>
                  <a:lnTo>
                    <a:pt x="432" y="233"/>
                  </a:lnTo>
                  <a:lnTo>
                    <a:pt x="428" y="241"/>
                  </a:lnTo>
                  <a:lnTo>
                    <a:pt x="424" y="249"/>
                  </a:lnTo>
                  <a:lnTo>
                    <a:pt x="419" y="257"/>
                  </a:lnTo>
                  <a:lnTo>
                    <a:pt x="414" y="263"/>
                  </a:lnTo>
                  <a:lnTo>
                    <a:pt x="408" y="270"/>
                  </a:lnTo>
                  <a:lnTo>
                    <a:pt x="403" y="277"/>
                  </a:lnTo>
                  <a:lnTo>
                    <a:pt x="396" y="284"/>
                  </a:lnTo>
                  <a:lnTo>
                    <a:pt x="389" y="290"/>
                  </a:lnTo>
                  <a:lnTo>
                    <a:pt x="382" y="296"/>
                  </a:lnTo>
                  <a:lnTo>
                    <a:pt x="374" y="302"/>
                  </a:lnTo>
                  <a:lnTo>
                    <a:pt x="366" y="307"/>
                  </a:lnTo>
                  <a:lnTo>
                    <a:pt x="358" y="313"/>
                  </a:lnTo>
                  <a:lnTo>
                    <a:pt x="349" y="316"/>
                  </a:lnTo>
                  <a:lnTo>
                    <a:pt x="340" y="321"/>
                  </a:lnTo>
                  <a:lnTo>
                    <a:pt x="331" y="325"/>
                  </a:lnTo>
                  <a:lnTo>
                    <a:pt x="321" y="329"/>
                  </a:lnTo>
                  <a:lnTo>
                    <a:pt x="311" y="332"/>
                  </a:lnTo>
                  <a:lnTo>
                    <a:pt x="301" y="335"/>
                  </a:lnTo>
                  <a:lnTo>
                    <a:pt x="291" y="338"/>
                  </a:lnTo>
                  <a:lnTo>
                    <a:pt x="280" y="340"/>
                  </a:lnTo>
                  <a:lnTo>
                    <a:pt x="269" y="341"/>
                  </a:lnTo>
                  <a:lnTo>
                    <a:pt x="258" y="343"/>
                  </a:lnTo>
                  <a:lnTo>
                    <a:pt x="247" y="343"/>
                  </a:lnTo>
                  <a:lnTo>
                    <a:pt x="236" y="344"/>
                  </a:lnTo>
                  <a:lnTo>
                    <a:pt x="224" y="344"/>
                  </a:lnTo>
                  <a:lnTo>
                    <a:pt x="212" y="343"/>
                  </a:lnTo>
                </a:path>
              </a:pathLst>
            </a:custGeom>
            <a:solidFill>
              <a:srgbClr val="E9E9E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1" name="Freeform 1131"/>
            <p:cNvSpPr>
              <a:spLocks/>
            </p:cNvSpPr>
            <p:nvPr/>
          </p:nvSpPr>
          <p:spPr bwMode="auto">
            <a:xfrm>
              <a:off x="3433" y="3711"/>
              <a:ext cx="441" cy="341"/>
            </a:xfrm>
            <a:custGeom>
              <a:avLst/>
              <a:gdLst/>
              <a:ahLst/>
              <a:cxnLst>
                <a:cxn ang="0">
                  <a:pos x="187" y="338"/>
                </a:cxn>
                <a:cxn ang="0">
                  <a:pos x="154" y="331"/>
                </a:cxn>
                <a:cxn ang="0">
                  <a:pos x="123" y="320"/>
                </a:cxn>
                <a:cxn ang="0">
                  <a:pos x="96" y="307"/>
                </a:cxn>
                <a:cxn ang="0">
                  <a:pos x="70" y="290"/>
                </a:cxn>
                <a:cxn ang="0">
                  <a:pos x="48" y="271"/>
                </a:cxn>
                <a:cxn ang="0">
                  <a:pos x="30" y="251"/>
                </a:cxn>
                <a:cxn ang="0">
                  <a:pos x="16" y="228"/>
                </a:cxn>
                <a:cxn ang="0">
                  <a:pos x="6" y="202"/>
                </a:cxn>
                <a:cxn ang="0">
                  <a:pos x="1" y="177"/>
                </a:cxn>
                <a:cxn ang="0">
                  <a:pos x="1" y="150"/>
                </a:cxn>
                <a:cxn ang="0">
                  <a:pos x="6" y="126"/>
                </a:cxn>
                <a:cxn ang="0">
                  <a:pos x="16" y="102"/>
                </a:cxn>
                <a:cxn ang="0">
                  <a:pos x="30" y="81"/>
                </a:cxn>
                <a:cxn ang="0">
                  <a:pos x="47" y="61"/>
                </a:cxn>
                <a:cxn ang="0">
                  <a:pos x="68" y="43"/>
                </a:cxn>
                <a:cxn ang="0">
                  <a:pos x="92" y="28"/>
                </a:cxn>
                <a:cxn ang="0">
                  <a:pos x="118" y="17"/>
                </a:cxn>
                <a:cxn ang="0">
                  <a:pos x="147" y="8"/>
                </a:cxn>
                <a:cxn ang="0">
                  <a:pos x="178" y="2"/>
                </a:cxn>
                <a:cxn ang="0">
                  <a:pos x="210" y="0"/>
                </a:cxn>
                <a:cxn ang="0">
                  <a:pos x="243" y="1"/>
                </a:cxn>
                <a:cxn ang="0">
                  <a:pos x="274" y="7"/>
                </a:cxn>
                <a:cxn ang="0">
                  <a:pos x="305" y="15"/>
                </a:cxn>
                <a:cxn ang="0">
                  <a:pos x="332" y="27"/>
                </a:cxn>
                <a:cxn ang="0">
                  <a:pos x="358" y="41"/>
                </a:cxn>
                <a:cxn ang="0">
                  <a:pos x="381" y="59"/>
                </a:cxn>
                <a:cxn ang="0">
                  <a:pos x="401" y="78"/>
                </a:cxn>
                <a:cxn ang="0">
                  <a:pos x="416" y="98"/>
                </a:cxn>
                <a:cxn ang="0">
                  <a:pos x="428" y="122"/>
                </a:cxn>
                <a:cxn ang="0">
                  <a:pos x="437" y="145"/>
                </a:cxn>
                <a:cxn ang="0">
                  <a:pos x="440" y="171"/>
                </a:cxn>
                <a:cxn ang="0">
                  <a:pos x="438" y="198"/>
                </a:cxn>
                <a:cxn ang="0">
                  <a:pos x="432" y="222"/>
                </a:cxn>
                <a:cxn ang="0">
                  <a:pos x="420" y="246"/>
                </a:cxn>
                <a:cxn ang="0">
                  <a:pos x="405" y="267"/>
                </a:cxn>
                <a:cxn ang="0">
                  <a:pos x="386" y="287"/>
                </a:cxn>
                <a:cxn ang="0">
                  <a:pos x="363" y="304"/>
                </a:cxn>
                <a:cxn ang="0">
                  <a:pos x="337" y="317"/>
                </a:cxn>
                <a:cxn ang="0">
                  <a:pos x="308" y="328"/>
                </a:cxn>
                <a:cxn ang="0">
                  <a:pos x="277" y="336"/>
                </a:cxn>
                <a:cxn ang="0">
                  <a:pos x="245" y="340"/>
                </a:cxn>
                <a:cxn ang="0">
                  <a:pos x="210" y="340"/>
                </a:cxn>
              </a:cxnLst>
              <a:rect l="0" t="0" r="r" b="b"/>
              <a:pathLst>
                <a:path w="441" h="341">
                  <a:moveTo>
                    <a:pt x="210" y="340"/>
                  </a:moveTo>
                  <a:lnTo>
                    <a:pt x="198" y="339"/>
                  </a:lnTo>
                  <a:lnTo>
                    <a:pt x="187" y="338"/>
                  </a:lnTo>
                  <a:lnTo>
                    <a:pt x="176" y="336"/>
                  </a:lnTo>
                  <a:lnTo>
                    <a:pt x="165" y="333"/>
                  </a:lnTo>
                  <a:lnTo>
                    <a:pt x="154" y="331"/>
                  </a:lnTo>
                  <a:lnTo>
                    <a:pt x="143" y="327"/>
                  </a:lnTo>
                  <a:lnTo>
                    <a:pt x="133" y="324"/>
                  </a:lnTo>
                  <a:lnTo>
                    <a:pt x="123" y="320"/>
                  </a:lnTo>
                  <a:lnTo>
                    <a:pt x="113" y="316"/>
                  </a:lnTo>
                  <a:lnTo>
                    <a:pt x="105" y="312"/>
                  </a:lnTo>
                  <a:lnTo>
                    <a:pt x="96" y="307"/>
                  </a:lnTo>
                  <a:lnTo>
                    <a:pt x="87" y="302"/>
                  </a:lnTo>
                  <a:lnTo>
                    <a:pt x="78" y="296"/>
                  </a:lnTo>
                  <a:lnTo>
                    <a:pt x="70" y="290"/>
                  </a:lnTo>
                  <a:lnTo>
                    <a:pt x="62" y="284"/>
                  </a:lnTo>
                  <a:lnTo>
                    <a:pt x="55" y="278"/>
                  </a:lnTo>
                  <a:lnTo>
                    <a:pt x="48" y="271"/>
                  </a:lnTo>
                  <a:lnTo>
                    <a:pt x="41" y="264"/>
                  </a:lnTo>
                  <a:lnTo>
                    <a:pt x="36" y="257"/>
                  </a:lnTo>
                  <a:lnTo>
                    <a:pt x="30" y="251"/>
                  </a:lnTo>
                  <a:lnTo>
                    <a:pt x="25" y="243"/>
                  </a:lnTo>
                  <a:lnTo>
                    <a:pt x="20" y="235"/>
                  </a:lnTo>
                  <a:lnTo>
                    <a:pt x="16" y="228"/>
                  </a:lnTo>
                  <a:lnTo>
                    <a:pt x="12" y="219"/>
                  </a:lnTo>
                  <a:lnTo>
                    <a:pt x="9" y="211"/>
                  </a:lnTo>
                  <a:lnTo>
                    <a:pt x="6" y="202"/>
                  </a:lnTo>
                  <a:lnTo>
                    <a:pt x="4" y="195"/>
                  </a:lnTo>
                  <a:lnTo>
                    <a:pt x="2" y="186"/>
                  </a:lnTo>
                  <a:lnTo>
                    <a:pt x="1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1" y="150"/>
                  </a:lnTo>
                  <a:lnTo>
                    <a:pt x="2" y="142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9" y="118"/>
                  </a:lnTo>
                  <a:lnTo>
                    <a:pt x="12" y="109"/>
                  </a:lnTo>
                  <a:lnTo>
                    <a:pt x="16" y="102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1"/>
                  </a:lnTo>
                  <a:lnTo>
                    <a:pt x="35" y="74"/>
                  </a:lnTo>
                  <a:lnTo>
                    <a:pt x="40" y="67"/>
                  </a:lnTo>
                  <a:lnTo>
                    <a:pt x="47" y="61"/>
                  </a:lnTo>
                  <a:lnTo>
                    <a:pt x="53" y="54"/>
                  </a:lnTo>
                  <a:lnTo>
                    <a:pt x="61" y="48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3"/>
                  </a:lnTo>
                  <a:lnTo>
                    <a:pt x="92" y="28"/>
                  </a:lnTo>
                  <a:lnTo>
                    <a:pt x="101" y="24"/>
                  </a:lnTo>
                  <a:lnTo>
                    <a:pt x="110" y="20"/>
                  </a:lnTo>
                  <a:lnTo>
                    <a:pt x="118" y="17"/>
                  </a:lnTo>
                  <a:lnTo>
                    <a:pt x="128" y="13"/>
                  </a:lnTo>
                  <a:lnTo>
                    <a:pt x="137" y="10"/>
                  </a:lnTo>
                  <a:lnTo>
                    <a:pt x="147" y="8"/>
                  </a:lnTo>
                  <a:lnTo>
                    <a:pt x="158" y="5"/>
                  </a:lnTo>
                  <a:lnTo>
                    <a:pt x="168" y="3"/>
                  </a:lnTo>
                  <a:lnTo>
                    <a:pt x="178" y="2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54" y="3"/>
                  </a:lnTo>
                  <a:lnTo>
                    <a:pt x="264" y="5"/>
                  </a:lnTo>
                  <a:lnTo>
                    <a:pt x="274" y="7"/>
                  </a:lnTo>
                  <a:lnTo>
                    <a:pt x="285" y="9"/>
                  </a:lnTo>
                  <a:lnTo>
                    <a:pt x="295" y="12"/>
                  </a:lnTo>
                  <a:lnTo>
                    <a:pt x="305" y="15"/>
                  </a:lnTo>
                  <a:lnTo>
                    <a:pt x="314" y="19"/>
                  </a:lnTo>
                  <a:lnTo>
                    <a:pt x="324" y="23"/>
                  </a:lnTo>
                  <a:lnTo>
                    <a:pt x="332" y="27"/>
                  </a:lnTo>
                  <a:lnTo>
                    <a:pt x="341" y="31"/>
                  </a:lnTo>
                  <a:lnTo>
                    <a:pt x="350" y="36"/>
                  </a:lnTo>
                  <a:lnTo>
                    <a:pt x="358" y="41"/>
                  </a:lnTo>
                  <a:lnTo>
                    <a:pt x="366" y="47"/>
                  </a:lnTo>
                  <a:lnTo>
                    <a:pt x="374" y="52"/>
                  </a:lnTo>
                  <a:lnTo>
                    <a:pt x="381" y="59"/>
                  </a:lnTo>
                  <a:lnTo>
                    <a:pt x="388" y="65"/>
                  </a:lnTo>
                  <a:lnTo>
                    <a:pt x="395" y="71"/>
                  </a:lnTo>
                  <a:lnTo>
                    <a:pt x="401" y="78"/>
                  </a:lnTo>
                  <a:lnTo>
                    <a:pt x="406" y="85"/>
                  </a:lnTo>
                  <a:lnTo>
                    <a:pt x="411" y="91"/>
                  </a:lnTo>
                  <a:lnTo>
                    <a:pt x="416" y="98"/>
                  </a:lnTo>
                  <a:lnTo>
                    <a:pt x="421" y="106"/>
                  </a:lnTo>
                  <a:lnTo>
                    <a:pt x="425" y="114"/>
                  </a:lnTo>
                  <a:lnTo>
                    <a:pt x="428" y="122"/>
                  </a:lnTo>
                  <a:lnTo>
                    <a:pt x="432" y="130"/>
                  </a:lnTo>
                  <a:lnTo>
                    <a:pt x="434" y="138"/>
                  </a:lnTo>
                  <a:lnTo>
                    <a:pt x="437" y="145"/>
                  </a:lnTo>
                  <a:lnTo>
                    <a:pt x="438" y="154"/>
                  </a:lnTo>
                  <a:lnTo>
                    <a:pt x="439" y="162"/>
                  </a:lnTo>
                  <a:lnTo>
                    <a:pt x="440" y="171"/>
                  </a:lnTo>
                  <a:lnTo>
                    <a:pt x="440" y="180"/>
                  </a:lnTo>
                  <a:lnTo>
                    <a:pt x="439" y="189"/>
                  </a:lnTo>
                  <a:lnTo>
                    <a:pt x="438" y="198"/>
                  </a:lnTo>
                  <a:lnTo>
                    <a:pt x="437" y="205"/>
                  </a:lnTo>
                  <a:lnTo>
                    <a:pt x="435" y="214"/>
                  </a:lnTo>
                  <a:lnTo>
                    <a:pt x="432" y="222"/>
                  </a:lnTo>
                  <a:lnTo>
                    <a:pt x="428" y="230"/>
                  </a:lnTo>
                  <a:lnTo>
                    <a:pt x="425" y="238"/>
                  </a:lnTo>
                  <a:lnTo>
                    <a:pt x="420" y="246"/>
                  </a:lnTo>
                  <a:lnTo>
                    <a:pt x="415" y="254"/>
                  </a:lnTo>
                  <a:lnTo>
                    <a:pt x="410" y="260"/>
                  </a:lnTo>
                  <a:lnTo>
                    <a:pt x="405" y="267"/>
                  </a:lnTo>
                  <a:lnTo>
                    <a:pt x="399" y="274"/>
                  </a:lnTo>
                  <a:lnTo>
                    <a:pt x="393" y="281"/>
                  </a:lnTo>
                  <a:lnTo>
                    <a:pt x="386" y="287"/>
                  </a:lnTo>
                  <a:lnTo>
                    <a:pt x="379" y="293"/>
                  </a:lnTo>
                  <a:lnTo>
                    <a:pt x="371" y="299"/>
                  </a:lnTo>
                  <a:lnTo>
                    <a:pt x="363" y="304"/>
                  </a:lnTo>
                  <a:lnTo>
                    <a:pt x="355" y="309"/>
                  </a:lnTo>
                  <a:lnTo>
                    <a:pt x="346" y="313"/>
                  </a:lnTo>
                  <a:lnTo>
                    <a:pt x="337" y="317"/>
                  </a:lnTo>
                  <a:lnTo>
                    <a:pt x="328" y="321"/>
                  </a:lnTo>
                  <a:lnTo>
                    <a:pt x="319" y="325"/>
                  </a:lnTo>
                  <a:lnTo>
                    <a:pt x="308" y="328"/>
                  </a:lnTo>
                  <a:lnTo>
                    <a:pt x="299" y="331"/>
                  </a:lnTo>
                  <a:lnTo>
                    <a:pt x="288" y="334"/>
                  </a:lnTo>
                  <a:lnTo>
                    <a:pt x="277" y="336"/>
                  </a:lnTo>
                  <a:lnTo>
                    <a:pt x="266" y="338"/>
                  </a:lnTo>
                  <a:lnTo>
                    <a:pt x="256" y="339"/>
                  </a:lnTo>
                  <a:lnTo>
                    <a:pt x="245" y="340"/>
                  </a:lnTo>
                  <a:lnTo>
                    <a:pt x="233" y="340"/>
                  </a:lnTo>
                  <a:lnTo>
                    <a:pt x="222" y="340"/>
                  </a:lnTo>
                  <a:lnTo>
                    <a:pt x="210" y="340"/>
                  </a:lnTo>
                </a:path>
              </a:pathLst>
            </a:custGeom>
            <a:solidFill>
              <a:srgbClr val="E8E8E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2" name="Freeform 1132"/>
            <p:cNvSpPr>
              <a:spLocks/>
            </p:cNvSpPr>
            <p:nvPr/>
          </p:nvSpPr>
          <p:spPr bwMode="auto">
            <a:xfrm>
              <a:off x="3435" y="3712"/>
              <a:ext cx="437" cy="339"/>
            </a:xfrm>
            <a:custGeom>
              <a:avLst/>
              <a:gdLst/>
              <a:ahLst/>
              <a:cxnLst>
                <a:cxn ang="0">
                  <a:pos x="185" y="335"/>
                </a:cxn>
                <a:cxn ang="0">
                  <a:pos x="153" y="328"/>
                </a:cxn>
                <a:cxn ang="0">
                  <a:pos x="122" y="318"/>
                </a:cxn>
                <a:cxn ang="0">
                  <a:pos x="95" y="305"/>
                </a:cxn>
                <a:cxn ang="0">
                  <a:pos x="69" y="288"/>
                </a:cxn>
                <a:cxn ang="0">
                  <a:pos x="48" y="269"/>
                </a:cxn>
                <a:cxn ang="0">
                  <a:pos x="30" y="249"/>
                </a:cxn>
                <a:cxn ang="0">
                  <a:pos x="16" y="226"/>
                </a:cxn>
                <a:cxn ang="0">
                  <a:pos x="6" y="201"/>
                </a:cxn>
                <a:cxn ang="0">
                  <a:pos x="1" y="176"/>
                </a:cxn>
                <a:cxn ang="0">
                  <a:pos x="1" y="149"/>
                </a:cxn>
                <a:cxn ang="0">
                  <a:pos x="6" y="125"/>
                </a:cxn>
                <a:cxn ang="0">
                  <a:pos x="16" y="101"/>
                </a:cxn>
                <a:cxn ang="0">
                  <a:pos x="30" y="80"/>
                </a:cxn>
                <a:cxn ang="0">
                  <a:pos x="46" y="61"/>
                </a:cxn>
                <a:cxn ang="0">
                  <a:pos x="67" y="43"/>
                </a:cxn>
                <a:cxn ang="0">
                  <a:pos x="91" y="28"/>
                </a:cxn>
                <a:cxn ang="0">
                  <a:pos x="117" y="17"/>
                </a:cxn>
                <a:cxn ang="0">
                  <a:pos x="146" y="8"/>
                </a:cxn>
                <a:cxn ang="0">
                  <a:pos x="177" y="2"/>
                </a:cxn>
                <a:cxn ang="0">
                  <a:pos x="208" y="0"/>
                </a:cxn>
                <a:cxn ang="0">
                  <a:pos x="241" y="2"/>
                </a:cxn>
                <a:cxn ang="0">
                  <a:pos x="272" y="7"/>
                </a:cxn>
                <a:cxn ang="0">
                  <a:pos x="302" y="16"/>
                </a:cxn>
                <a:cxn ang="0">
                  <a:pos x="329" y="28"/>
                </a:cxn>
                <a:cxn ang="0">
                  <a:pos x="355" y="41"/>
                </a:cxn>
                <a:cxn ang="0">
                  <a:pos x="378" y="59"/>
                </a:cxn>
                <a:cxn ang="0">
                  <a:pos x="397" y="78"/>
                </a:cxn>
                <a:cxn ang="0">
                  <a:pos x="412" y="98"/>
                </a:cxn>
                <a:cxn ang="0">
                  <a:pos x="424" y="121"/>
                </a:cxn>
                <a:cxn ang="0">
                  <a:pos x="433" y="145"/>
                </a:cxn>
                <a:cxn ang="0">
                  <a:pos x="436" y="170"/>
                </a:cxn>
                <a:cxn ang="0">
                  <a:pos x="434" y="196"/>
                </a:cxn>
                <a:cxn ang="0">
                  <a:pos x="428" y="221"/>
                </a:cxn>
                <a:cxn ang="0">
                  <a:pos x="416" y="244"/>
                </a:cxn>
                <a:cxn ang="0">
                  <a:pos x="401" y="265"/>
                </a:cxn>
                <a:cxn ang="0">
                  <a:pos x="382" y="285"/>
                </a:cxn>
                <a:cxn ang="0">
                  <a:pos x="359" y="302"/>
                </a:cxn>
                <a:cxn ang="0">
                  <a:pos x="333" y="315"/>
                </a:cxn>
                <a:cxn ang="0">
                  <a:pos x="306" y="326"/>
                </a:cxn>
                <a:cxn ang="0">
                  <a:pos x="275" y="334"/>
                </a:cxn>
                <a:cxn ang="0">
                  <a:pos x="243" y="338"/>
                </a:cxn>
                <a:cxn ang="0">
                  <a:pos x="208" y="337"/>
                </a:cxn>
              </a:cxnLst>
              <a:rect l="0" t="0" r="r" b="b"/>
              <a:pathLst>
                <a:path w="437" h="339">
                  <a:moveTo>
                    <a:pt x="208" y="337"/>
                  </a:moveTo>
                  <a:lnTo>
                    <a:pt x="196" y="337"/>
                  </a:lnTo>
                  <a:lnTo>
                    <a:pt x="185" y="335"/>
                  </a:lnTo>
                  <a:lnTo>
                    <a:pt x="175" y="333"/>
                  </a:lnTo>
                  <a:lnTo>
                    <a:pt x="163" y="331"/>
                  </a:lnTo>
                  <a:lnTo>
                    <a:pt x="153" y="328"/>
                  </a:lnTo>
                  <a:lnTo>
                    <a:pt x="142" y="325"/>
                  </a:lnTo>
                  <a:lnTo>
                    <a:pt x="132" y="321"/>
                  </a:lnTo>
                  <a:lnTo>
                    <a:pt x="122" y="318"/>
                  </a:lnTo>
                  <a:lnTo>
                    <a:pt x="112" y="313"/>
                  </a:lnTo>
                  <a:lnTo>
                    <a:pt x="104" y="310"/>
                  </a:lnTo>
                  <a:lnTo>
                    <a:pt x="95" y="305"/>
                  </a:lnTo>
                  <a:lnTo>
                    <a:pt x="86" y="300"/>
                  </a:lnTo>
                  <a:lnTo>
                    <a:pt x="77" y="294"/>
                  </a:lnTo>
                  <a:lnTo>
                    <a:pt x="69" y="288"/>
                  </a:lnTo>
                  <a:lnTo>
                    <a:pt x="62" y="283"/>
                  </a:lnTo>
                  <a:lnTo>
                    <a:pt x="54" y="276"/>
                  </a:lnTo>
                  <a:lnTo>
                    <a:pt x="48" y="269"/>
                  </a:lnTo>
                  <a:lnTo>
                    <a:pt x="41" y="262"/>
                  </a:lnTo>
                  <a:lnTo>
                    <a:pt x="36" y="255"/>
                  </a:lnTo>
                  <a:lnTo>
                    <a:pt x="30" y="249"/>
                  </a:lnTo>
                  <a:lnTo>
                    <a:pt x="25" y="241"/>
                  </a:lnTo>
                  <a:lnTo>
                    <a:pt x="20" y="234"/>
                  </a:lnTo>
                  <a:lnTo>
                    <a:pt x="16" y="226"/>
                  </a:lnTo>
                  <a:lnTo>
                    <a:pt x="12" y="218"/>
                  </a:lnTo>
                  <a:lnTo>
                    <a:pt x="9" y="209"/>
                  </a:lnTo>
                  <a:lnTo>
                    <a:pt x="6" y="201"/>
                  </a:lnTo>
                  <a:lnTo>
                    <a:pt x="4" y="194"/>
                  </a:lnTo>
                  <a:lnTo>
                    <a:pt x="2" y="185"/>
                  </a:lnTo>
                  <a:lnTo>
                    <a:pt x="1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" y="149"/>
                  </a:lnTo>
                  <a:lnTo>
                    <a:pt x="2" y="141"/>
                  </a:lnTo>
                  <a:lnTo>
                    <a:pt x="4" y="133"/>
                  </a:lnTo>
                  <a:lnTo>
                    <a:pt x="6" y="125"/>
                  </a:lnTo>
                  <a:lnTo>
                    <a:pt x="9" y="117"/>
                  </a:lnTo>
                  <a:lnTo>
                    <a:pt x="12" y="109"/>
                  </a:lnTo>
                  <a:lnTo>
                    <a:pt x="16" y="101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0"/>
                  </a:lnTo>
                  <a:lnTo>
                    <a:pt x="35" y="73"/>
                  </a:lnTo>
                  <a:lnTo>
                    <a:pt x="40" y="67"/>
                  </a:lnTo>
                  <a:lnTo>
                    <a:pt x="46" y="61"/>
                  </a:lnTo>
                  <a:lnTo>
                    <a:pt x="53" y="54"/>
                  </a:lnTo>
                  <a:lnTo>
                    <a:pt x="60" y="49"/>
                  </a:lnTo>
                  <a:lnTo>
                    <a:pt x="67" y="43"/>
                  </a:lnTo>
                  <a:lnTo>
                    <a:pt x="75" y="38"/>
                  </a:lnTo>
                  <a:lnTo>
                    <a:pt x="83" y="33"/>
                  </a:lnTo>
                  <a:lnTo>
                    <a:pt x="91" y="28"/>
                  </a:lnTo>
                  <a:lnTo>
                    <a:pt x="100" y="25"/>
                  </a:lnTo>
                  <a:lnTo>
                    <a:pt x="109" y="21"/>
                  </a:lnTo>
                  <a:lnTo>
                    <a:pt x="117" y="17"/>
                  </a:lnTo>
                  <a:lnTo>
                    <a:pt x="127" y="14"/>
                  </a:lnTo>
                  <a:lnTo>
                    <a:pt x="136" y="11"/>
                  </a:lnTo>
                  <a:lnTo>
                    <a:pt x="146" y="8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6" y="1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0" y="1"/>
                  </a:lnTo>
                  <a:lnTo>
                    <a:pt x="241" y="2"/>
                  </a:lnTo>
                  <a:lnTo>
                    <a:pt x="252" y="3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2" y="10"/>
                  </a:lnTo>
                  <a:lnTo>
                    <a:pt x="292" y="13"/>
                  </a:lnTo>
                  <a:lnTo>
                    <a:pt x="302" y="16"/>
                  </a:lnTo>
                  <a:lnTo>
                    <a:pt x="312" y="19"/>
                  </a:lnTo>
                  <a:lnTo>
                    <a:pt x="321" y="23"/>
                  </a:lnTo>
                  <a:lnTo>
                    <a:pt x="329" y="28"/>
                  </a:lnTo>
                  <a:lnTo>
                    <a:pt x="338" y="31"/>
                  </a:lnTo>
                  <a:lnTo>
                    <a:pt x="347" y="36"/>
                  </a:lnTo>
                  <a:lnTo>
                    <a:pt x="355" y="41"/>
                  </a:lnTo>
                  <a:lnTo>
                    <a:pt x="363" y="47"/>
                  </a:lnTo>
                  <a:lnTo>
                    <a:pt x="370" y="53"/>
                  </a:lnTo>
                  <a:lnTo>
                    <a:pt x="378" y="59"/>
                  </a:lnTo>
                  <a:lnTo>
                    <a:pt x="384" y="65"/>
                  </a:lnTo>
                  <a:lnTo>
                    <a:pt x="391" y="71"/>
                  </a:lnTo>
                  <a:lnTo>
                    <a:pt x="397" y="78"/>
                  </a:lnTo>
                  <a:lnTo>
                    <a:pt x="402" y="85"/>
                  </a:lnTo>
                  <a:lnTo>
                    <a:pt x="407" y="91"/>
                  </a:lnTo>
                  <a:lnTo>
                    <a:pt x="412" y="98"/>
                  </a:lnTo>
                  <a:lnTo>
                    <a:pt x="417" y="106"/>
                  </a:lnTo>
                  <a:lnTo>
                    <a:pt x="421" y="113"/>
                  </a:lnTo>
                  <a:lnTo>
                    <a:pt x="424" y="121"/>
                  </a:lnTo>
                  <a:lnTo>
                    <a:pt x="428" y="129"/>
                  </a:lnTo>
                  <a:lnTo>
                    <a:pt x="430" y="137"/>
                  </a:lnTo>
                  <a:lnTo>
                    <a:pt x="433" y="145"/>
                  </a:lnTo>
                  <a:lnTo>
                    <a:pt x="434" y="153"/>
                  </a:lnTo>
                  <a:lnTo>
                    <a:pt x="435" y="161"/>
                  </a:lnTo>
                  <a:lnTo>
                    <a:pt x="436" y="170"/>
                  </a:lnTo>
                  <a:lnTo>
                    <a:pt x="436" y="178"/>
                  </a:lnTo>
                  <a:lnTo>
                    <a:pt x="436" y="188"/>
                  </a:lnTo>
                  <a:lnTo>
                    <a:pt x="434" y="196"/>
                  </a:lnTo>
                  <a:lnTo>
                    <a:pt x="433" y="204"/>
                  </a:lnTo>
                  <a:lnTo>
                    <a:pt x="431" y="212"/>
                  </a:lnTo>
                  <a:lnTo>
                    <a:pt x="428" y="221"/>
                  </a:lnTo>
                  <a:lnTo>
                    <a:pt x="424" y="229"/>
                  </a:lnTo>
                  <a:lnTo>
                    <a:pt x="421" y="237"/>
                  </a:lnTo>
                  <a:lnTo>
                    <a:pt x="416" y="244"/>
                  </a:lnTo>
                  <a:lnTo>
                    <a:pt x="412" y="252"/>
                  </a:lnTo>
                  <a:lnTo>
                    <a:pt x="407" y="258"/>
                  </a:lnTo>
                  <a:lnTo>
                    <a:pt x="401" y="265"/>
                  </a:lnTo>
                  <a:lnTo>
                    <a:pt x="396" y="272"/>
                  </a:lnTo>
                  <a:lnTo>
                    <a:pt x="389" y="279"/>
                  </a:lnTo>
                  <a:lnTo>
                    <a:pt x="382" y="285"/>
                  </a:lnTo>
                  <a:lnTo>
                    <a:pt x="375" y="291"/>
                  </a:lnTo>
                  <a:lnTo>
                    <a:pt x="368" y="296"/>
                  </a:lnTo>
                  <a:lnTo>
                    <a:pt x="359" y="302"/>
                  </a:lnTo>
                  <a:lnTo>
                    <a:pt x="351" y="307"/>
                  </a:lnTo>
                  <a:lnTo>
                    <a:pt x="343" y="310"/>
                  </a:lnTo>
                  <a:lnTo>
                    <a:pt x="333" y="315"/>
                  </a:lnTo>
                  <a:lnTo>
                    <a:pt x="325" y="319"/>
                  </a:lnTo>
                  <a:lnTo>
                    <a:pt x="316" y="323"/>
                  </a:lnTo>
                  <a:lnTo>
                    <a:pt x="306" y="326"/>
                  </a:lnTo>
                  <a:lnTo>
                    <a:pt x="296" y="329"/>
                  </a:lnTo>
                  <a:lnTo>
                    <a:pt x="285" y="332"/>
                  </a:lnTo>
                  <a:lnTo>
                    <a:pt x="275" y="334"/>
                  </a:lnTo>
                  <a:lnTo>
                    <a:pt x="264" y="335"/>
                  </a:lnTo>
                  <a:lnTo>
                    <a:pt x="254" y="337"/>
                  </a:lnTo>
                  <a:lnTo>
                    <a:pt x="243" y="338"/>
                  </a:lnTo>
                  <a:lnTo>
                    <a:pt x="231" y="338"/>
                  </a:lnTo>
                  <a:lnTo>
                    <a:pt x="220" y="338"/>
                  </a:lnTo>
                  <a:lnTo>
                    <a:pt x="208" y="337"/>
                  </a:lnTo>
                </a:path>
              </a:pathLst>
            </a:custGeom>
            <a:solidFill>
              <a:srgbClr val="E7E7E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3" name="Freeform 1133"/>
            <p:cNvSpPr>
              <a:spLocks/>
            </p:cNvSpPr>
            <p:nvPr/>
          </p:nvSpPr>
          <p:spPr bwMode="auto">
            <a:xfrm>
              <a:off x="3437" y="3714"/>
              <a:ext cx="433" cy="335"/>
            </a:xfrm>
            <a:custGeom>
              <a:avLst/>
              <a:gdLst/>
              <a:ahLst/>
              <a:cxnLst>
                <a:cxn ang="0">
                  <a:pos x="183" y="331"/>
                </a:cxn>
                <a:cxn ang="0">
                  <a:pos x="151" y="325"/>
                </a:cxn>
                <a:cxn ang="0">
                  <a:pos x="121" y="314"/>
                </a:cxn>
                <a:cxn ang="0">
                  <a:pos x="94" y="302"/>
                </a:cxn>
                <a:cxn ang="0">
                  <a:pos x="69" y="285"/>
                </a:cxn>
                <a:cxn ang="0">
                  <a:pos x="47" y="266"/>
                </a:cxn>
                <a:cxn ang="0">
                  <a:pos x="30" y="246"/>
                </a:cxn>
                <a:cxn ang="0">
                  <a:pos x="16" y="223"/>
                </a:cxn>
                <a:cxn ang="0">
                  <a:pos x="6" y="199"/>
                </a:cxn>
                <a:cxn ang="0">
                  <a:pos x="1" y="174"/>
                </a:cxn>
                <a:cxn ang="0">
                  <a:pos x="1" y="148"/>
                </a:cxn>
                <a:cxn ang="0">
                  <a:pos x="6" y="123"/>
                </a:cxn>
                <a:cxn ang="0">
                  <a:pos x="16" y="100"/>
                </a:cxn>
                <a:cxn ang="0">
                  <a:pos x="29" y="79"/>
                </a:cxn>
                <a:cxn ang="0">
                  <a:pos x="46" y="60"/>
                </a:cxn>
                <a:cxn ang="0">
                  <a:pos x="67" y="42"/>
                </a:cxn>
                <a:cxn ang="0">
                  <a:pos x="91" y="28"/>
                </a:cxn>
                <a:cxn ang="0">
                  <a:pos x="116" y="16"/>
                </a:cxn>
                <a:cxn ang="0">
                  <a:pos x="145" y="7"/>
                </a:cxn>
                <a:cxn ang="0">
                  <a:pos x="175" y="2"/>
                </a:cxn>
                <a:cxn ang="0">
                  <a:pos x="206" y="0"/>
                </a:cxn>
                <a:cxn ang="0">
                  <a:pos x="239" y="2"/>
                </a:cxn>
                <a:cxn ang="0">
                  <a:pos x="269" y="7"/>
                </a:cxn>
                <a:cxn ang="0">
                  <a:pos x="299" y="15"/>
                </a:cxn>
                <a:cxn ang="0">
                  <a:pos x="326" y="27"/>
                </a:cxn>
                <a:cxn ang="0">
                  <a:pos x="352" y="40"/>
                </a:cxn>
                <a:cxn ang="0">
                  <a:pos x="374" y="58"/>
                </a:cxn>
                <a:cxn ang="0">
                  <a:pos x="393" y="77"/>
                </a:cxn>
                <a:cxn ang="0">
                  <a:pos x="408" y="97"/>
                </a:cxn>
                <a:cxn ang="0">
                  <a:pos x="421" y="119"/>
                </a:cxn>
                <a:cxn ang="0">
                  <a:pos x="429" y="143"/>
                </a:cxn>
                <a:cxn ang="0">
                  <a:pos x="432" y="168"/>
                </a:cxn>
                <a:cxn ang="0">
                  <a:pos x="430" y="194"/>
                </a:cxn>
                <a:cxn ang="0">
                  <a:pos x="424" y="218"/>
                </a:cxn>
                <a:cxn ang="0">
                  <a:pos x="412" y="242"/>
                </a:cxn>
                <a:cxn ang="0">
                  <a:pos x="397" y="262"/>
                </a:cxn>
                <a:cxn ang="0">
                  <a:pos x="379" y="282"/>
                </a:cxn>
                <a:cxn ang="0">
                  <a:pos x="356" y="299"/>
                </a:cxn>
                <a:cxn ang="0">
                  <a:pos x="330" y="311"/>
                </a:cxn>
                <a:cxn ang="0">
                  <a:pos x="303" y="322"/>
                </a:cxn>
                <a:cxn ang="0">
                  <a:pos x="272" y="330"/>
                </a:cxn>
                <a:cxn ang="0">
                  <a:pos x="241" y="334"/>
                </a:cxn>
                <a:cxn ang="0">
                  <a:pos x="206" y="334"/>
                </a:cxn>
              </a:cxnLst>
              <a:rect l="0" t="0" r="r" b="b"/>
              <a:pathLst>
                <a:path w="433" h="335">
                  <a:moveTo>
                    <a:pt x="206" y="334"/>
                  </a:moveTo>
                  <a:lnTo>
                    <a:pt x="195" y="333"/>
                  </a:lnTo>
                  <a:lnTo>
                    <a:pt x="183" y="331"/>
                  </a:lnTo>
                  <a:lnTo>
                    <a:pt x="173" y="330"/>
                  </a:lnTo>
                  <a:lnTo>
                    <a:pt x="162" y="327"/>
                  </a:lnTo>
                  <a:lnTo>
                    <a:pt x="151" y="325"/>
                  </a:lnTo>
                  <a:lnTo>
                    <a:pt x="141" y="322"/>
                  </a:lnTo>
                  <a:lnTo>
                    <a:pt x="131" y="318"/>
                  </a:lnTo>
                  <a:lnTo>
                    <a:pt x="121" y="314"/>
                  </a:lnTo>
                  <a:lnTo>
                    <a:pt x="111" y="310"/>
                  </a:lnTo>
                  <a:lnTo>
                    <a:pt x="103" y="306"/>
                  </a:lnTo>
                  <a:lnTo>
                    <a:pt x="94" y="302"/>
                  </a:lnTo>
                  <a:lnTo>
                    <a:pt x="85" y="297"/>
                  </a:lnTo>
                  <a:lnTo>
                    <a:pt x="77" y="291"/>
                  </a:lnTo>
                  <a:lnTo>
                    <a:pt x="69" y="285"/>
                  </a:lnTo>
                  <a:lnTo>
                    <a:pt x="61" y="279"/>
                  </a:lnTo>
                  <a:lnTo>
                    <a:pt x="54" y="273"/>
                  </a:lnTo>
                  <a:lnTo>
                    <a:pt x="47" y="266"/>
                  </a:lnTo>
                  <a:lnTo>
                    <a:pt x="41" y="259"/>
                  </a:lnTo>
                  <a:lnTo>
                    <a:pt x="36" y="253"/>
                  </a:lnTo>
                  <a:lnTo>
                    <a:pt x="30" y="246"/>
                  </a:lnTo>
                  <a:lnTo>
                    <a:pt x="25" y="239"/>
                  </a:lnTo>
                  <a:lnTo>
                    <a:pt x="20" y="231"/>
                  </a:lnTo>
                  <a:lnTo>
                    <a:pt x="16" y="223"/>
                  </a:lnTo>
                  <a:lnTo>
                    <a:pt x="12" y="215"/>
                  </a:lnTo>
                  <a:lnTo>
                    <a:pt x="9" y="207"/>
                  </a:lnTo>
                  <a:lnTo>
                    <a:pt x="6" y="199"/>
                  </a:lnTo>
                  <a:lnTo>
                    <a:pt x="4" y="191"/>
                  </a:lnTo>
                  <a:lnTo>
                    <a:pt x="2" y="183"/>
                  </a:lnTo>
                  <a:lnTo>
                    <a:pt x="1" y="174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1" y="148"/>
                  </a:lnTo>
                  <a:lnTo>
                    <a:pt x="2" y="139"/>
                  </a:lnTo>
                  <a:lnTo>
                    <a:pt x="4" y="132"/>
                  </a:lnTo>
                  <a:lnTo>
                    <a:pt x="6" y="123"/>
                  </a:lnTo>
                  <a:lnTo>
                    <a:pt x="9" y="116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0" y="92"/>
                  </a:lnTo>
                  <a:lnTo>
                    <a:pt x="24" y="85"/>
                  </a:lnTo>
                  <a:lnTo>
                    <a:pt x="29" y="79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2" y="54"/>
                  </a:lnTo>
                  <a:lnTo>
                    <a:pt x="59" y="48"/>
                  </a:lnTo>
                  <a:lnTo>
                    <a:pt x="67" y="42"/>
                  </a:lnTo>
                  <a:lnTo>
                    <a:pt x="74" y="37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4"/>
                  </a:lnTo>
                  <a:lnTo>
                    <a:pt x="108" y="20"/>
                  </a:lnTo>
                  <a:lnTo>
                    <a:pt x="116" y="16"/>
                  </a:lnTo>
                  <a:lnTo>
                    <a:pt x="125" y="13"/>
                  </a:lnTo>
                  <a:lnTo>
                    <a:pt x="135" y="10"/>
                  </a:lnTo>
                  <a:lnTo>
                    <a:pt x="145" y="7"/>
                  </a:lnTo>
                  <a:lnTo>
                    <a:pt x="155" y="5"/>
                  </a:lnTo>
                  <a:lnTo>
                    <a:pt x="165" y="4"/>
                  </a:lnTo>
                  <a:lnTo>
                    <a:pt x="175" y="2"/>
                  </a:lnTo>
                  <a:lnTo>
                    <a:pt x="185" y="1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2"/>
                  </a:lnTo>
                  <a:lnTo>
                    <a:pt x="249" y="3"/>
                  </a:lnTo>
                  <a:lnTo>
                    <a:pt x="259" y="5"/>
                  </a:lnTo>
                  <a:lnTo>
                    <a:pt x="269" y="7"/>
                  </a:lnTo>
                  <a:lnTo>
                    <a:pt x="279" y="9"/>
                  </a:lnTo>
                  <a:lnTo>
                    <a:pt x="290" y="12"/>
                  </a:lnTo>
                  <a:lnTo>
                    <a:pt x="299" y="15"/>
                  </a:lnTo>
                  <a:lnTo>
                    <a:pt x="309" y="19"/>
                  </a:lnTo>
                  <a:lnTo>
                    <a:pt x="318" y="23"/>
                  </a:lnTo>
                  <a:lnTo>
                    <a:pt x="326" y="27"/>
                  </a:lnTo>
                  <a:lnTo>
                    <a:pt x="335" y="31"/>
                  </a:lnTo>
                  <a:lnTo>
                    <a:pt x="343" y="35"/>
                  </a:lnTo>
                  <a:lnTo>
                    <a:pt x="352" y="40"/>
                  </a:lnTo>
                  <a:lnTo>
                    <a:pt x="359" y="46"/>
                  </a:lnTo>
                  <a:lnTo>
                    <a:pt x="367" y="52"/>
                  </a:lnTo>
                  <a:lnTo>
                    <a:pt x="374" y="58"/>
                  </a:lnTo>
                  <a:lnTo>
                    <a:pt x="381" y="64"/>
                  </a:lnTo>
                  <a:lnTo>
                    <a:pt x="387" y="70"/>
                  </a:lnTo>
                  <a:lnTo>
                    <a:pt x="393" y="77"/>
                  </a:lnTo>
                  <a:lnTo>
                    <a:pt x="398" y="84"/>
                  </a:lnTo>
                  <a:lnTo>
                    <a:pt x="404" y="89"/>
                  </a:lnTo>
                  <a:lnTo>
                    <a:pt x="408" y="97"/>
                  </a:lnTo>
                  <a:lnTo>
                    <a:pt x="413" y="104"/>
                  </a:lnTo>
                  <a:lnTo>
                    <a:pt x="417" y="112"/>
                  </a:lnTo>
                  <a:lnTo>
                    <a:pt x="421" y="119"/>
                  </a:lnTo>
                  <a:lnTo>
                    <a:pt x="424" y="127"/>
                  </a:lnTo>
                  <a:lnTo>
                    <a:pt x="426" y="136"/>
                  </a:lnTo>
                  <a:lnTo>
                    <a:pt x="429" y="143"/>
                  </a:lnTo>
                  <a:lnTo>
                    <a:pt x="430" y="151"/>
                  </a:lnTo>
                  <a:lnTo>
                    <a:pt x="431" y="159"/>
                  </a:lnTo>
                  <a:lnTo>
                    <a:pt x="432" y="168"/>
                  </a:lnTo>
                  <a:lnTo>
                    <a:pt x="432" y="176"/>
                  </a:lnTo>
                  <a:lnTo>
                    <a:pt x="431" y="185"/>
                  </a:lnTo>
                  <a:lnTo>
                    <a:pt x="430" y="194"/>
                  </a:lnTo>
                  <a:lnTo>
                    <a:pt x="429" y="201"/>
                  </a:lnTo>
                  <a:lnTo>
                    <a:pt x="427" y="210"/>
                  </a:lnTo>
                  <a:lnTo>
                    <a:pt x="424" y="218"/>
                  </a:lnTo>
                  <a:lnTo>
                    <a:pt x="421" y="226"/>
                  </a:lnTo>
                  <a:lnTo>
                    <a:pt x="417" y="234"/>
                  </a:lnTo>
                  <a:lnTo>
                    <a:pt x="412" y="242"/>
                  </a:lnTo>
                  <a:lnTo>
                    <a:pt x="408" y="249"/>
                  </a:lnTo>
                  <a:lnTo>
                    <a:pt x="403" y="255"/>
                  </a:lnTo>
                  <a:lnTo>
                    <a:pt x="397" y="262"/>
                  </a:lnTo>
                  <a:lnTo>
                    <a:pt x="392" y="269"/>
                  </a:lnTo>
                  <a:lnTo>
                    <a:pt x="386" y="276"/>
                  </a:lnTo>
                  <a:lnTo>
                    <a:pt x="379" y="282"/>
                  </a:lnTo>
                  <a:lnTo>
                    <a:pt x="372" y="288"/>
                  </a:lnTo>
                  <a:lnTo>
                    <a:pt x="364" y="293"/>
                  </a:lnTo>
                  <a:lnTo>
                    <a:pt x="356" y="299"/>
                  </a:lnTo>
                  <a:lnTo>
                    <a:pt x="348" y="304"/>
                  </a:lnTo>
                  <a:lnTo>
                    <a:pt x="339" y="307"/>
                  </a:lnTo>
                  <a:lnTo>
                    <a:pt x="330" y="311"/>
                  </a:lnTo>
                  <a:lnTo>
                    <a:pt x="322" y="315"/>
                  </a:lnTo>
                  <a:lnTo>
                    <a:pt x="313" y="319"/>
                  </a:lnTo>
                  <a:lnTo>
                    <a:pt x="303" y="322"/>
                  </a:lnTo>
                  <a:lnTo>
                    <a:pt x="293" y="325"/>
                  </a:lnTo>
                  <a:lnTo>
                    <a:pt x="283" y="328"/>
                  </a:lnTo>
                  <a:lnTo>
                    <a:pt x="272" y="330"/>
                  </a:lnTo>
                  <a:lnTo>
                    <a:pt x="262" y="332"/>
                  </a:lnTo>
                  <a:lnTo>
                    <a:pt x="252" y="333"/>
                  </a:lnTo>
                  <a:lnTo>
                    <a:pt x="241" y="334"/>
                  </a:lnTo>
                  <a:lnTo>
                    <a:pt x="229" y="334"/>
                  </a:lnTo>
                  <a:lnTo>
                    <a:pt x="218" y="334"/>
                  </a:lnTo>
                  <a:lnTo>
                    <a:pt x="206" y="334"/>
                  </a:lnTo>
                </a:path>
              </a:pathLst>
            </a:custGeom>
            <a:solidFill>
              <a:srgbClr val="E6E6E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4" name="Freeform 1134"/>
            <p:cNvSpPr>
              <a:spLocks/>
            </p:cNvSpPr>
            <p:nvPr/>
          </p:nvSpPr>
          <p:spPr bwMode="auto">
            <a:xfrm>
              <a:off x="3440" y="3715"/>
              <a:ext cx="428" cy="333"/>
            </a:xfrm>
            <a:custGeom>
              <a:avLst/>
              <a:gdLst/>
              <a:ahLst/>
              <a:cxnLst>
                <a:cxn ang="0">
                  <a:pos x="181" y="329"/>
                </a:cxn>
                <a:cxn ang="0">
                  <a:pos x="149" y="322"/>
                </a:cxn>
                <a:cxn ang="0">
                  <a:pos x="119" y="312"/>
                </a:cxn>
                <a:cxn ang="0">
                  <a:pos x="92" y="300"/>
                </a:cxn>
                <a:cxn ang="0">
                  <a:pos x="67" y="283"/>
                </a:cxn>
                <a:cxn ang="0">
                  <a:pos x="45" y="264"/>
                </a:cxn>
                <a:cxn ang="0">
                  <a:pos x="29" y="245"/>
                </a:cxn>
                <a:cxn ang="0">
                  <a:pos x="15" y="222"/>
                </a:cxn>
                <a:cxn ang="0">
                  <a:pos x="5" y="197"/>
                </a:cxn>
                <a:cxn ang="0">
                  <a:pos x="0" y="173"/>
                </a:cxn>
                <a:cxn ang="0">
                  <a:pos x="0" y="147"/>
                </a:cxn>
                <a:cxn ang="0">
                  <a:pos x="5" y="123"/>
                </a:cxn>
                <a:cxn ang="0">
                  <a:pos x="15" y="99"/>
                </a:cxn>
                <a:cxn ang="0">
                  <a:pos x="28" y="79"/>
                </a:cxn>
                <a:cxn ang="0">
                  <a:pos x="44" y="60"/>
                </a:cxn>
                <a:cxn ang="0">
                  <a:pos x="65" y="42"/>
                </a:cxn>
                <a:cxn ang="0">
                  <a:pos x="89" y="28"/>
                </a:cxn>
                <a:cxn ang="0">
                  <a:pos x="114" y="17"/>
                </a:cxn>
                <a:cxn ang="0">
                  <a:pos x="142" y="8"/>
                </a:cxn>
                <a:cxn ang="0">
                  <a:pos x="172" y="3"/>
                </a:cxn>
                <a:cxn ang="0">
                  <a:pos x="203" y="0"/>
                </a:cxn>
                <a:cxn ang="0">
                  <a:pos x="236" y="2"/>
                </a:cxn>
                <a:cxn ang="0">
                  <a:pos x="266" y="7"/>
                </a:cxn>
                <a:cxn ang="0">
                  <a:pos x="295" y="16"/>
                </a:cxn>
                <a:cxn ang="0">
                  <a:pos x="322" y="27"/>
                </a:cxn>
                <a:cxn ang="0">
                  <a:pos x="347" y="41"/>
                </a:cxn>
                <a:cxn ang="0">
                  <a:pos x="370" y="58"/>
                </a:cxn>
                <a:cxn ang="0">
                  <a:pos x="389" y="77"/>
                </a:cxn>
                <a:cxn ang="0">
                  <a:pos x="404" y="96"/>
                </a:cxn>
                <a:cxn ang="0">
                  <a:pos x="416" y="119"/>
                </a:cxn>
                <a:cxn ang="0">
                  <a:pos x="424" y="142"/>
                </a:cxn>
                <a:cxn ang="0">
                  <a:pos x="427" y="167"/>
                </a:cxn>
                <a:cxn ang="0">
                  <a:pos x="425" y="193"/>
                </a:cxn>
                <a:cxn ang="0">
                  <a:pos x="419" y="217"/>
                </a:cxn>
                <a:cxn ang="0">
                  <a:pos x="408" y="240"/>
                </a:cxn>
                <a:cxn ang="0">
                  <a:pos x="393" y="260"/>
                </a:cxn>
                <a:cxn ang="0">
                  <a:pos x="375" y="280"/>
                </a:cxn>
                <a:cxn ang="0">
                  <a:pos x="352" y="296"/>
                </a:cxn>
                <a:cxn ang="0">
                  <a:pos x="326" y="309"/>
                </a:cxn>
                <a:cxn ang="0">
                  <a:pos x="299" y="320"/>
                </a:cxn>
                <a:cxn ang="0">
                  <a:pos x="269" y="328"/>
                </a:cxn>
                <a:cxn ang="0">
                  <a:pos x="237" y="331"/>
                </a:cxn>
                <a:cxn ang="0">
                  <a:pos x="203" y="331"/>
                </a:cxn>
              </a:cxnLst>
              <a:rect l="0" t="0" r="r" b="b"/>
              <a:pathLst>
                <a:path w="428" h="333">
                  <a:moveTo>
                    <a:pt x="203" y="331"/>
                  </a:moveTo>
                  <a:lnTo>
                    <a:pt x="192" y="330"/>
                  </a:lnTo>
                  <a:lnTo>
                    <a:pt x="181" y="329"/>
                  </a:lnTo>
                  <a:lnTo>
                    <a:pt x="170" y="327"/>
                  </a:lnTo>
                  <a:lnTo>
                    <a:pt x="160" y="325"/>
                  </a:lnTo>
                  <a:lnTo>
                    <a:pt x="149" y="322"/>
                  </a:lnTo>
                  <a:lnTo>
                    <a:pt x="139" y="319"/>
                  </a:lnTo>
                  <a:lnTo>
                    <a:pt x="128" y="316"/>
                  </a:lnTo>
                  <a:lnTo>
                    <a:pt x="119" y="312"/>
                  </a:lnTo>
                  <a:lnTo>
                    <a:pt x="109" y="308"/>
                  </a:lnTo>
                  <a:lnTo>
                    <a:pt x="101" y="304"/>
                  </a:lnTo>
                  <a:lnTo>
                    <a:pt x="92" y="300"/>
                  </a:lnTo>
                  <a:lnTo>
                    <a:pt x="83" y="294"/>
                  </a:lnTo>
                  <a:lnTo>
                    <a:pt x="75" y="289"/>
                  </a:lnTo>
                  <a:lnTo>
                    <a:pt x="67" y="283"/>
                  </a:lnTo>
                  <a:lnTo>
                    <a:pt x="60" y="277"/>
                  </a:lnTo>
                  <a:lnTo>
                    <a:pt x="52" y="271"/>
                  </a:lnTo>
                  <a:lnTo>
                    <a:pt x="45" y="264"/>
                  </a:lnTo>
                  <a:lnTo>
                    <a:pt x="39" y="258"/>
                  </a:lnTo>
                  <a:lnTo>
                    <a:pt x="34" y="251"/>
                  </a:lnTo>
                  <a:lnTo>
                    <a:pt x="29" y="245"/>
                  </a:lnTo>
                  <a:lnTo>
                    <a:pt x="23" y="237"/>
                  </a:lnTo>
                  <a:lnTo>
                    <a:pt x="19" y="229"/>
                  </a:lnTo>
                  <a:lnTo>
                    <a:pt x="15" y="222"/>
                  </a:lnTo>
                  <a:lnTo>
                    <a:pt x="11" y="214"/>
                  </a:lnTo>
                  <a:lnTo>
                    <a:pt x="8" y="206"/>
                  </a:lnTo>
                  <a:lnTo>
                    <a:pt x="5" y="197"/>
                  </a:lnTo>
                  <a:lnTo>
                    <a:pt x="3" y="190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6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3" y="131"/>
                  </a:lnTo>
                  <a:lnTo>
                    <a:pt x="5" y="123"/>
                  </a:lnTo>
                  <a:lnTo>
                    <a:pt x="8" y="115"/>
                  </a:lnTo>
                  <a:lnTo>
                    <a:pt x="11" y="107"/>
                  </a:lnTo>
                  <a:lnTo>
                    <a:pt x="15" y="99"/>
                  </a:lnTo>
                  <a:lnTo>
                    <a:pt x="19" y="92"/>
                  </a:lnTo>
                  <a:lnTo>
                    <a:pt x="23" y="85"/>
                  </a:lnTo>
                  <a:lnTo>
                    <a:pt x="28" y="79"/>
                  </a:lnTo>
                  <a:lnTo>
                    <a:pt x="34" y="72"/>
                  </a:lnTo>
                  <a:lnTo>
                    <a:pt x="38" y="66"/>
                  </a:lnTo>
                  <a:lnTo>
                    <a:pt x="44" y="60"/>
                  </a:lnTo>
                  <a:lnTo>
                    <a:pt x="51" y="54"/>
                  </a:lnTo>
                  <a:lnTo>
                    <a:pt x="58" y="48"/>
                  </a:lnTo>
                  <a:lnTo>
                    <a:pt x="65" y="42"/>
                  </a:lnTo>
                  <a:lnTo>
                    <a:pt x="73" y="37"/>
                  </a:lnTo>
                  <a:lnTo>
                    <a:pt x="81" y="32"/>
                  </a:lnTo>
                  <a:lnTo>
                    <a:pt x="89" y="28"/>
                  </a:lnTo>
                  <a:lnTo>
                    <a:pt x="97" y="25"/>
                  </a:lnTo>
                  <a:lnTo>
                    <a:pt x="106" y="21"/>
                  </a:lnTo>
                  <a:lnTo>
                    <a:pt x="114" y="17"/>
                  </a:lnTo>
                  <a:lnTo>
                    <a:pt x="123" y="14"/>
                  </a:lnTo>
                  <a:lnTo>
                    <a:pt x="133" y="11"/>
                  </a:lnTo>
                  <a:lnTo>
                    <a:pt x="142" y="8"/>
                  </a:lnTo>
                  <a:lnTo>
                    <a:pt x="152" y="6"/>
                  </a:lnTo>
                  <a:lnTo>
                    <a:pt x="162" y="4"/>
                  </a:lnTo>
                  <a:lnTo>
                    <a:pt x="172" y="3"/>
                  </a:lnTo>
                  <a:lnTo>
                    <a:pt x="182" y="2"/>
                  </a:lnTo>
                  <a:lnTo>
                    <a:pt x="192" y="1"/>
                  </a:lnTo>
                  <a:lnTo>
                    <a:pt x="203" y="0"/>
                  </a:lnTo>
                  <a:lnTo>
                    <a:pt x="214" y="1"/>
                  </a:lnTo>
                  <a:lnTo>
                    <a:pt x="225" y="1"/>
                  </a:lnTo>
                  <a:lnTo>
                    <a:pt x="236" y="2"/>
                  </a:lnTo>
                  <a:lnTo>
                    <a:pt x="246" y="3"/>
                  </a:lnTo>
                  <a:lnTo>
                    <a:pt x="256" y="5"/>
                  </a:lnTo>
                  <a:lnTo>
                    <a:pt x="266" y="7"/>
                  </a:lnTo>
                  <a:lnTo>
                    <a:pt x="276" y="10"/>
                  </a:lnTo>
                  <a:lnTo>
                    <a:pt x="286" y="12"/>
                  </a:lnTo>
                  <a:lnTo>
                    <a:pt x="295" y="16"/>
                  </a:lnTo>
                  <a:lnTo>
                    <a:pt x="305" y="19"/>
                  </a:lnTo>
                  <a:lnTo>
                    <a:pt x="314" y="23"/>
                  </a:lnTo>
                  <a:lnTo>
                    <a:pt x="322" y="27"/>
                  </a:lnTo>
                  <a:lnTo>
                    <a:pt x="331" y="31"/>
                  </a:lnTo>
                  <a:lnTo>
                    <a:pt x="339" y="35"/>
                  </a:lnTo>
                  <a:lnTo>
                    <a:pt x="347" y="41"/>
                  </a:lnTo>
                  <a:lnTo>
                    <a:pt x="355" y="46"/>
                  </a:lnTo>
                  <a:lnTo>
                    <a:pt x="362" y="52"/>
                  </a:lnTo>
                  <a:lnTo>
                    <a:pt x="370" y="58"/>
                  </a:lnTo>
                  <a:lnTo>
                    <a:pt x="376" y="63"/>
                  </a:lnTo>
                  <a:lnTo>
                    <a:pt x="383" y="70"/>
                  </a:lnTo>
                  <a:lnTo>
                    <a:pt x="389" y="77"/>
                  </a:lnTo>
                  <a:lnTo>
                    <a:pt x="394" y="83"/>
                  </a:lnTo>
                  <a:lnTo>
                    <a:pt x="399" y="89"/>
                  </a:lnTo>
                  <a:lnTo>
                    <a:pt x="404" y="96"/>
                  </a:lnTo>
                  <a:lnTo>
                    <a:pt x="408" y="104"/>
                  </a:lnTo>
                  <a:lnTo>
                    <a:pt x="412" y="111"/>
                  </a:lnTo>
                  <a:lnTo>
                    <a:pt x="416" y="119"/>
                  </a:lnTo>
                  <a:lnTo>
                    <a:pt x="419" y="127"/>
                  </a:lnTo>
                  <a:lnTo>
                    <a:pt x="421" y="135"/>
                  </a:lnTo>
                  <a:lnTo>
                    <a:pt x="424" y="142"/>
                  </a:lnTo>
                  <a:lnTo>
                    <a:pt x="425" y="150"/>
                  </a:lnTo>
                  <a:lnTo>
                    <a:pt x="426" y="158"/>
                  </a:lnTo>
                  <a:lnTo>
                    <a:pt x="427" y="167"/>
                  </a:lnTo>
                  <a:lnTo>
                    <a:pt x="427" y="175"/>
                  </a:lnTo>
                  <a:lnTo>
                    <a:pt x="426" y="184"/>
                  </a:lnTo>
                  <a:lnTo>
                    <a:pt x="425" y="193"/>
                  </a:lnTo>
                  <a:lnTo>
                    <a:pt x="424" y="200"/>
                  </a:lnTo>
                  <a:lnTo>
                    <a:pt x="422" y="209"/>
                  </a:lnTo>
                  <a:lnTo>
                    <a:pt x="419" y="217"/>
                  </a:lnTo>
                  <a:lnTo>
                    <a:pt x="416" y="225"/>
                  </a:lnTo>
                  <a:lnTo>
                    <a:pt x="412" y="232"/>
                  </a:lnTo>
                  <a:lnTo>
                    <a:pt x="408" y="240"/>
                  </a:lnTo>
                  <a:lnTo>
                    <a:pt x="403" y="247"/>
                  </a:lnTo>
                  <a:lnTo>
                    <a:pt x="398" y="253"/>
                  </a:lnTo>
                  <a:lnTo>
                    <a:pt x="393" y="260"/>
                  </a:lnTo>
                  <a:lnTo>
                    <a:pt x="387" y="267"/>
                  </a:lnTo>
                  <a:lnTo>
                    <a:pt x="381" y="274"/>
                  </a:lnTo>
                  <a:lnTo>
                    <a:pt x="375" y="280"/>
                  </a:lnTo>
                  <a:lnTo>
                    <a:pt x="367" y="285"/>
                  </a:lnTo>
                  <a:lnTo>
                    <a:pt x="360" y="291"/>
                  </a:lnTo>
                  <a:lnTo>
                    <a:pt x="352" y="296"/>
                  </a:lnTo>
                  <a:lnTo>
                    <a:pt x="344" y="301"/>
                  </a:lnTo>
                  <a:lnTo>
                    <a:pt x="335" y="305"/>
                  </a:lnTo>
                  <a:lnTo>
                    <a:pt x="326" y="309"/>
                  </a:lnTo>
                  <a:lnTo>
                    <a:pt x="318" y="313"/>
                  </a:lnTo>
                  <a:lnTo>
                    <a:pt x="309" y="317"/>
                  </a:lnTo>
                  <a:lnTo>
                    <a:pt x="299" y="320"/>
                  </a:lnTo>
                  <a:lnTo>
                    <a:pt x="289" y="323"/>
                  </a:lnTo>
                  <a:lnTo>
                    <a:pt x="279" y="325"/>
                  </a:lnTo>
                  <a:lnTo>
                    <a:pt x="269" y="328"/>
                  </a:lnTo>
                  <a:lnTo>
                    <a:pt x="258" y="329"/>
                  </a:lnTo>
                  <a:lnTo>
                    <a:pt x="248" y="331"/>
                  </a:lnTo>
                  <a:lnTo>
                    <a:pt x="237" y="331"/>
                  </a:lnTo>
                  <a:lnTo>
                    <a:pt x="226" y="332"/>
                  </a:lnTo>
                  <a:lnTo>
                    <a:pt x="215" y="332"/>
                  </a:lnTo>
                  <a:lnTo>
                    <a:pt x="203" y="331"/>
                  </a:lnTo>
                </a:path>
              </a:pathLst>
            </a:custGeom>
            <a:solidFill>
              <a:srgbClr val="E5E5E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5" name="Freeform 1135"/>
            <p:cNvSpPr>
              <a:spLocks/>
            </p:cNvSpPr>
            <p:nvPr/>
          </p:nvSpPr>
          <p:spPr bwMode="auto">
            <a:xfrm>
              <a:off x="3442" y="3717"/>
              <a:ext cx="424" cy="329"/>
            </a:xfrm>
            <a:custGeom>
              <a:avLst/>
              <a:gdLst/>
              <a:ahLst/>
              <a:cxnLst>
                <a:cxn ang="0">
                  <a:pos x="179" y="325"/>
                </a:cxn>
                <a:cxn ang="0">
                  <a:pos x="148" y="319"/>
                </a:cxn>
                <a:cxn ang="0">
                  <a:pos x="118" y="308"/>
                </a:cxn>
                <a:cxn ang="0">
                  <a:pos x="91" y="296"/>
                </a:cxn>
                <a:cxn ang="0">
                  <a:pos x="67" y="280"/>
                </a:cxn>
                <a:cxn ang="0">
                  <a:pos x="45" y="262"/>
                </a:cxn>
                <a:cxn ang="0">
                  <a:pos x="28" y="242"/>
                </a:cxn>
                <a:cxn ang="0">
                  <a:pos x="14" y="219"/>
                </a:cxn>
                <a:cxn ang="0">
                  <a:pos x="5" y="195"/>
                </a:cxn>
                <a:cxn ang="0">
                  <a:pos x="0" y="171"/>
                </a:cxn>
                <a:cxn ang="0">
                  <a:pos x="0" y="145"/>
                </a:cxn>
                <a:cxn ang="0">
                  <a:pos x="5" y="121"/>
                </a:cxn>
                <a:cxn ang="0">
                  <a:pos x="14" y="98"/>
                </a:cxn>
                <a:cxn ang="0">
                  <a:pos x="28" y="78"/>
                </a:cxn>
                <a:cxn ang="0">
                  <a:pos x="44" y="59"/>
                </a:cxn>
                <a:cxn ang="0">
                  <a:pos x="65" y="41"/>
                </a:cxn>
                <a:cxn ang="0">
                  <a:pos x="88" y="27"/>
                </a:cxn>
                <a:cxn ang="0">
                  <a:pos x="113" y="16"/>
                </a:cxn>
                <a:cxn ang="0">
                  <a:pos x="141" y="7"/>
                </a:cxn>
                <a:cxn ang="0">
                  <a:pos x="171" y="2"/>
                </a:cxn>
                <a:cxn ang="0">
                  <a:pos x="201" y="0"/>
                </a:cxn>
                <a:cxn ang="0">
                  <a:pos x="233" y="2"/>
                </a:cxn>
                <a:cxn ang="0">
                  <a:pos x="263" y="7"/>
                </a:cxn>
                <a:cxn ang="0">
                  <a:pos x="292" y="15"/>
                </a:cxn>
                <a:cxn ang="0">
                  <a:pos x="319" y="27"/>
                </a:cxn>
                <a:cxn ang="0">
                  <a:pos x="344" y="40"/>
                </a:cxn>
                <a:cxn ang="0">
                  <a:pos x="366" y="57"/>
                </a:cxn>
                <a:cxn ang="0">
                  <a:pos x="385" y="75"/>
                </a:cxn>
                <a:cxn ang="0">
                  <a:pos x="400" y="95"/>
                </a:cxn>
                <a:cxn ang="0">
                  <a:pos x="412" y="117"/>
                </a:cxn>
                <a:cxn ang="0">
                  <a:pos x="420" y="140"/>
                </a:cxn>
                <a:cxn ang="0">
                  <a:pos x="423" y="165"/>
                </a:cxn>
                <a:cxn ang="0">
                  <a:pos x="421" y="191"/>
                </a:cxn>
                <a:cxn ang="0">
                  <a:pos x="415" y="214"/>
                </a:cxn>
                <a:cxn ang="0">
                  <a:pos x="404" y="237"/>
                </a:cxn>
                <a:cxn ang="0">
                  <a:pos x="389" y="257"/>
                </a:cxn>
                <a:cxn ang="0">
                  <a:pos x="371" y="277"/>
                </a:cxn>
                <a:cxn ang="0">
                  <a:pos x="348" y="293"/>
                </a:cxn>
                <a:cxn ang="0">
                  <a:pos x="323" y="306"/>
                </a:cxn>
                <a:cxn ang="0">
                  <a:pos x="296" y="317"/>
                </a:cxn>
                <a:cxn ang="0">
                  <a:pos x="266" y="324"/>
                </a:cxn>
                <a:cxn ang="0">
                  <a:pos x="235" y="328"/>
                </a:cxn>
                <a:cxn ang="0">
                  <a:pos x="201" y="328"/>
                </a:cxn>
              </a:cxnLst>
              <a:rect l="0" t="0" r="r" b="b"/>
              <a:pathLst>
                <a:path w="424" h="329">
                  <a:moveTo>
                    <a:pt x="201" y="328"/>
                  </a:moveTo>
                  <a:lnTo>
                    <a:pt x="190" y="327"/>
                  </a:lnTo>
                  <a:lnTo>
                    <a:pt x="179" y="325"/>
                  </a:lnTo>
                  <a:lnTo>
                    <a:pt x="169" y="324"/>
                  </a:lnTo>
                  <a:lnTo>
                    <a:pt x="158" y="321"/>
                  </a:lnTo>
                  <a:lnTo>
                    <a:pt x="148" y="319"/>
                  </a:lnTo>
                  <a:lnTo>
                    <a:pt x="137" y="316"/>
                  </a:lnTo>
                  <a:lnTo>
                    <a:pt x="127" y="312"/>
                  </a:lnTo>
                  <a:lnTo>
                    <a:pt x="118" y="308"/>
                  </a:lnTo>
                  <a:lnTo>
                    <a:pt x="108" y="305"/>
                  </a:lnTo>
                  <a:lnTo>
                    <a:pt x="100" y="301"/>
                  </a:lnTo>
                  <a:lnTo>
                    <a:pt x="91" y="296"/>
                  </a:lnTo>
                  <a:lnTo>
                    <a:pt x="83" y="291"/>
                  </a:lnTo>
                  <a:lnTo>
                    <a:pt x="74" y="286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2" y="268"/>
                  </a:lnTo>
                  <a:lnTo>
                    <a:pt x="45" y="262"/>
                  </a:lnTo>
                  <a:lnTo>
                    <a:pt x="39" y="255"/>
                  </a:lnTo>
                  <a:lnTo>
                    <a:pt x="34" y="248"/>
                  </a:lnTo>
                  <a:lnTo>
                    <a:pt x="28" y="242"/>
                  </a:lnTo>
                  <a:lnTo>
                    <a:pt x="23" y="234"/>
                  </a:lnTo>
                  <a:lnTo>
                    <a:pt x="19" y="227"/>
                  </a:lnTo>
                  <a:lnTo>
                    <a:pt x="14" y="219"/>
                  </a:lnTo>
                  <a:lnTo>
                    <a:pt x="11" y="211"/>
                  </a:lnTo>
                  <a:lnTo>
                    <a:pt x="8" y="203"/>
                  </a:lnTo>
                  <a:lnTo>
                    <a:pt x="5" y="195"/>
                  </a:lnTo>
                  <a:lnTo>
                    <a:pt x="3" y="188"/>
                  </a:lnTo>
                  <a:lnTo>
                    <a:pt x="1" y="179"/>
                  </a:lnTo>
                  <a:lnTo>
                    <a:pt x="0" y="171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1" y="137"/>
                  </a:lnTo>
                  <a:lnTo>
                    <a:pt x="3" y="129"/>
                  </a:lnTo>
                  <a:lnTo>
                    <a:pt x="5" y="121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3" y="84"/>
                  </a:lnTo>
                  <a:lnTo>
                    <a:pt x="28" y="78"/>
                  </a:lnTo>
                  <a:lnTo>
                    <a:pt x="33" y="71"/>
                  </a:lnTo>
                  <a:lnTo>
                    <a:pt x="38" y="65"/>
                  </a:lnTo>
                  <a:lnTo>
                    <a:pt x="44" y="59"/>
                  </a:lnTo>
                  <a:lnTo>
                    <a:pt x="51" y="53"/>
                  </a:lnTo>
                  <a:lnTo>
                    <a:pt x="57" y="47"/>
                  </a:lnTo>
                  <a:lnTo>
                    <a:pt x="65" y="41"/>
                  </a:lnTo>
                  <a:lnTo>
                    <a:pt x="72" y="36"/>
                  </a:lnTo>
                  <a:lnTo>
                    <a:pt x="80" y="31"/>
                  </a:lnTo>
                  <a:lnTo>
                    <a:pt x="88" y="27"/>
                  </a:lnTo>
                  <a:lnTo>
                    <a:pt x="97" y="24"/>
                  </a:lnTo>
                  <a:lnTo>
                    <a:pt x="105" y="20"/>
                  </a:lnTo>
                  <a:lnTo>
                    <a:pt x="113" y="16"/>
                  </a:lnTo>
                  <a:lnTo>
                    <a:pt x="122" y="13"/>
                  </a:lnTo>
                  <a:lnTo>
                    <a:pt x="131" y="10"/>
                  </a:lnTo>
                  <a:lnTo>
                    <a:pt x="141" y="7"/>
                  </a:lnTo>
                  <a:lnTo>
                    <a:pt x="151" y="5"/>
                  </a:lnTo>
                  <a:lnTo>
                    <a:pt x="161" y="4"/>
                  </a:lnTo>
                  <a:lnTo>
                    <a:pt x="171" y="2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1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3" y="2"/>
                  </a:lnTo>
                  <a:lnTo>
                    <a:pt x="244" y="3"/>
                  </a:lnTo>
                  <a:lnTo>
                    <a:pt x="253" y="4"/>
                  </a:lnTo>
                  <a:lnTo>
                    <a:pt x="263" y="7"/>
                  </a:lnTo>
                  <a:lnTo>
                    <a:pt x="273" y="9"/>
                  </a:lnTo>
                  <a:lnTo>
                    <a:pt x="283" y="12"/>
                  </a:lnTo>
                  <a:lnTo>
                    <a:pt x="292" y="15"/>
                  </a:lnTo>
                  <a:lnTo>
                    <a:pt x="302" y="19"/>
                  </a:lnTo>
                  <a:lnTo>
                    <a:pt x="311" y="23"/>
                  </a:lnTo>
                  <a:lnTo>
                    <a:pt x="319" y="27"/>
                  </a:lnTo>
                  <a:lnTo>
                    <a:pt x="327" y="30"/>
                  </a:lnTo>
                  <a:lnTo>
                    <a:pt x="336" y="35"/>
                  </a:lnTo>
                  <a:lnTo>
                    <a:pt x="344" y="40"/>
                  </a:lnTo>
                  <a:lnTo>
                    <a:pt x="351" y="45"/>
                  </a:lnTo>
                  <a:lnTo>
                    <a:pt x="359" y="51"/>
                  </a:lnTo>
                  <a:lnTo>
                    <a:pt x="366" y="57"/>
                  </a:lnTo>
                  <a:lnTo>
                    <a:pt x="373" y="62"/>
                  </a:lnTo>
                  <a:lnTo>
                    <a:pt x="379" y="69"/>
                  </a:lnTo>
                  <a:lnTo>
                    <a:pt x="385" y="75"/>
                  </a:lnTo>
                  <a:lnTo>
                    <a:pt x="390" y="82"/>
                  </a:lnTo>
                  <a:lnTo>
                    <a:pt x="395" y="88"/>
                  </a:lnTo>
                  <a:lnTo>
                    <a:pt x="400" y="95"/>
                  </a:lnTo>
                  <a:lnTo>
                    <a:pt x="404" y="102"/>
                  </a:lnTo>
                  <a:lnTo>
                    <a:pt x="408" y="110"/>
                  </a:lnTo>
                  <a:lnTo>
                    <a:pt x="412" y="117"/>
                  </a:lnTo>
                  <a:lnTo>
                    <a:pt x="415" y="125"/>
                  </a:lnTo>
                  <a:lnTo>
                    <a:pt x="417" y="133"/>
                  </a:lnTo>
                  <a:lnTo>
                    <a:pt x="420" y="140"/>
                  </a:lnTo>
                  <a:lnTo>
                    <a:pt x="421" y="148"/>
                  </a:lnTo>
                  <a:lnTo>
                    <a:pt x="422" y="157"/>
                  </a:lnTo>
                  <a:lnTo>
                    <a:pt x="423" y="165"/>
                  </a:lnTo>
                  <a:lnTo>
                    <a:pt x="423" y="173"/>
                  </a:lnTo>
                  <a:lnTo>
                    <a:pt x="422" y="182"/>
                  </a:lnTo>
                  <a:lnTo>
                    <a:pt x="421" y="191"/>
                  </a:lnTo>
                  <a:lnTo>
                    <a:pt x="420" y="198"/>
                  </a:lnTo>
                  <a:lnTo>
                    <a:pt x="418" y="206"/>
                  </a:lnTo>
                  <a:lnTo>
                    <a:pt x="415" y="214"/>
                  </a:lnTo>
                  <a:lnTo>
                    <a:pt x="412" y="222"/>
                  </a:lnTo>
                  <a:lnTo>
                    <a:pt x="408" y="230"/>
                  </a:lnTo>
                  <a:lnTo>
                    <a:pt x="404" y="237"/>
                  </a:lnTo>
                  <a:lnTo>
                    <a:pt x="399" y="245"/>
                  </a:lnTo>
                  <a:lnTo>
                    <a:pt x="394" y="251"/>
                  </a:lnTo>
                  <a:lnTo>
                    <a:pt x="389" y="257"/>
                  </a:lnTo>
                  <a:lnTo>
                    <a:pt x="384" y="264"/>
                  </a:lnTo>
                  <a:lnTo>
                    <a:pt x="377" y="271"/>
                  </a:lnTo>
                  <a:lnTo>
                    <a:pt x="371" y="277"/>
                  </a:lnTo>
                  <a:lnTo>
                    <a:pt x="364" y="282"/>
                  </a:lnTo>
                  <a:lnTo>
                    <a:pt x="356" y="288"/>
                  </a:lnTo>
                  <a:lnTo>
                    <a:pt x="348" y="293"/>
                  </a:lnTo>
                  <a:lnTo>
                    <a:pt x="341" y="298"/>
                  </a:lnTo>
                  <a:lnTo>
                    <a:pt x="332" y="302"/>
                  </a:lnTo>
                  <a:lnTo>
                    <a:pt x="323" y="306"/>
                  </a:lnTo>
                  <a:lnTo>
                    <a:pt x="315" y="310"/>
                  </a:lnTo>
                  <a:lnTo>
                    <a:pt x="306" y="313"/>
                  </a:lnTo>
                  <a:lnTo>
                    <a:pt x="296" y="317"/>
                  </a:lnTo>
                  <a:lnTo>
                    <a:pt x="287" y="319"/>
                  </a:lnTo>
                  <a:lnTo>
                    <a:pt x="276" y="322"/>
                  </a:lnTo>
                  <a:lnTo>
                    <a:pt x="266" y="324"/>
                  </a:lnTo>
                  <a:lnTo>
                    <a:pt x="256" y="326"/>
                  </a:lnTo>
                  <a:lnTo>
                    <a:pt x="246" y="327"/>
                  </a:lnTo>
                  <a:lnTo>
                    <a:pt x="235" y="328"/>
                  </a:lnTo>
                  <a:lnTo>
                    <a:pt x="224" y="328"/>
                  </a:lnTo>
                  <a:lnTo>
                    <a:pt x="213" y="328"/>
                  </a:lnTo>
                  <a:lnTo>
                    <a:pt x="201" y="328"/>
                  </a:lnTo>
                </a:path>
              </a:pathLst>
            </a:custGeom>
            <a:solidFill>
              <a:srgbClr val="E4E4E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6" name="Freeform 1136"/>
            <p:cNvSpPr>
              <a:spLocks/>
            </p:cNvSpPr>
            <p:nvPr/>
          </p:nvSpPr>
          <p:spPr bwMode="auto">
            <a:xfrm>
              <a:off x="3444" y="3719"/>
              <a:ext cx="420" cy="326"/>
            </a:xfrm>
            <a:custGeom>
              <a:avLst/>
              <a:gdLst/>
              <a:ahLst/>
              <a:cxnLst>
                <a:cxn ang="0">
                  <a:pos x="177" y="322"/>
                </a:cxn>
                <a:cxn ang="0">
                  <a:pos x="146" y="315"/>
                </a:cxn>
                <a:cxn ang="0">
                  <a:pos x="117" y="305"/>
                </a:cxn>
                <a:cxn ang="0">
                  <a:pos x="90" y="293"/>
                </a:cxn>
                <a:cxn ang="0">
                  <a:pos x="66" y="277"/>
                </a:cxn>
                <a:cxn ang="0">
                  <a:pos x="45" y="259"/>
                </a:cxn>
                <a:cxn ang="0">
                  <a:pos x="28" y="239"/>
                </a:cxn>
                <a:cxn ang="0">
                  <a:pos x="14" y="217"/>
                </a:cxn>
                <a:cxn ang="0">
                  <a:pos x="5" y="193"/>
                </a:cxn>
                <a:cxn ang="0">
                  <a:pos x="0" y="169"/>
                </a:cxn>
                <a:cxn ang="0">
                  <a:pos x="0" y="143"/>
                </a:cxn>
                <a:cxn ang="0">
                  <a:pos x="5" y="120"/>
                </a:cxn>
                <a:cxn ang="0">
                  <a:pos x="14" y="97"/>
                </a:cxn>
                <a:cxn ang="0">
                  <a:pos x="28" y="77"/>
                </a:cxn>
                <a:cxn ang="0">
                  <a:pos x="44" y="57"/>
                </a:cxn>
                <a:cxn ang="0">
                  <a:pos x="64" y="41"/>
                </a:cxn>
                <a:cxn ang="0">
                  <a:pos x="87" y="27"/>
                </a:cxn>
                <a:cxn ang="0">
                  <a:pos x="112" y="16"/>
                </a:cxn>
                <a:cxn ang="0">
                  <a:pos x="140" y="7"/>
                </a:cxn>
                <a:cxn ang="0">
                  <a:pos x="169" y="2"/>
                </a:cxn>
                <a:cxn ang="0">
                  <a:pos x="199" y="0"/>
                </a:cxn>
                <a:cxn ang="0">
                  <a:pos x="231" y="1"/>
                </a:cxn>
                <a:cxn ang="0">
                  <a:pos x="261" y="6"/>
                </a:cxn>
                <a:cxn ang="0">
                  <a:pos x="290" y="15"/>
                </a:cxn>
                <a:cxn ang="0">
                  <a:pos x="316" y="26"/>
                </a:cxn>
                <a:cxn ang="0">
                  <a:pos x="341" y="39"/>
                </a:cxn>
                <a:cxn ang="0">
                  <a:pos x="363" y="56"/>
                </a:cxn>
                <a:cxn ang="0">
                  <a:pos x="381" y="74"/>
                </a:cxn>
                <a:cxn ang="0">
                  <a:pos x="396" y="94"/>
                </a:cxn>
                <a:cxn ang="0">
                  <a:pos x="408" y="116"/>
                </a:cxn>
                <a:cxn ang="0">
                  <a:pos x="415" y="138"/>
                </a:cxn>
                <a:cxn ang="0">
                  <a:pos x="419" y="163"/>
                </a:cxn>
                <a:cxn ang="0">
                  <a:pos x="417" y="188"/>
                </a:cxn>
                <a:cxn ang="0">
                  <a:pos x="411" y="212"/>
                </a:cxn>
                <a:cxn ang="0">
                  <a:pos x="400" y="235"/>
                </a:cxn>
                <a:cxn ang="0">
                  <a:pos x="385" y="255"/>
                </a:cxn>
                <a:cxn ang="0">
                  <a:pos x="367" y="274"/>
                </a:cxn>
                <a:cxn ang="0">
                  <a:pos x="345" y="290"/>
                </a:cxn>
                <a:cxn ang="0">
                  <a:pos x="320" y="303"/>
                </a:cxn>
                <a:cxn ang="0">
                  <a:pos x="293" y="313"/>
                </a:cxn>
                <a:cxn ang="0">
                  <a:pos x="263" y="320"/>
                </a:cxn>
                <a:cxn ang="0">
                  <a:pos x="233" y="324"/>
                </a:cxn>
                <a:cxn ang="0">
                  <a:pos x="200" y="324"/>
                </a:cxn>
              </a:cxnLst>
              <a:rect l="0" t="0" r="r" b="b"/>
              <a:pathLst>
                <a:path w="420" h="326">
                  <a:moveTo>
                    <a:pt x="200" y="324"/>
                  </a:moveTo>
                  <a:lnTo>
                    <a:pt x="188" y="323"/>
                  </a:lnTo>
                  <a:lnTo>
                    <a:pt x="177" y="322"/>
                  </a:lnTo>
                  <a:lnTo>
                    <a:pt x="167" y="320"/>
                  </a:lnTo>
                  <a:lnTo>
                    <a:pt x="157" y="318"/>
                  </a:lnTo>
                  <a:lnTo>
                    <a:pt x="146" y="315"/>
                  </a:lnTo>
                  <a:lnTo>
                    <a:pt x="136" y="312"/>
                  </a:lnTo>
                  <a:lnTo>
                    <a:pt x="126" y="309"/>
                  </a:lnTo>
                  <a:lnTo>
                    <a:pt x="117" y="305"/>
                  </a:lnTo>
                  <a:lnTo>
                    <a:pt x="107" y="301"/>
                  </a:lnTo>
                  <a:lnTo>
                    <a:pt x="99" y="298"/>
                  </a:lnTo>
                  <a:lnTo>
                    <a:pt x="90" y="293"/>
                  </a:lnTo>
                  <a:lnTo>
                    <a:pt x="82" y="288"/>
                  </a:lnTo>
                  <a:lnTo>
                    <a:pt x="74" y="283"/>
                  </a:lnTo>
                  <a:lnTo>
                    <a:pt x="66" y="277"/>
                  </a:lnTo>
                  <a:lnTo>
                    <a:pt x="59" y="271"/>
                  </a:lnTo>
                  <a:lnTo>
                    <a:pt x="51" y="265"/>
                  </a:lnTo>
                  <a:lnTo>
                    <a:pt x="45" y="259"/>
                  </a:lnTo>
                  <a:lnTo>
                    <a:pt x="39" y="252"/>
                  </a:lnTo>
                  <a:lnTo>
                    <a:pt x="34" y="245"/>
                  </a:lnTo>
                  <a:lnTo>
                    <a:pt x="28" y="239"/>
                  </a:lnTo>
                  <a:lnTo>
                    <a:pt x="23" y="232"/>
                  </a:lnTo>
                  <a:lnTo>
                    <a:pt x="18" y="224"/>
                  </a:lnTo>
                  <a:lnTo>
                    <a:pt x="14" y="217"/>
                  </a:lnTo>
                  <a:lnTo>
                    <a:pt x="11" y="209"/>
                  </a:lnTo>
                  <a:lnTo>
                    <a:pt x="8" y="201"/>
                  </a:lnTo>
                  <a:lnTo>
                    <a:pt x="5" y="193"/>
                  </a:lnTo>
                  <a:lnTo>
                    <a:pt x="3" y="186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5" y="120"/>
                  </a:lnTo>
                  <a:lnTo>
                    <a:pt x="8" y="112"/>
                  </a:lnTo>
                  <a:lnTo>
                    <a:pt x="11" y="104"/>
                  </a:lnTo>
                  <a:lnTo>
                    <a:pt x="14" y="97"/>
                  </a:lnTo>
                  <a:lnTo>
                    <a:pt x="18" y="89"/>
                  </a:lnTo>
                  <a:lnTo>
                    <a:pt x="23" y="83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8" y="64"/>
                  </a:lnTo>
                  <a:lnTo>
                    <a:pt x="44" y="57"/>
                  </a:lnTo>
                  <a:lnTo>
                    <a:pt x="50" y="52"/>
                  </a:lnTo>
                  <a:lnTo>
                    <a:pt x="57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9" y="31"/>
                  </a:lnTo>
                  <a:lnTo>
                    <a:pt x="87" y="27"/>
                  </a:lnTo>
                  <a:lnTo>
                    <a:pt x="95" y="23"/>
                  </a:lnTo>
                  <a:lnTo>
                    <a:pt x="104" y="19"/>
                  </a:lnTo>
                  <a:lnTo>
                    <a:pt x="112" y="16"/>
                  </a:lnTo>
                  <a:lnTo>
                    <a:pt x="121" y="12"/>
                  </a:lnTo>
                  <a:lnTo>
                    <a:pt x="130" y="10"/>
                  </a:lnTo>
                  <a:lnTo>
                    <a:pt x="140" y="7"/>
                  </a:lnTo>
                  <a:lnTo>
                    <a:pt x="149" y="5"/>
                  </a:lnTo>
                  <a:lnTo>
                    <a:pt x="159" y="3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0" y="0"/>
                  </a:lnTo>
                  <a:lnTo>
                    <a:pt x="231" y="1"/>
                  </a:lnTo>
                  <a:lnTo>
                    <a:pt x="241" y="2"/>
                  </a:lnTo>
                  <a:lnTo>
                    <a:pt x="251" y="4"/>
                  </a:lnTo>
                  <a:lnTo>
                    <a:pt x="261" y="6"/>
                  </a:lnTo>
                  <a:lnTo>
                    <a:pt x="271" y="9"/>
                  </a:lnTo>
                  <a:lnTo>
                    <a:pt x="280" y="11"/>
                  </a:lnTo>
                  <a:lnTo>
                    <a:pt x="290" y="15"/>
                  </a:lnTo>
                  <a:lnTo>
                    <a:pt x="299" y="18"/>
                  </a:lnTo>
                  <a:lnTo>
                    <a:pt x="308" y="22"/>
                  </a:lnTo>
                  <a:lnTo>
                    <a:pt x="316" y="26"/>
                  </a:lnTo>
                  <a:lnTo>
                    <a:pt x="324" y="29"/>
                  </a:lnTo>
                  <a:lnTo>
                    <a:pt x="333" y="34"/>
                  </a:lnTo>
                  <a:lnTo>
                    <a:pt x="341" y="39"/>
                  </a:lnTo>
                  <a:lnTo>
                    <a:pt x="348" y="44"/>
                  </a:lnTo>
                  <a:lnTo>
                    <a:pt x="356" y="50"/>
                  </a:lnTo>
                  <a:lnTo>
                    <a:pt x="363" y="56"/>
                  </a:lnTo>
                  <a:lnTo>
                    <a:pt x="369" y="61"/>
                  </a:lnTo>
                  <a:lnTo>
                    <a:pt x="375" y="68"/>
                  </a:lnTo>
                  <a:lnTo>
                    <a:pt x="381" y="74"/>
                  </a:lnTo>
                  <a:lnTo>
                    <a:pt x="386" y="81"/>
                  </a:lnTo>
                  <a:lnTo>
                    <a:pt x="391" y="87"/>
                  </a:lnTo>
                  <a:lnTo>
                    <a:pt x="396" y="94"/>
                  </a:lnTo>
                  <a:lnTo>
                    <a:pt x="400" y="101"/>
                  </a:lnTo>
                  <a:lnTo>
                    <a:pt x="404" y="109"/>
                  </a:lnTo>
                  <a:lnTo>
                    <a:pt x="408" y="116"/>
                  </a:lnTo>
                  <a:lnTo>
                    <a:pt x="411" y="124"/>
                  </a:lnTo>
                  <a:lnTo>
                    <a:pt x="413" y="132"/>
                  </a:lnTo>
                  <a:lnTo>
                    <a:pt x="415" y="138"/>
                  </a:lnTo>
                  <a:lnTo>
                    <a:pt x="417" y="146"/>
                  </a:lnTo>
                  <a:lnTo>
                    <a:pt x="418" y="155"/>
                  </a:lnTo>
                  <a:lnTo>
                    <a:pt x="419" y="163"/>
                  </a:lnTo>
                  <a:lnTo>
                    <a:pt x="419" y="171"/>
                  </a:lnTo>
                  <a:lnTo>
                    <a:pt x="418" y="180"/>
                  </a:lnTo>
                  <a:lnTo>
                    <a:pt x="417" y="188"/>
                  </a:lnTo>
                  <a:lnTo>
                    <a:pt x="416" y="195"/>
                  </a:lnTo>
                  <a:lnTo>
                    <a:pt x="414" y="204"/>
                  </a:lnTo>
                  <a:lnTo>
                    <a:pt x="411" y="212"/>
                  </a:lnTo>
                  <a:lnTo>
                    <a:pt x="408" y="220"/>
                  </a:lnTo>
                  <a:lnTo>
                    <a:pt x="404" y="227"/>
                  </a:lnTo>
                  <a:lnTo>
                    <a:pt x="400" y="235"/>
                  </a:lnTo>
                  <a:lnTo>
                    <a:pt x="396" y="242"/>
                  </a:lnTo>
                  <a:lnTo>
                    <a:pt x="391" y="248"/>
                  </a:lnTo>
                  <a:lnTo>
                    <a:pt x="385" y="255"/>
                  </a:lnTo>
                  <a:lnTo>
                    <a:pt x="380" y="261"/>
                  </a:lnTo>
                  <a:lnTo>
                    <a:pt x="374" y="268"/>
                  </a:lnTo>
                  <a:lnTo>
                    <a:pt x="367" y="274"/>
                  </a:lnTo>
                  <a:lnTo>
                    <a:pt x="360" y="279"/>
                  </a:lnTo>
                  <a:lnTo>
                    <a:pt x="353" y="285"/>
                  </a:lnTo>
                  <a:lnTo>
                    <a:pt x="345" y="290"/>
                  </a:lnTo>
                  <a:lnTo>
                    <a:pt x="337" y="295"/>
                  </a:lnTo>
                  <a:lnTo>
                    <a:pt x="329" y="298"/>
                  </a:lnTo>
                  <a:lnTo>
                    <a:pt x="320" y="303"/>
                  </a:lnTo>
                  <a:lnTo>
                    <a:pt x="312" y="306"/>
                  </a:lnTo>
                  <a:lnTo>
                    <a:pt x="303" y="310"/>
                  </a:lnTo>
                  <a:lnTo>
                    <a:pt x="293" y="313"/>
                  </a:lnTo>
                  <a:lnTo>
                    <a:pt x="284" y="316"/>
                  </a:lnTo>
                  <a:lnTo>
                    <a:pt x="274" y="318"/>
                  </a:lnTo>
                  <a:lnTo>
                    <a:pt x="263" y="320"/>
                  </a:lnTo>
                  <a:lnTo>
                    <a:pt x="253" y="322"/>
                  </a:lnTo>
                  <a:lnTo>
                    <a:pt x="244" y="323"/>
                  </a:lnTo>
                  <a:lnTo>
                    <a:pt x="233" y="324"/>
                  </a:lnTo>
                  <a:lnTo>
                    <a:pt x="222" y="325"/>
                  </a:lnTo>
                  <a:lnTo>
                    <a:pt x="211" y="325"/>
                  </a:lnTo>
                  <a:lnTo>
                    <a:pt x="200" y="324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7" name="Freeform 1137"/>
            <p:cNvSpPr>
              <a:spLocks/>
            </p:cNvSpPr>
            <p:nvPr/>
          </p:nvSpPr>
          <p:spPr bwMode="auto">
            <a:xfrm>
              <a:off x="3446" y="3720"/>
              <a:ext cx="416" cy="323"/>
            </a:xfrm>
            <a:custGeom>
              <a:avLst/>
              <a:gdLst/>
              <a:ahLst/>
              <a:cxnLst>
                <a:cxn ang="0">
                  <a:pos x="176" y="319"/>
                </a:cxn>
                <a:cxn ang="0">
                  <a:pos x="145" y="313"/>
                </a:cxn>
                <a:cxn ang="0">
                  <a:pos x="115" y="303"/>
                </a:cxn>
                <a:cxn ang="0">
                  <a:pos x="90" y="291"/>
                </a:cxn>
                <a:cxn ang="0">
                  <a:pos x="65" y="275"/>
                </a:cxn>
                <a:cxn ang="0">
                  <a:pos x="44" y="257"/>
                </a:cxn>
                <a:cxn ang="0">
                  <a:pos x="28" y="237"/>
                </a:cxn>
                <a:cxn ang="0">
                  <a:pos x="14" y="215"/>
                </a:cxn>
                <a:cxn ang="0">
                  <a:pos x="5" y="192"/>
                </a:cxn>
                <a:cxn ang="0">
                  <a:pos x="0" y="168"/>
                </a:cxn>
                <a:cxn ang="0">
                  <a:pos x="0" y="142"/>
                </a:cxn>
                <a:cxn ang="0">
                  <a:pos x="5" y="119"/>
                </a:cxn>
                <a:cxn ang="0">
                  <a:pos x="14" y="96"/>
                </a:cxn>
                <a:cxn ang="0">
                  <a:pos x="28" y="77"/>
                </a:cxn>
                <a:cxn ang="0">
                  <a:pos x="43" y="57"/>
                </a:cxn>
                <a:cxn ang="0">
                  <a:pos x="64" y="41"/>
                </a:cxn>
                <a:cxn ang="0">
                  <a:pos x="86" y="27"/>
                </a:cxn>
                <a:cxn ang="0">
                  <a:pos x="111" y="16"/>
                </a:cxn>
                <a:cxn ang="0">
                  <a:pos x="138" y="8"/>
                </a:cxn>
                <a:cxn ang="0">
                  <a:pos x="168" y="2"/>
                </a:cxn>
                <a:cxn ang="0">
                  <a:pos x="197" y="0"/>
                </a:cxn>
                <a:cxn ang="0">
                  <a:pos x="229" y="2"/>
                </a:cxn>
                <a:cxn ang="0">
                  <a:pos x="258" y="7"/>
                </a:cxn>
                <a:cxn ang="0">
                  <a:pos x="287" y="15"/>
                </a:cxn>
                <a:cxn ang="0">
                  <a:pos x="313" y="26"/>
                </a:cxn>
                <a:cxn ang="0">
                  <a:pos x="337" y="39"/>
                </a:cxn>
                <a:cxn ang="0">
                  <a:pos x="359" y="56"/>
                </a:cxn>
                <a:cxn ang="0">
                  <a:pos x="378" y="74"/>
                </a:cxn>
                <a:cxn ang="0">
                  <a:pos x="392" y="93"/>
                </a:cxn>
                <a:cxn ang="0">
                  <a:pos x="404" y="115"/>
                </a:cxn>
                <a:cxn ang="0">
                  <a:pos x="411" y="137"/>
                </a:cxn>
                <a:cxn ang="0">
                  <a:pos x="415" y="162"/>
                </a:cxn>
                <a:cxn ang="0">
                  <a:pos x="413" y="187"/>
                </a:cxn>
                <a:cxn ang="0">
                  <a:pos x="407" y="210"/>
                </a:cxn>
                <a:cxn ang="0">
                  <a:pos x="396" y="233"/>
                </a:cxn>
                <a:cxn ang="0">
                  <a:pos x="381" y="253"/>
                </a:cxn>
                <a:cxn ang="0">
                  <a:pos x="364" y="272"/>
                </a:cxn>
                <a:cxn ang="0">
                  <a:pos x="342" y="288"/>
                </a:cxn>
                <a:cxn ang="0">
                  <a:pos x="317" y="300"/>
                </a:cxn>
                <a:cxn ang="0">
                  <a:pos x="291" y="311"/>
                </a:cxn>
                <a:cxn ang="0">
                  <a:pos x="261" y="318"/>
                </a:cxn>
                <a:cxn ang="0">
                  <a:pos x="231" y="322"/>
                </a:cxn>
                <a:cxn ang="0">
                  <a:pos x="198" y="322"/>
                </a:cxn>
              </a:cxnLst>
              <a:rect l="0" t="0" r="r" b="b"/>
              <a:pathLst>
                <a:path w="416" h="323">
                  <a:moveTo>
                    <a:pt x="198" y="322"/>
                  </a:moveTo>
                  <a:lnTo>
                    <a:pt x="186" y="321"/>
                  </a:lnTo>
                  <a:lnTo>
                    <a:pt x="176" y="319"/>
                  </a:lnTo>
                  <a:lnTo>
                    <a:pt x="166" y="317"/>
                  </a:lnTo>
                  <a:lnTo>
                    <a:pt x="155" y="315"/>
                  </a:lnTo>
                  <a:lnTo>
                    <a:pt x="145" y="313"/>
                  </a:lnTo>
                  <a:lnTo>
                    <a:pt x="135" y="310"/>
                  </a:lnTo>
                  <a:lnTo>
                    <a:pt x="125" y="306"/>
                  </a:lnTo>
                  <a:lnTo>
                    <a:pt x="115" y="303"/>
                  </a:lnTo>
                  <a:lnTo>
                    <a:pt x="106" y="299"/>
                  </a:lnTo>
                  <a:lnTo>
                    <a:pt x="98" y="295"/>
                  </a:lnTo>
                  <a:lnTo>
                    <a:pt x="90" y="291"/>
                  </a:lnTo>
                  <a:lnTo>
                    <a:pt x="81" y="286"/>
                  </a:lnTo>
                  <a:lnTo>
                    <a:pt x="73" y="280"/>
                  </a:lnTo>
                  <a:lnTo>
                    <a:pt x="65" y="275"/>
                  </a:lnTo>
                  <a:lnTo>
                    <a:pt x="58" y="269"/>
                  </a:lnTo>
                  <a:lnTo>
                    <a:pt x="51" y="263"/>
                  </a:lnTo>
                  <a:lnTo>
                    <a:pt x="44" y="257"/>
                  </a:lnTo>
                  <a:lnTo>
                    <a:pt x="38" y="250"/>
                  </a:lnTo>
                  <a:lnTo>
                    <a:pt x="33" y="243"/>
                  </a:lnTo>
                  <a:lnTo>
                    <a:pt x="28" y="237"/>
                  </a:lnTo>
                  <a:lnTo>
                    <a:pt x="23" y="230"/>
                  </a:lnTo>
                  <a:lnTo>
                    <a:pt x="18" y="223"/>
                  </a:lnTo>
                  <a:lnTo>
                    <a:pt x="14" y="215"/>
                  </a:lnTo>
                  <a:lnTo>
                    <a:pt x="11" y="207"/>
                  </a:lnTo>
                  <a:lnTo>
                    <a:pt x="8" y="200"/>
                  </a:lnTo>
                  <a:lnTo>
                    <a:pt x="5" y="192"/>
                  </a:lnTo>
                  <a:lnTo>
                    <a:pt x="3" y="185"/>
                  </a:lnTo>
                  <a:lnTo>
                    <a:pt x="1" y="176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5" y="119"/>
                  </a:lnTo>
                  <a:lnTo>
                    <a:pt x="8" y="111"/>
                  </a:lnTo>
                  <a:lnTo>
                    <a:pt x="11" y="104"/>
                  </a:lnTo>
                  <a:lnTo>
                    <a:pt x="14" y="96"/>
                  </a:lnTo>
                  <a:lnTo>
                    <a:pt x="18" y="89"/>
                  </a:lnTo>
                  <a:lnTo>
                    <a:pt x="23" y="82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7" y="64"/>
                  </a:lnTo>
                  <a:lnTo>
                    <a:pt x="43" y="57"/>
                  </a:lnTo>
                  <a:lnTo>
                    <a:pt x="50" y="52"/>
                  </a:lnTo>
                  <a:lnTo>
                    <a:pt x="56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8" y="31"/>
                  </a:lnTo>
                  <a:lnTo>
                    <a:pt x="86" y="27"/>
                  </a:lnTo>
                  <a:lnTo>
                    <a:pt x="94" y="24"/>
                  </a:lnTo>
                  <a:lnTo>
                    <a:pt x="103" y="20"/>
                  </a:lnTo>
                  <a:lnTo>
                    <a:pt x="111" y="16"/>
                  </a:lnTo>
                  <a:lnTo>
                    <a:pt x="120" y="13"/>
                  </a:lnTo>
                  <a:lnTo>
                    <a:pt x="129" y="10"/>
                  </a:lnTo>
                  <a:lnTo>
                    <a:pt x="138" y="8"/>
                  </a:lnTo>
                  <a:lnTo>
                    <a:pt x="148" y="5"/>
                  </a:lnTo>
                  <a:lnTo>
                    <a:pt x="158" y="3"/>
                  </a:lnTo>
                  <a:lnTo>
                    <a:pt x="168" y="2"/>
                  </a:lnTo>
                  <a:lnTo>
                    <a:pt x="177" y="1"/>
                  </a:lnTo>
                  <a:lnTo>
                    <a:pt x="187" y="1"/>
                  </a:lnTo>
                  <a:lnTo>
                    <a:pt x="197" y="0"/>
                  </a:lnTo>
                  <a:lnTo>
                    <a:pt x="208" y="0"/>
                  </a:lnTo>
                  <a:lnTo>
                    <a:pt x="218" y="1"/>
                  </a:lnTo>
                  <a:lnTo>
                    <a:pt x="229" y="2"/>
                  </a:lnTo>
                  <a:lnTo>
                    <a:pt x="239" y="3"/>
                  </a:lnTo>
                  <a:lnTo>
                    <a:pt x="248" y="5"/>
                  </a:lnTo>
                  <a:lnTo>
                    <a:pt x="258" y="7"/>
                  </a:lnTo>
                  <a:lnTo>
                    <a:pt x="268" y="9"/>
                  </a:lnTo>
                  <a:lnTo>
                    <a:pt x="278" y="12"/>
                  </a:lnTo>
                  <a:lnTo>
                    <a:pt x="287" y="15"/>
                  </a:lnTo>
                  <a:lnTo>
                    <a:pt x="296" y="19"/>
                  </a:lnTo>
                  <a:lnTo>
                    <a:pt x="305" y="22"/>
                  </a:lnTo>
                  <a:lnTo>
                    <a:pt x="313" y="26"/>
                  </a:lnTo>
                  <a:lnTo>
                    <a:pt x="321" y="30"/>
                  </a:lnTo>
                  <a:lnTo>
                    <a:pt x="329" y="34"/>
                  </a:lnTo>
                  <a:lnTo>
                    <a:pt x="337" y="39"/>
                  </a:lnTo>
                  <a:lnTo>
                    <a:pt x="345" y="44"/>
                  </a:lnTo>
                  <a:lnTo>
                    <a:pt x="352" y="50"/>
                  </a:lnTo>
                  <a:lnTo>
                    <a:pt x="359" y="56"/>
                  </a:lnTo>
                  <a:lnTo>
                    <a:pt x="366" y="61"/>
                  </a:lnTo>
                  <a:lnTo>
                    <a:pt x="372" y="68"/>
                  </a:lnTo>
                  <a:lnTo>
                    <a:pt x="378" y="74"/>
                  </a:lnTo>
                  <a:lnTo>
                    <a:pt x="382" y="81"/>
                  </a:lnTo>
                  <a:lnTo>
                    <a:pt x="388" y="86"/>
                  </a:lnTo>
                  <a:lnTo>
                    <a:pt x="392" y="93"/>
                  </a:lnTo>
                  <a:lnTo>
                    <a:pt x="397" y="101"/>
                  </a:lnTo>
                  <a:lnTo>
                    <a:pt x="400" y="108"/>
                  </a:lnTo>
                  <a:lnTo>
                    <a:pt x="404" y="115"/>
                  </a:lnTo>
                  <a:lnTo>
                    <a:pt x="407" y="123"/>
                  </a:lnTo>
                  <a:lnTo>
                    <a:pt x="409" y="131"/>
                  </a:lnTo>
                  <a:lnTo>
                    <a:pt x="411" y="137"/>
                  </a:lnTo>
                  <a:lnTo>
                    <a:pt x="413" y="146"/>
                  </a:lnTo>
                  <a:lnTo>
                    <a:pt x="414" y="154"/>
                  </a:lnTo>
                  <a:lnTo>
                    <a:pt x="415" y="162"/>
                  </a:lnTo>
                  <a:lnTo>
                    <a:pt x="415" y="170"/>
                  </a:lnTo>
                  <a:lnTo>
                    <a:pt x="414" y="179"/>
                  </a:lnTo>
                  <a:lnTo>
                    <a:pt x="413" y="187"/>
                  </a:lnTo>
                  <a:lnTo>
                    <a:pt x="412" y="194"/>
                  </a:lnTo>
                  <a:lnTo>
                    <a:pt x="410" y="202"/>
                  </a:lnTo>
                  <a:lnTo>
                    <a:pt x="407" y="210"/>
                  </a:lnTo>
                  <a:lnTo>
                    <a:pt x="404" y="218"/>
                  </a:lnTo>
                  <a:lnTo>
                    <a:pt x="400" y="225"/>
                  </a:lnTo>
                  <a:lnTo>
                    <a:pt x="396" y="233"/>
                  </a:lnTo>
                  <a:lnTo>
                    <a:pt x="392" y="240"/>
                  </a:lnTo>
                  <a:lnTo>
                    <a:pt x="387" y="246"/>
                  </a:lnTo>
                  <a:lnTo>
                    <a:pt x="381" y="253"/>
                  </a:lnTo>
                  <a:lnTo>
                    <a:pt x="376" y="259"/>
                  </a:lnTo>
                  <a:lnTo>
                    <a:pt x="371" y="265"/>
                  </a:lnTo>
                  <a:lnTo>
                    <a:pt x="364" y="272"/>
                  </a:lnTo>
                  <a:lnTo>
                    <a:pt x="357" y="277"/>
                  </a:lnTo>
                  <a:lnTo>
                    <a:pt x="350" y="282"/>
                  </a:lnTo>
                  <a:lnTo>
                    <a:pt x="342" y="288"/>
                  </a:lnTo>
                  <a:lnTo>
                    <a:pt x="334" y="292"/>
                  </a:lnTo>
                  <a:lnTo>
                    <a:pt x="326" y="296"/>
                  </a:lnTo>
                  <a:lnTo>
                    <a:pt x="317" y="300"/>
                  </a:lnTo>
                  <a:lnTo>
                    <a:pt x="309" y="304"/>
                  </a:lnTo>
                  <a:lnTo>
                    <a:pt x="300" y="307"/>
                  </a:lnTo>
                  <a:lnTo>
                    <a:pt x="291" y="311"/>
                  </a:lnTo>
                  <a:lnTo>
                    <a:pt x="281" y="313"/>
                  </a:lnTo>
                  <a:lnTo>
                    <a:pt x="271" y="316"/>
                  </a:lnTo>
                  <a:lnTo>
                    <a:pt x="261" y="318"/>
                  </a:lnTo>
                  <a:lnTo>
                    <a:pt x="251" y="320"/>
                  </a:lnTo>
                  <a:lnTo>
                    <a:pt x="241" y="321"/>
                  </a:lnTo>
                  <a:lnTo>
                    <a:pt x="231" y="322"/>
                  </a:lnTo>
                  <a:lnTo>
                    <a:pt x="220" y="322"/>
                  </a:lnTo>
                  <a:lnTo>
                    <a:pt x="209" y="322"/>
                  </a:lnTo>
                  <a:lnTo>
                    <a:pt x="198" y="322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8" name="Freeform 1138"/>
            <p:cNvSpPr>
              <a:spLocks/>
            </p:cNvSpPr>
            <p:nvPr/>
          </p:nvSpPr>
          <p:spPr bwMode="auto">
            <a:xfrm>
              <a:off x="3448" y="3722"/>
              <a:ext cx="412" cy="319"/>
            </a:xfrm>
            <a:custGeom>
              <a:avLst/>
              <a:gdLst/>
              <a:ahLst/>
              <a:cxnLst>
                <a:cxn ang="0">
                  <a:pos x="174" y="316"/>
                </a:cxn>
                <a:cxn ang="0">
                  <a:pos x="144" y="309"/>
                </a:cxn>
                <a:cxn ang="0">
                  <a:pos x="114" y="300"/>
                </a:cxn>
                <a:cxn ang="0">
                  <a:pos x="89" y="287"/>
                </a:cxn>
                <a:cxn ang="0">
                  <a:pos x="64" y="272"/>
                </a:cxn>
                <a:cxn ang="0">
                  <a:pos x="44" y="254"/>
                </a:cxn>
                <a:cxn ang="0">
                  <a:pos x="28" y="235"/>
                </a:cxn>
                <a:cxn ang="0">
                  <a:pos x="14" y="213"/>
                </a:cxn>
                <a:cxn ang="0">
                  <a:pos x="5" y="189"/>
                </a:cxn>
                <a:cxn ang="0">
                  <a:pos x="0" y="166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3" y="56"/>
                </a:cxn>
                <a:cxn ang="0">
                  <a:pos x="63" y="40"/>
                </a:cxn>
                <a:cxn ang="0">
                  <a:pos x="86" y="27"/>
                </a:cxn>
                <a:cxn ang="0">
                  <a:pos x="110" y="16"/>
                </a:cxn>
                <a:cxn ang="0">
                  <a:pos x="137" y="7"/>
                </a:cxn>
                <a:cxn ang="0">
                  <a:pos x="166" y="2"/>
                </a:cxn>
                <a:cxn ang="0">
                  <a:pos x="195" y="0"/>
                </a:cxn>
                <a:cxn ang="0">
                  <a:pos x="227" y="1"/>
                </a:cxn>
                <a:cxn ang="0">
                  <a:pos x="256" y="6"/>
                </a:cxn>
                <a:cxn ang="0">
                  <a:pos x="284" y="14"/>
                </a:cxn>
                <a:cxn ang="0">
                  <a:pos x="310" y="26"/>
                </a:cxn>
                <a:cxn ang="0">
                  <a:pos x="334" y="38"/>
                </a:cxn>
                <a:cxn ang="0">
                  <a:pos x="356" y="54"/>
                </a:cxn>
                <a:cxn ang="0">
                  <a:pos x="374" y="73"/>
                </a:cxn>
                <a:cxn ang="0">
                  <a:pos x="388" y="92"/>
                </a:cxn>
                <a:cxn ang="0">
                  <a:pos x="400" y="114"/>
                </a:cxn>
                <a:cxn ang="0">
                  <a:pos x="407" y="136"/>
                </a:cxn>
                <a:cxn ang="0">
                  <a:pos x="411" y="160"/>
                </a:cxn>
                <a:cxn ang="0">
                  <a:pos x="409" y="185"/>
                </a:cxn>
                <a:cxn ang="0">
                  <a:pos x="403" y="208"/>
                </a:cxn>
                <a:cxn ang="0">
                  <a:pos x="392" y="230"/>
                </a:cxn>
                <a:cxn ang="0">
                  <a:pos x="378" y="250"/>
                </a:cxn>
                <a:cxn ang="0">
                  <a:pos x="360" y="268"/>
                </a:cxn>
                <a:cxn ang="0">
                  <a:pos x="339" y="284"/>
                </a:cxn>
                <a:cxn ang="0">
                  <a:pos x="314" y="297"/>
                </a:cxn>
                <a:cxn ang="0">
                  <a:pos x="288" y="307"/>
                </a:cxn>
                <a:cxn ang="0">
                  <a:pos x="258" y="314"/>
                </a:cxn>
                <a:cxn ang="0">
                  <a:pos x="228" y="318"/>
                </a:cxn>
                <a:cxn ang="0">
                  <a:pos x="196" y="318"/>
                </a:cxn>
              </a:cxnLst>
              <a:rect l="0" t="0" r="r" b="b"/>
              <a:pathLst>
                <a:path w="412" h="319">
                  <a:moveTo>
                    <a:pt x="196" y="318"/>
                  </a:moveTo>
                  <a:lnTo>
                    <a:pt x="185" y="317"/>
                  </a:lnTo>
                  <a:lnTo>
                    <a:pt x="174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4" y="309"/>
                  </a:lnTo>
                  <a:lnTo>
                    <a:pt x="133" y="306"/>
                  </a:lnTo>
                  <a:lnTo>
                    <a:pt x="124" y="303"/>
                  </a:lnTo>
                  <a:lnTo>
                    <a:pt x="114" y="300"/>
                  </a:lnTo>
                  <a:lnTo>
                    <a:pt x="105" y="295"/>
                  </a:lnTo>
                  <a:lnTo>
                    <a:pt x="97" y="292"/>
                  </a:lnTo>
                  <a:lnTo>
                    <a:pt x="89" y="287"/>
                  </a:lnTo>
                  <a:lnTo>
                    <a:pt x="80" y="282"/>
                  </a:lnTo>
                  <a:lnTo>
                    <a:pt x="72" y="277"/>
                  </a:lnTo>
                  <a:lnTo>
                    <a:pt x="64" y="272"/>
                  </a:lnTo>
                  <a:lnTo>
                    <a:pt x="57" y="266"/>
                  </a:lnTo>
                  <a:lnTo>
                    <a:pt x="50" y="260"/>
                  </a:lnTo>
                  <a:lnTo>
                    <a:pt x="44" y="254"/>
                  </a:lnTo>
                  <a:lnTo>
                    <a:pt x="38" y="247"/>
                  </a:lnTo>
                  <a:lnTo>
                    <a:pt x="33" y="241"/>
                  </a:lnTo>
                  <a:lnTo>
                    <a:pt x="28" y="235"/>
                  </a:lnTo>
                  <a:lnTo>
                    <a:pt x="23" y="227"/>
                  </a:lnTo>
                  <a:lnTo>
                    <a:pt x="18" y="220"/>
                  </a:lnTo>
                  <a:lnTo>
                    <a:pt x="14" y="213"/>
                  </a:lnTo>
                  <a:lnTo>
                    <a:pt x="10" y="205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3" y="182"/>
                  </a:lnTo>
                  <a:lnTo>
                    <a:pt x="1" y="174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0" y="140"/>
                  </a:lnTo>
                  <a:lnTo>
                    <a:pt x="1" y="133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8" y="110"/>
                  </a:lnTo>
                  <a:lnTo>
                    <a:pt x="11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3" y="69"/>
                  </a:lnTo>
                  <a:lnTo>
                    <a:pt x="37" y="63"/>
                  </a:lnTo>
                  <a:lnTo>
                    <a:pt x="43" y="56"/>
                  </a:lnTo>
                  <a:lnTo>
                    <a:pt x="49" y="51"/>
                  </a:lnTo>
                  <a:lnTo>
                    <a:pt x="56" y="45"/>
                  </a:lnTo>
                  <a:lnTo>
                    <a:pt x="63" y="40"/>
                  </a:lnTo>
                  <a:lnTo>
                    <a:pt x="70" y="35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4" y="23"/>
                  </a:lnTo>
                  <a:lnTo>
                    <a:pt x="102" y="19"/>
                  </a:lnTo>
                  <a:lnTo>
                    <a:pt x="110" y="16"/>
                  </a:lnTo>
                  <a:lnTo>
                    <a:pt x="118" y="12"/>
                  </a:lnTo>
                  <a:lnTo>
                    <a:pt x="128" y="10"/>
                  </a:lnTo>
                  <a:lnTo>
                    <a:pt x="137" y="7"/>
                  </a:lnTo>
                  <a:lnTo>
                    <a:pt x="146" y="5"/>
                  </a:lnTo>
                  <a:lnTo>
                    <a:pt x="156" y="3"/>
                  </a:lnTo>
                  <a:lnTo>
                    <a:pt x="166" y="2"/>
                  </a:lnTo>
                  <a:lnTo>
                    <a:pt x="175" y="1"/>
                  </a:lnTo>
                  <a:lnTo>
                    <a:pt x="185" y="0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6" y="0"/>
                  </a:lnTo>
                  <a:lnTo>
                    <a:pt x="227" y="1"/>
                  </a:lnTo>
                  <a:lnTo>
                    <a:pt x="237" y="2"/>
                  </a:lnTo>
                  <a:lnTo>
                    <a:pt x="246" y="4"/>
                  </a:lnTo>
                  <a:lnTo>
                    <a:pt x="256" y="6"/>
                  </a:lnTo>
                  <a:lnTo>
                    <a:pt x="265" y="9"/>
                  </a:lnTo>
                  <a:lnTo>
                    <a:pt x="275" y="11"/>
                  </a:lnTo>
                  <a:lnTo>
                    <a:pt x="284" y="14"/>
                  </a:lnTo>
                  <a:lnTo>
                    <a:pt x="293" y="18"/>
                  </a:lnTo>
                  <a:lnTo>
                    <a:pt x="302" y="22"/>
                  </a:lnTo>
                  <a:lnTo>
                    <a:pt x="310" y="26"/>
                  </a:lnTo>
                  <a:lnTo>
                    <a:pt x="318" y="29"/>
                  </a:lnTo>
                  <a:lnTo>
                    <a:pt x="326" y="33"/>
                  </a:lnTo>
                  <a:lnTo>
                    <a:pt x="334" y="38"/>
                  </a:lnTo>
                  <a:lnTo>
                    <a:pt x="341" y="44"/>
                  </a:lnTo>
                  <a:lnTo>
                    <a:pt x="349" y="49"/>
                  </a:lnTo>
                  <a:lnTo>
                    <a:pt x="356" y="54"/>
                  </a:lnTo>
                  <a:lnTo>
                    <a:pt x="362" y="60"/>
                  </a:lnTo>
                  <a:lnTo>
                    <a:pt x="369" y="67"/>
                  </a:lnTo>
                  <a:lnTo>
                    <a:pt x="374" y="73"/>
                  </a:lnTo>
                  <a:lnTo>
                    <a:pt x="379" y="80"/>
                  </a:lnTo>
                  <a:lnTo>
                    <a:pt x="384" y="85"/>
                  </a:lnTo>
                  <a:lnTo>
                    <a:pt x="388" y="92"/>
                  </a:lnTo>
                  <a:lnTo>
                    <a:pt x="393" y="99"/>
                  </a:lnTo>
                  <a:lnTo>
                    <a:pt x="396" y="107"/>
                  </a:lnTo>
                  <a:lnTo>
                    <a:pt x="400" y="114"/>
                  </a:lnTo>
                  <a:lnTo>
                    <a:pt x="403" y="121"/>
                  </a:lnTo>
                  <a:lnTo>
                    <a:pt x="405" y="129"/>
                  </a:lnTo>
                  <a:lnTo>
                    <a:pt x="407" y="136"/>
                  </a:lnTo>
                  <a:lnTo>
                    <a:pt x="409" y="144"/>
                  </a:lnTo>
                  <a:lnTo>
                    <a:pt x="410" y="152"/>
                  </a:lnTo>
                  <a:lnTo>
                    <a:pt x="411" y="160"/>
                  </a:lnTo>
                  <a:lnTo>
                    <a:pt x="411" y="168"/>
                  </a:lnTo>
                  <a:lnTo>
                    <a:pt x="410" y="176"/>
                  </a:lnTo>
                  <a:lnTo>
                    <a:pt x="409" y="185"/>
                  </a:lnTo>
                  <a:lnTo>
                    <a:pt x="408" y="192"/>
                  </a:lnTo>
                  <a:lnTo>
                    <a:pt x="406" y="200"/>
                  </a:lnTo>
                  <a:lnTo>
                    <a:pt x="403" y="208"/>
                  </a:lnTo>
                  <a:lnTo>
                    <a:pt x="400" y="216"/>
                  </a:lnTo>
                  <a:lnTo>
                    <a:pt x="396" y="223"/>
                  </a:lnTo>
                  <a:lnTo>
                    <a:pt x="392" y="230"/>
                  </a:lnTo>
                  <a:lnTo>
                    <a:pt x="388" y="237"/>
                  </a:lnTo>
                  <a:lnTo>
                    <a:pt x="383" y="243"/>
                  </a:lnTo>
                  <a:lnTo>
                    <a:pt x="378" y="250"/>
                  </a:lnTo>
                  <a:lnTo>
                    <a:pt x="373" y="256"/>
                  </a:lnTo>
                  <a:lnTo>
                    <a:pt x="367" y="262"/>
                  </a:lnTo>
                  <a:lnTo>
                    <a:pt x="360" y="268"/>
                  </a:lnTo>
                  <a:lnTo>
                    <a:pt x="353" y="274"/>
                  </a:lnTo>
                  <a:lnTo>
                    <a:pt x="346" y="279"/>
                  </a:lnTo>
                  <a:lnTo>
                    <a:pt x="339" y="284"/>
                  </a:lnTo>
                  <a:lnTo>
                    <a:pt x="331" y="289"/>
                  </a:lnTo>
                  <a:lnTo>
                    <a:pt x="323" y="293"/>
                  </a:lnTo>
                  <a:lnTo>
                    <a:pt x="314" y="297"/>
                  </a:lnTo>
                  <a:lnTo>
                    <a:pt x="306" y="300"/>
                  </a:lnTo>
                  <a:lnTo>
                    <a:pt x="297" y="304"/>
                  </a:lnTo>
                  <a:lnTo>
                    <a:pt x="288" y="307"/>
                  </a:lnTo>
                  <a:lnTo>
                    <a:pt x="278" y="310"/>
                  </a:lnTo>
                  <a:lnTo>
                    <a:pt x="269" y="312"/>
                  </a:lnTo>
                  <a:lnTo>
                    <a:pt x="258" y="314"/>
                  </a:lnTo>
                  <a:lnTo>
                    <a:pt x="248" y="316"/>
                  </a:lnTo>
                  <a:lnTo>
                    <a:pt x="239" y="317"/>
                  </a:lnTo>
                  <a:lnTo>
                    <a:pt x="228" y="318"/>
                  </a:lnTo>
                  <a:lnTo>
                    <a:pt x="218" y="318"/>
                  </a:lnTo>
                  <a:lnTo>
                    <a:pt x="207" y="318"/>
                  </a:lnTo>
                  <a:lnTo>
                    <a:pt x="196" y="318"/>
                  </a:lnTo>
                </a:path>
              </a:pathLst>
            </a:custGeom>
            <a:solidFill>
              <a:srgbClr val="E2E2E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59" name="Freeform 1139"/>
            <p:cNvSpPr>
              <a:spLocks/>
            </p:cNvSpPr>
            <p:nvPr/>
          </p:nvSpPr>
          <p:spPr bwMode="auto">
            <a:xfrm>
              <a:off x="3450" y="3723"/>
              <a:ext cx="408" cy="317"/>
            </a:xfrm>
            <a:custGeom>
              <a:avLst/>
              <a:gdLst/>
              <a:ahLst/>
              <a:cxnLst>
                <a:cxn ang="0">
                  <a:pos x="172" y="313"/>
                </a:cxn>
                <a:cxn ang="0">
                  <a:pos x="142" y="307"/>
                </a:cxn>
                <a:cxn ang="0">
                  <a:pos x="113" y="297"/>
                </a:cxn>
                <a:cxn ang="0">
                  <a:pos x="88" y="285"/>
                </a:cxn>
                <a:cxn ang="0">
                  <a:pos x="64" y="270"/>
                </a:cxn>
                <a:cxn ang="0">
                  <a:pos x="43" y="252"/>
                </a:cxn>
                <a:cxn ang="0">
                  <a:pos x="27" y="233"/>
                </a:cxn>
                <a:cxn ang="0">
                  <a:pos x="14" y="211"/>
                </a:cxn>
                <a:cxn ang="0">
                  <a:pos x="5" y="188"/>
                </a:cxn>
                <a:cxn ang="0">
                  <a:pos x="0" y="165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2" y="56"/>
                </a:cxn>
                <a:cxn ang="0">
                  <a:pos x="62" y="40"/>
                </a:cxn>
                <a:cxn ang="0">
                  <a:pos x="85" y="26"/>
                </a:cxn>
                <a:cxn ang="0">
                  <a:pos x="109" y="16"/>
                </a:cxn>
                <a:cxn ang="0">
                  <a:pos x="136" y="8"/>
                </a:cxn>
                <a:cxn ang="0">
                  <a:pos x="164" y="2"/>
                </a:cxn>
                <a:cxn ang="0">
                  <a:pos x="194" y="0"/>
                </a:cxn>
                <a:cxn ang="0">
                  <a:pos x="224" y="2"/>
                </a:cxn>
                <a:cxn ang="0">
                  <a:pos x="253" y="7"/>
                </a:cxn>
                <a:cxn ang="0">
                  <a:pos x="282" y="15"/>
                </a:cxn>
                <a:cxn ang="0">
                  <a:pos x="307" y="26"/>
                </a:cxn>
                <a:cxn ang="0">
                  <a:pos x="331" y="39"/>
                </a:cxn>
                <a:cxn ang="0">
                  <a:pos x="352" y="55"/>
                </a:cxn>
                <a:cxn ang="0">
                  <a:pos x="370" y="73"/>
                </a:cxn>
                <a:cxn ang="0">
                  <a:pos x="385" y="92"/>
                </a:cxn>
                <a:cxn ang="0">
                  <a:pos x="396" y="113"/>
                </a:cxn>
                <a:cxn ang="0">
                  <a:pos x="403" y="135"/>
                </a:cxn>
                <a:cxn ang="0">
                  <a:pos x="407" y="159"/>
                </a:cxn>
                <a:cxn ang="0">
                  <a:pos x="405" y="184"/>
                </a:cxn>
                <a:cxn ang="0">
                  <a:pos x="399" y="206"/>
                </a:cxn>
                <a:cxn ang="0">
                  <a:pos x="389" y="229"/>
                </a:cxn>
                <a:cxn ang="0">
                  <a:pos x="374" y="248"/>
                </a:cxn>
                <a:cxn ang="0">
                  <a:pos x="357" y="266"/>
                </a:cxn>
                <a:cxn ang="0">
                  <a:pos x="335" y="282"/>
                </a:cxn>
                <a:cxn ang="0">
                  <a:pos x="311" y="294"/>
                </a:cxn>
                <a:cxn ang="0">
                  <a:pos x="285" y="305"/>
                </a:cxn>
                <a:cxn ang="0">
                  <a:pos x="256" y="312"/>
                </a:cxn>
                <a:cxn ang="0">
                  <a:pos x="226" y="315"/>
                </a:cxn>
                <a:cxn ang="0">
                  <a:pos x="194" y="315"/>
                </a:cxn>
              </a:cxnLst>
              <a:rect l="0" t="0" r="r" b="b"/>
              <a:pathLst>
                <a:path w="408" h="317">
                  <a:moveTo>
                    <a:pt x="194" y="315"/>
                  </a:moveTo>
                  <a:lnTo>
                    <a:pt x="183" y="314"/>
                  </a:lnTo>
                  <a:lnTo>
                    <a:pt x="172" y="313"/>
                  </a:lnTo>
                  <a:lnTo>
                    <a:pt x="163" y="311"/>
                  </a:lnTo>
                  <a:lnTo>
                    <a:pt x="152" y="309"/>
                  </a:lnTo>
                  <a:lnTo>
                    <a:pt x="142" y="307"/>
                  </a:lnTo>
                  <a:lnTo>
                    <a:pt x="132" y="304"/>
                  </a:lnTo>
                  <a:lnTo>
                    <a:pt x="122" y="300"/>
                  </a:lnTo>
                  <a:lnTo>
                    <a:pt x="113" y="297"/>
                  </a:lnTo>
                  <a:lnTo>
                    <a:pt x="104" y="293"/>
                  </a:lnTo>
                  <a:lnTo>
                    <a:pt x="96" y="290"/>
                  </a:lnTo>
                  <a:lnTo>
                    <a:pt x="88" y="285"/>
                  </a:lnTo>
                  <a:lnTo>
                    <a:pt x="80" y="280"/>
                  </a:lnTo>
                  <a:lnTo>
                    <a:pt x="72" y="275"/>
                  </a:lnTo>
                  <a:lnTo>
                    <a:pt x="64" y="270"/>
                  </a:lnTo>
                  <a:lnTo>
                    <a:pt x="57" y="264"/>
                  </a:lnTo>
                  <a:lnTo>
                    <a:pt x="50" y="258"/>
                  </a:lnTo>
                  <a:lnTo>
                    <a:pt x="43" y="252"/>
                  </a:lnTo>
                  <a:lnTo>
                    <a:pt x="37" y="245"/>
                  </a:lnTo>
                  <a:lnTo>
                    <a:pt x="33" y="239"/>
                  </a:lnTo>
                  <a:lnTo>
                    <a:pt x="27" y="233"/>
                  </a:lnTo>
                  <a:lnTo>
                    <a:pt x="23" y="226"/>
                  </a:lnTo>
                  <a:lnTo>
                    <a:pt x="18" y="218"/>
                  </a:lnTo>
                  <a:lnTo>
                    <a:pt x="14" y="211"/>
                  </a:lnTo>
                  <a:lnTo>
                    <a:pt x="10" y="204"/>
                  </a:lnTo>
                  <a:lnTo>
                    <a:pt x="7" y="196"/>
                  </a:lnTo>
                  <a:lnTo>
                    <a:pt x="5" y="188"/>
                  </a:lnTo>
                  <a:lnTo>
                    <a:pt x="3" y="181"/>
                  </a:lnTo>
                  <a:lnTo>
                    <a:pt x="1" y="173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1" y="132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7" y="109"/>
                  </a:lnTo>
                  <a:lnTo>
                    <a:pt x="10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2" y="69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51"/>
                  </a:lnTo>
                  <a:lnTo>
                    <a:pt x="55" y="46"/>
                  </a:lnTo>
                  <a:lnTo>
                    <a:pt x="62" y="40"/>
                  </a:lnTo>
                  <a:lnTo>
                    <a:pt x="69" y="35"/>
                  </a:lnTo>
                  <a:lnTo>
                    <a:pt x="77" y="31"/>
                  </a:lnTo>
                  <a:lnTo>
                    <a:pt x="85" y="26"/>
                  </a:lnTo>
                  <a:lnTo>
                    <a:pt x="93" y="23"/>
                  </a:lnTo>
                  <a:lnTo>
                    <a:pt x="101" y="20"/>
                  </a:lnTo>
                  <a:lnTo>
                    <a:pt x="109" y="16"/>
                  </a:lnTo>
                  <a:lnTo>
                    <a:pt x="117" y="13"/>
                  </a:lnTo>
                  <a:lnTo>
                    <a:pt x="126" y="10"/>
                  </a:lnTo>
                  <a:lnTo>
                    <a:pt x="136" y="8"/>
                  </a:lnTo>
                  <a:lnTo>
                    <a:pt x="145" y="5"/>
                  </a:lnTo>
                  <a:lnTo>
                    <a:pt x="155" y="4"/>
                  </a:lnTo>
                  <a:lnTo>
                    <a:pt x="164" y="2"/>
                  </a:lnTo>
                  <a:lnTo>
                    <a:pt x="173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14" y="1"/>
                  </a:lnTo>
                  <a:lnTo>
                    <a:pt x="224" y="2"/>
                  </a:lnTo>
                  <a:lnTo>
                    <a:pt x="234" y="3"/>
                  </a:lnTo>
                  <a:lnTo>
                    <a:pt x="243" y="5"/>
                  </a:lnTo>
                  <a:lnTo>
                    <a:pt x="253" y="7"/>
                  </a:lnTo>
                  <a:lnTo>
                    <a:pt x="263" y="9"/>
                  </a:lnTo>
                  <a:lnTo>
                    <a:pt x="272" y="12"/>
                  </a:lnTo>
                  <a:lnTo>
                    <a:pt x="282" y="15"/>
                  </a:lnTo>
                  <a:lnTo>
                    <a:pt x="290" y="18"/>
                  </a:lnTo>
                  <a:lnTo>
                    <a:pt x="299" y="22"/>
                  </a:lnTo>
                  <a:lnTo>
                    <a:pt x="307" y="26"/>
                  </a:lnTo>
                  <a:lnTo>
                    <a:pt x="315" y="29"/>
                  </a:lnTo>
                  <a:lnTo>
                    <a:pt x="323" y="34"/>
                  </a:lnTo>
                  <a:lnTo>
                    <a:pt x="331" y="39"/>
                  </a:lnTo>
                  <a:lnTo>
                    <a:pt x="338" y="44"/>
                  </a:lnTo>
                  <a:lnTo>
                    <a:pt x="345" y="49"/>
                  </a:lnTo>
                  <a:lnTo>
                    <a:pt x="352" y="55"/>
                  </a:lnTo>
                  <a:lnTo>
                    <a:pt x="359" y="60"/>
                  </a:lnTo>
                  <a:lnTo>
                    <a:pt x="365" y="67"/>
                  </a:lnTo>
                  <a:lnTo>
                    <a:pt x="370" y="73"/>
                  </a:lnTo>
                  <a:lnTo>
                    <a:pt x="375" y="79"/>
                  </a:lnTo>
                  <a:lnTo>
                    <a:pt x="380" y="85"/>
                  </a:lnTo>
                  <a:lnTo>
                    <a:pt x="385" y="92"/>
                  </a:lnTo>
                  <a:lnTo>
                    <a:pt x="389" y="99"/>
                  </a:lnTo>
                  <a:lnTo>
                    <a:pt x="393" y="106"/>
                  </a:lnTo>
                  <a:lnTo>
                    <a:pt x="396" y="113"/>
                  </a:lnTo>
                  <a:lnTo>
                    <a:pt x="399" y="121"/>
                  </a:lnTo>
                  <a:lnTo>
                    <a:pt x="401" y="128"/>
                  </a:lnTo>
                  <a:lnTo>
                    <a:pt x="403" y="135"/>
                  </a:lnTo>
                  <a:lnTo>
                    <a:pt x="405" y="143"/>
                  </a:lnTo>
                  <a:lnTo>
                    <a:pt x="406" y="151"/>
                  </a:lnTo>
                  <a:lnTo>
                    <a:pt x="407" y="159"/>
                  </a:lnTo>
                  <a:lnTo>
                    <a:pt x="407" y="167"/>
                  </a:lnTo>
                  <a:lnTo>
                    <a:pt x="406" y="175"/>
                  </a:lnTo>
                  <a:lnTo>
                    <a:pt x="405" y="184"/>
                  </a:lnTo>
                  <a:lnTo>
                    <a:pt x="404" y="190"/>
                  </a:lnTo>
                  <a:lnTo>
                    <a:pt x="402" y="198"/>
                  </a:lnTo>
                  <a:lnTo>
                    <a:pt x="399" y="206"/>
                  </a:lnTo>
                  <a:lnTo>
                    <a:pt x="396" y="214"/>
                  </a:lnTo>
                  <a:lnTo>
                    <a:pt x="393" y="221"/>
                  </a:lnTo>
                  <a:lnTo>
                    <a:pt x="389" y="229"/>
                  </a:lnTo>
                  <a:lnTo>
                    <a:pt x="384" y="236"/>
                  </a:lnTo>
                  <a:lnTo>
                    <a:pt x="379" y="241"/>
                  </a:lnTo>
                  <a:lnTo>
                    <a:pt x="374" y="248"/>
                  </a:lnTo>
                  <a:lnTo>
                    <a:pt x="369" y="254"/>
                  </a:lnTo>
                  <a:lnTo>
                    <a:pt x="363" y="260"/>
                  </a:lnTo>
                  <a:lnTo>
                    <a:pt x="357" y="266"/>
                  </a:lnTo>
                  <a:lnTo>
                    <a:pt x="350" y="272"/>
                  </a:lnTo>
                  <a:lnTo>
                    <a:pt x="343" y="277"/>
                  </a:lnTo>
                  <a:lnTo>
                    <a:pt x="335" y="282"/>
                  </a:lnTo>
                  <a:lnTo>
                    <a:pt x="328" y="287"/>
                  </a:lnTo>
                  <a:lnTo>
                    <a:pt x="319" y="290"/>
                  </a:lnTo>
                  <a:lnTo>
                    <a:pt x="311" y="294"/>
                  </a:lnTo>
                  <a:lnTo>
                    <a:pt x="303" y="298"/>
                  </a:lnTo>
                  <a:lnTo>
                    <a:pt x="294" y="301"/>
                  </a:lnTo>
                  <a:lnTo>
                    <a:pt x="285" y="305"/>
                  </a:lnTo>
                  <a:lnTo>
                    <a:pt x="276" y="307"/>
                  </a:lnTo>
                  <a:lnTo>
                    <a:pt x="266" y="310"/>
                  </a:lnTo>
                  <a:lnTo>
                    <a:pt x="256" y="312"/>
                  </a:lnTo>
                  <a:lnTo>
                    <a:pt x="246" y="313"/>
                  </a:lnTo>
                  <a:lnTo>
                    <a:pt x="237" y="315"/>
                  </a:lnTo>
                  <a:lnTo>
                    <a:pt x="226" y="315"/>
                  </a:lnTo>
                  <a:lnTo>
                    <a:pt x="215" y="316"/>
                  </a:lnTo>
                  <a:lnTo>
                    <a:pt x="205" y="316"/>
                  </a:lnTo>
                  <a:lnTo>
                    <a:pt x="194" y="315"/>
                  </a:lnTo>
                </a:path>
              </a:pathLst>
            </a:custGeom>
            <a:solidFill>
              <a:srgbClr val="E1E1E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0" name="Freeform 1140"/>
            <p:cNvSpPr>
              <a:spLocks/>
            </p:cNvSpPr>
            <p:nvPr/>
          </p:nvSpPr>
          <p:spPr bwMode="auto">
            <a:xfrm>
              <a:off x="3452" y="3725"/>
              <a:ext cx="404" cy="313"/>
            </a:xfrm>
            <a:custGeom>
              <a:avLst/>
              <a:gdLst/>
              <a:ahLst/>
              <a:cxnLst>
                <a:cxn ang="0">
                  <a:pos x="170" y="310"/>
                </a:cxn>
                <a:cxn ang="0">
                  <a:pos x="141" y="303"/>
                </a:cxn>
                <a:cxn ang="0">
                  <a:pos x="112" y="294"/>
                </a:cxn>
                <a:cxn ang="0">
                  <a:pos x="87" y="282"/>
                </a:cxn>
                <a:cxn ang="0">
                  <a:pos x="63" y="267"/>
                </a:cxn>
                <a:cxn ang="0">
                  <a:pos x="43" y="249"/>
                </a:cxn>
                <a:cxn ang="0">
                  <a:pos x="27" y="230"/>
                </a:cxn>
                <a:cxn ang="0">
                  <a:pos x="14" y="209"/>
                </a:cxn>
                <a:cxn ang="0">
                  <a:pos x="5" y="186"/>
                </a:cxn>
                <a:cxn ang="0">
                  <a:pos x="0" y="163"/>
                </a:cxn>
                <a:cxn ang="0">
                  <a:pos x="0" y="138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5"/>
                </a:cxn>
                <a:cxn ang="0">
                  <a:pos x="61" y="39"/>
                </a:cxn>
                <a:cxn ang="0">
                  <a:pos x="84" y="26"/>
                </a:cxn>
                <a:cxn ang="0">
                  <a:pos x="108" y="15"/>
                </a:cxn>
                <a:cxn ang="0">
                  <a:pos x="134" y="7"/>
                </a:cxn>
                <a:cxn ang="0">
                  <a:pos x="163" y="2"/>
                </a:cxn>
                <a:cxn ang="0">
                  <a:pos x="192" y="0"/>
                </a:cxn>
                <a:cxn ang="0">
                  <a:pos x="222" y="1"/>
                </a:cxn>
                <a:cxn ang="0">
                  <a:pos x="251" y="6"/>
                </a:cxn>
                <a:cxn ang="0">
                  <a:pos x="279" y="14"/>
                </a:cxn>
                <a:cxn ang="0">
                  <a:pos x="304" y="25"/>
                </a:cxn>
                <a:cxn ang="0">
                  <a:pos x="328" y="38"/>
                </a:cxn>
                <a:cxn ang="0">
                  <a:pos x="349" y="54"/>
                </a:cxn>
                <a:cxn ang="0">
                  <a:pos x="367" y="72"/>
                </a:cxn>
                <a:cxn ang="0">
                  <a:pos x="381" y="90"/>
                </a:cxn>
                <a:cxn ang="0">
                  <a:pos x="392" y="112"/>
                </a:cxn>
                <a:cxn ang="0">
                  <a:pos x="399" y="133"/>
                </a:cxn>
                <a:cxn ang="0">
                  <a:pos x="403" y="157"/>
                </a:cxn>
                <a:cxn ang="0">
                  <a:pos x="401" y="181"/>
                </a:cxn>
                <a:cxn ang="0">
                  <a:pos x="395" y="204"/>
                </a:cxn>
                <a:cxn ang="0">
                  <a:pos x="385" y="226"/>
                </a:cxn>
                <a:cxn ang="0">
                  <a:pos x="370" y="245"/>
                </a:cxn>
                <a:cxn ang="0">
                  <a:pos x="353" y="263"/>
                </a:cxn>
                <a:cxn ang="0">
                  <a:pos x="332" y="279"/>
                </a:cxn>
                <a:cxn ang="0">
                  <a:pos x="308" y="291"/>
                </a:cxn>
                <a:cxn ang="0">
                  <a:pos x="282" y="301"/>
                </a:cxn>
                <a:cxn ang="0">
                  <a:pos x="253" y="308"/>
                </a:cxn>
                <a:cxn ang="0">
                  <a:pos x="224" y="312"/>
                </a:cxn>
                <a:cxn ang="0">
                  <a:pos x="192" y="312"/>
                </a:cxn>
              </a:cxnLst>
              <a:rect l="0" t="0" r="r" b="b"/>
              <a:pathLst>
                <a:path w="404" h="313">
                  <a:moveTo>
                    <a:pt x="192" y="312"/>
                  </a:moveTo>
                  <a:lnTo>
                    <a:pt x="181" y="311"/>
                  </a:lnTo>
                  <a:lnTo>
                    <a:pt x="170" y="310"/>
                  </a:lnTo>
                  <a:lnTo>
                    <a:pt x="161" y="308"/>
                  </a:lnTo>
                  <a:lnTo>
                    <a:pt x="151" y="306"/>
                  </a:lnTo>
                  <a:lnTo>
                    <a:pt x="141" y="303"/>
                  </a:lnTo>
                  <a:lnTo>
                    <a:pt x="131" y="300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90"/>
                  </a:lnTo>
                  <a:lnTo>
                    <a:pt x="95" y="286"/>
                  </a:lnTo>
                  <a:lnTo>
                    <a:pt x="87" y="282"/>
                  </a:lnTo>
                  <a:lnTo>
                    <a:pt x="79" y="277"/>
                  </a:lnTo>
                  <a:lnTo>
                    <a:pt x="71" y="272"/>
                  </a:lnTo>
                  <a:lnTo>
                    <a:pt x="63" y="267"/>
                  </a:lnTo>
                  <a:lnTo>
                    <a:pt x="56" y="261"/>
                  </a:lnTo>
                  <a:lnTo>
                    <a:pt x="50" y="255"/>
                  </a:lnTo>
                  <a:lnTo>
                    <a:pt x="43" y="249"/>
                  </a:lnTo>
                  <a:lnTo>
                    <a:pt x="37" y="242"/>
                  </a:lnTo>
                  <a:lnTo>
                    <a:pt x="32" y="236"/>
                  </a:lnTo>
                  <a:lnTo>
                    <a:pt x="27" y="230"/>
                  </a:lnTo>
                  <a:lnTo>
                    <a:pt x="22" y="223"/>
                  </a:lnTo>
                  <a:lnTo>
                    <a:pt x="18" y="216"/>
                  </a:lnTo>
                  <a:lnTo>
                    <a:pt x="14" y="209"/>
                  </a:lnTo>
                  <a:lnTo>
                    <a:pt x="10" y="201"/>
                  </a:lnTo>
                  <a:lnTo>
                    <a:pt x="7" y="193"/>
                  </a:lnTo>
                  <a:lnTo>
                    <a:pt x="5" y="186"/>
                  </a:lnTo>
                  <a:lnTo>
                    <a:pt x="3" y="179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3" y="123"/>
                  </a:lnTo>
                  <a:lnTo>
                    <a:pt x="5" y="115"/>
                  </a:lnTo>
                  <a:lnTo>
                    <a:pt x="7" y="108"/>
                  </a:lnTo>
                  <a:lnTo>
                    <a:pt x="10" y="101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42" y="55"/>
                  </a:lnTo>
                  <a:lnTo>
                    <a:pt x="48" y="50"/>
                  </a:lnTo>
                  <a:lnTo>
                    <a:pt x="55" y="45"/>
                  </a:lnTo>
                  <a:lnTo>
                    <a:pt x="61" y="39"/>
                  </a:lnTo>
                  <a:lnTo>
                    <a:pt x="69" y="34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2" y="23"/>
                  </a:lnTo>
                  <a:lnTo>
                    <a:pt x="100" y="19"/>
                  </a:lnTo>
                  <a:lnTo>
                    <a:pt x="108" y="15"/>
                  </a:lnTo>
                  <a:lnTo>
                    <a:pt x="116" y="12"/>
                  </a:lnTo>
                  <a:lnTo>
                    <a:pt x="125" y="10"/>
                  </a:lnTo>
                  <a:lnTo>
                    <a:pt x="134" y="7"/>
                  </a:lnTo>
                  <a:lnTo>
                    <a:pt x="143" y="5"/>
                  </a:lnTo>
                  <a:lnTo>
                    <a:pt x="153" y="3"/>
                  </a:lnTo>
                  <a:lnTo>
                    <a:pt x="163" y="2"/>
                  </a:lnTo>
                  <a:lnTo>
                    <a:pt x="171" y="1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2" y="3"/>
                  </a:lnTo>
                  <a:lnTo>
                    <a:pt x="241" y="4"/>
                  </a:lnTo>
                  <a:lnTo>
                    <a:pt x="251" y="6"/>
                  </a:lnTo>
                  <a:lnTo>
                    <a:pt x="260" y="9"/>
                  </a:lnTo>
                  <a:lnTo>
                    <a:pt x="270" y="11"/>
                  </a:lnTo>
                  <a:lnTo>
                    <a:pt x="279" y="14"/>
                  </a:lnTo>
                  <a:lnTo>
                    <a:pt x="288" y="18"/>
                  </a:lnTo>
                  <a:lnTo>
                    <a:pt x="296" y="21"/>
                  </a:lnTo>
                  <a:lnTo>
                    <a:pt x="304" y="25"/>
                  </a:lnTo>
                  <a:lnTo>
                    <a:pt x="312" y="28"/>
                  </a:lnTo>
                  <a:lnTo>
                    <a:pt x="320" y="33"/>
                  </a:lnTo>
                  <a:lnTo>
                    <a:pt x="328" y="38"/>
                  </a:lnTo>
                  <a:lnTo>
                    <a:pt x="335" y="43"/>
                  </a:lnTo>
                  <a:lnTo>
                    <a:pt x="342" y="48"/>
                  </a:lnTo>
                  <a:lnTo>
                    <a:pt x="349" y="54"/>
                  </a:lnTo>
                  <a:lnTo>
                    <a:pt x="355" y="59"/>
                  </a:lnTo>
                  <a:lnTo>
                    <a:pt x="361" y="65"/>
                  </a:lnTo>
                  <a:lnTo>
                    <a:pt x="367" y="72"/>
                  </a:lnTo>
                  <a:lnTo>
                    <a:pt x="371" y="78"/>
                  </a:lnTo>
                  <a:lnTo>
                    <a:pt x="376" y="84"/>
                  </a:lnTo>
                  <a:lnTo>
                    <a:pt x="381" y="90"/>
                  </a:lnTo>
                  <a:lnTo>
                    <a:pt x="385" y="97"/>
                  </a:lnTo>
                  <a:lnTo>
                    <a:pt x="389" y="105"/>
                  </a:lnTo>
                  <a:lnTo>
                    <a:pt x="392" y="112"/>
                  </a:lnTo>
                  <a:lnTo>
                    <a:pt x="395" y="119"/>
                  </a:lnTo>
                  <a:lnTo>
                    <a:pt x="397" y="127"/>
                  </a:lnTo>
                  <a:lnTo>
                    <a:pt x="399" y="133"/>
                  </a:lnTo>
                  <a:lnTo>
                    <a:pt x="401" y="141"/>
                  </a:lnTo>
                  <a:lnTo>
                    <a:pt x="402" y="149"/>
                  </a:lnTo>
                  <a:lnTo>
                    <a:pt x="403" y="157"/>
                  </a:lnTo>
                  <a:lnTo>
                    <a:pt x="403" y="165"/>
                  </a:lnTo>
                  <a:lnTo>
                    <a:pt x="402" y="173"/>
                  </a:lnTo>
                  <a:lnTo>
                    <a:pt x="401" y="181"/>
                  </a:lnTo>
                  <a:lnTo>
                    <a:pt x="400" y="188"/>
                  </a:lnTo>
                  <a:lnTo>
                    <a:pt x="398" y="196"/>
                  </a:lnTo>
                  <a:lnTo>
                    <a:pt x="395" y="204"/>
                  </a:lnTo>
                  <a:lnTo>
                    <a:pt x="392" y="211"/>
                  </a:lnTo>
                  <a:lnTo>
                    <a:pt x="389" y="219"/>
                  </a:lnTo>
                  <a:lnTo>
                    <a:pt x="385" y="226"/>
                  </a:lnTo>
                  <a:lnTo>
                    <a:pt x="380" y="233"/>
                  </a:lnTo>
                  <a:lnTo>
                    <a:pt x="375" y="239"/>
                  </a:lnTo>
                  <a:lnTo>
                    <a:pt x="370" y="245"/>
                  </a:lnTo>
                  <a:lnTo>
                    <a:pt x="365" y="251"/>
                  </a:lnTo>
                  <a:lnTo>
                    <a:pt x="360" y="257"/>
                  </a:lnTo>
                  <a:lnTo>
                    <a:pt x="353" y="263"/>
                  </a:lnTo>
                  <a:lnTo>
                    <a:pt x="346" y="269"/>
                  </a:lnTo>
                  <a:lnTo>
                    <a:pt x="339" y="274"/>
                  </a:lnTo>
                  <a:lnTo>
                    <a:pt x="332" y="279"/>
                  </a:lnTo>
                  <a:lnTo>
                    <a:pt x="324" y="284"/>
                  </a:lnTo>
                  <a:lnTo>
                    <a:pt x="316" y="287"/>
                  </a:lnTo>
                  <a:lnTo>
                    <a:pt x="308" y="291"/>
                  </a:lnTo>
                  <a:lnTo>
                    <a:pt x="300" y="295"/>
                  </a:lnTo>
                  <a:lnTo>
                    <a:pt x="291" y="298"/>
                  </a:lnTo>
                  <a:lnTo>
                    <a:pt x="282" y="301"/>
                  </a:lnTo>
                  <a:lnTo>
                    <a:pt x="273" y="304"/>
                  </a:lnTo>
                  <a:lnTo>
                    <a:pt x="263" y="306"/>
                  </a:lnTo>
                  <a:lnTo>
                    <a:pt x="253" y="308"/>
                  </a:lnTo>
                  <a:lnTo>
                    <a:pt x="244" y="310"/>
                  </a:lnTo>
                  <a:lnTo>
                    <a:pt x="234" y="311"/>
                  </a:lnTo>
                  <a:lnTo>
                    <a:pt x="224" y="312"/>
                  </a:lnTo>
                  <a:lnTo>
                    <a:pt x="213" y="312"/>
                  </a:lnTo>
                  <a:lnTo>
                    <a:pt x="203" y="312"/>
                  </a:lnTo>
                  <a:lnTo>
                    <a:pt x="192" y="312"/>
                  </a:lnTo>
                </a:path>
              </a:pathLst>
            </a:custGeom>
            <a:solidFill>
              <a:srgbClr val="E0E0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1" name="Freeform 1141"/>
            <p:cNvSpPr>
              <a:spLocks/>
            </p:cNvSpPr>
            <p:nvPr/>
          </p:nvSpPr>
          <p:spPr bwMode="auto">
            <a:xfrm>
              <a:off x="3454" y="3726"/>
              <a:ext cx="400" cy="311"/>
            </a:xfrm>
            <a:custGeom>
              <a:avLst/>
              <a:gdLst/>
              <a:ahLst/>
              <a:cxnLst>
                <a:cxn ang="0">
                  <a:pos x="169" y="307"/>
                </a:cxn>
                <a:cxn ang="0">
                  <a:pos x="139" y="301"/>
                </a:cxn>
                <a:cxn ang="0">
                  <a:pos x="111" y="291"/>
                </a:cxn>
                <a:cxn ang="0">
                  <a:pos x="86" y="280"/>
                </a:cxn>
                <a:cxn ang="0">
                  <a:pos x="63" y="265"/>
                </a:cxn>
                <a:cxn ang="0">
                  <a:pos x="43" y="247"/>
                </a:cxn>
                <a:cxn ang="0">
                  <a:pos x="27" y="228"/>
                </a:cxn>
                <a:cxn ang="0">
                  <a:pos x="14" y="207"/>
                </a:cxn>
                <a:cxn ang="0">
                  <a:pos x="5" y="185"/>
                </a:cxn>
                <a:cxn ang="0">
                  <a:pos x="0" y="161"/>
                </a:cxn>
                <a:cxn ang="0">
                  <a:pos x="0" y="137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6"/>
                </a:cxn>
                <a:cxn ang="0">
                  <a:pos x="61" y="40"/>
                </a:cxn>
                <a:cxn ang="0">
                  <a:pos x="83" y="26"/>
                </a:cxn>
                <a:cxn ang="0">
                  <a:pos x="107" y="16"/>
                </a:cxn>
                <a:cxn ang="0">
                  <a:pos x="133" y="8"/>
                </a:cxn>
                <a:cxn ang="0">
                  <a:pos x="161" y="2"/>
                </a:cxn>
                <a:cxn ang="0">
                  <a:pos x="190" y="0"/>
                </a:cxn>
                <a:cxn ang="0">
                  <a:pos x="220" y="2"/>
                </a:cxn>
                <a:cxn ang="0">
                  <a:pos x="248" y="7"/>
                </a:cxn>
                <a:cxn ang="0">
                  <a:pos x="276" y="15"/>
                </a:cxn>
                <a:cxn ang="0">
                  <a:pos x="301" y="25"/>
                </a:cxn>
                <a:cxn ang="0">
                  <a:pos x="324" y="38"/>
                </a:cxn>
                <a:cxn ang="0">
                  <a:pos x="345" y="54"/>
                </a:cxn>
                <a:cxn ang="0">
                  <a:pos x="363" y="72"/>
                </a:cxn>
                <a:cxn ang="0">
                  <a:pos x="377" y="90"/>
                </a:cxn>
                <a:cxn ang="0">
                  <a:pos x="388" y="111"/>
                </a:cxn>
                <a:cxn ang="0">
                  <a:pos x="395" y="132"/>
                </a:cxn>
                <a:cxn ang="0">
                  <a:pos x="399" y="156"/>
                </a:cxn>
                <a:cxn ang="0">
                  <a:pos x="397" y="180"/>
                </a:cxn>
                <a:cxn ang="0">
                  <a:pos x="391" y="202"/>
                </a:cxn>
                <a:cxn ang="0">
                  <a:pos x="381" y="224"/>
                </a:cxn>
                <a:cxn ang="0">
                  <a:pos x="366" y="243"/>
                </a:cxn>
                <a:cxn ang="0">
                  <a:pos x="350" y="261"/>
                </a:cxn>
                <a:cxn ang="0">
                  <a:pos x="329" y="277"/>
                </a:cxn>
                <a:cxn ang="0">
                  <a:pos x="305" y="289"/>
                </a:cxn>
                <a:cxn ang="0">
                  <a:pos x="279" y="299"/>
                </a:cxn>
                <a:cxn ang="0">
                  <a:pos x="251" y="306"/>
                </a:cxn>
                <a:cxn ang="0">
                  <a:pos x="222" y="309"/>
                </a:cxn>
                <a:cxn ang="0">
                  <a:pos x="190" y="309"/>
                </a:cxn>
              </a:cxnLst>
              <a:rect l="0" t="0" r="r" b="b"/>
              <a:pathLst>
                <a:path w="400" h="311">
                  <a:moveTo>
                    <a:pt x="190" y="309"/>
                  </a:moveTo>
                  <a:lnTo>
                    <a:pt x="179" y="308"/>
                  </a:lnTo>
                  <a:lnTo>
                    <a:pt x="169" y="307"/>
                  </a:lnTo>
                  <a:lnTo>
                    <a:pt x="159" y="305"/>
                  </a:lnTo>
                  <a:lnTo>
                    <a:pt x="149" y="303"/>
                  </a:lnTo>
                  <a:lnTo>
                    <a:pt x="139" y="301"/>
                  </a:lnTo>
                  <a:lnTo>
                    <a:pt x="130" y="298"/>
                  </a:lnTo>
                  <a:lnTo>
                    <a:pt x="120" y="295"/>
                  </a:lnTo>
                  <a:lnTo>
                    <a:pt x="111" y="291"/>
                  </a:lnTo>
                  <a:lnTo>
                    <a:pt x="102" y="287"/>
                  </a:lnTo>
                  <a:lnTo>
                    <a:pt x="94" y="284"/>
                  </a:lnTo>
                  <a:lnTo>
                    <a:pt x="86" y="280"/>
                  </a:lnTo>
                  <a:lnTo>
                    <a:pt x="78" y="275"/>
                  </a:lnTo>
                  <a:lnTo>
                    <a:pt x="70" y="270"/>
                  </a:lnTo>
                  <a:lnTo>
                    <a:pt x="63" y="265"/>
                  </a:lnTo>
                  <a:lnTo>
                    <a:pt x="56" y="259"/>
                  </a:lnTo>
                  <a:lnTo>
                    <a:pt x="49" y="253"/>
                  </a:lnTo>
                  <a:lnTo>
                    <a:pt x="43" y="247"/>
                  </a:lnTo>
                  <a:lnTo>
                    <a:pt x="37" y="241"/>
                  </a:lnTo>
                  <a:lnTo>
                    <a:pt x="32" y="234"/>
                  </a:lnTo>
                  <a:lnTo>
                    <a:pt x="27" y="228"/>
                  </a:lnTo>
                  <a:lnTo>
                    <a:pt x="22" y="221"/>
                  </a:lnTo>
                  <a:lnTo>
                    <a:pt x="18" y="214"/>
                  </a:lnTo>
                  <a:lnTo>
                    <a:pt x="14" y="207"/>
                  </a:lnTo>
                  <a:lnTo>
                    <a:pt x="10" y="200"/>
                  </a:lnTo>
                  <a:lnTo>
                    <a:pt x="7" y="192"/>
                  </a:lnTo>
                  <a:lnTo>
                    <a:pt x="5" y="185"/>
                  </a:lnTo>
                  <a:lnTo>
                    <a:pt x="3" y="178"/>
                  </a:lnTo>
                  <a:lnTo>
                    <a:pt x="1" y="170"/>
                  </a:lnTo>
                  <a:lnTo>
                    <a:pt x="0" y="161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3" y="122"/>
                  </a:lnTo>
                  <a:lnTo>
                    <a:pt x="5" y="115"/>
                  </a:lnTo>
                  <a:lnTo>
                    <a:pt x="7" y="107"/>
                  </a:lnTo>
                  <a:lnTo>
                    <a:pt x="10" y="100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1" y="68"/>
                  </a:lnTo>
                  <a:lnTo>
                    <a:pt x="36" y="61"/>
                  </a:lnTo>
                  <a:lnTo>
                    <a:pt x="42" y="56"/>
                  </a:lnTo>
                  <a:lnTo>
                    <a:pt x="48" y="50"/>
                  </a:lnTo>
                  <a:lnTo>
                    <a:pt x="54" y="45"/>
                  </a:lnTo>
                  <a:lnTo>
                    <a:pt x="61" y="40"/>
                  </a:lnTo>
                  <a:lnTo>
                    <a:pt x="68" y="35"/>
                  </a:lnTo>
                  <a:lnTo>
                    <a:pt x="75" y="30"/>
                  </a:lnTo>
                  <a:lnTo>
                    <a:pt x="83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6"/>
                  </a:lnTo>
                  <a:lnTo>
                    <a:pt x="115" y="13"/>
                  </a:lnTo>
                  <a:lnTo>
                    <a:pt x="124" y="10"/>
                  </a:lnTo>
                  <a:lnTo>
                    <a:pt x="133" y="8"/>
                  </a:lnTo>
                  <a:lnTo>
                    <a:pt x="142" y="5"/>
                  </a:lnTo>
                  <a:lnTo>
                    <a:pt x="152" y="4"/>
                  </a:lnTo>
                  <a:lnTo>
                    <a:pt x="161" y="2"/>
                  </a:lnTo>
                  <a:lnTo>
                    <a:pt x="170" y="1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0" y="0"/>
                  </a:lnTo>
                  <a:lnTo>
                    <a:pt x="210" y="1"/>
                  </a:lnTo>
                  <a:lnTo>
                    <a:pt x="220" y="2"/>
                  </a:lnTo>
                  <a:lnTo>
                    <a:pt x="230" y="3"/>
                  </a:lnTo>
                  <a:lnTo>
                    <a:pt x="239" y="5"/>
                  </a:lnTo>
                  <a:lnTo>
                    <a:pt x="248" y="7"/>
                  </a:lnTo>
                  <a:lnTo>
                    <a:pt x="258" y="9"/>
                  </a:lnTo>
                  <a:lnTo>
                    <a:pt x="267" y="12"/>
                  </a:lnTo>
                  <a:lnTo>
                    <a:pt x="276" y="15"/>
                  </a:lnTo>
                  <a:lnTo>
                    <a:pt x="285" y="18"/>
                  </a:lnTo>
                  <a:lnTo>
                    <a:pt x="293" y="22"/>
                  </a:lnTo>
                  <a:lnTo>
                    <a:pt x="301" y="25"/>
                  </a:lnTo>
                  <a:lnTo>
                    <a:pt x="309" y="29"/>
                  </a:lnTo>
                  <a:lnTo>
                    <a:pt x="317" y="33"/>
                  </a:lnTo>
                  <a:lnTo>
                    <a:pt x="324" y="38"/>
                  </a:lnTo>
                  <a:lnTo>
                    <a:pt x="332" y="43"/>
                  </a:lnTo>
                  <a:lnTo>
                    <a:pt x="338" y="48"/>
                  </a:lnTo>
                  <a:lnTo>
                    <a:pt x="345" y="54"/>
                  </a:lnTo>
                  <a:lnTo>
                    <a:pt x="352" y="59"/>
                  </a:lnTo>
                  <a:lnTo>
                    <a:pt x="358" y="65"/>
                  </a:lnTo>
                  <a:lnTo>
                    <a:pt x="363" y="72"/>
                  </a:lnTo>
                  <a:lnTo>
                    <a:pt x="367" y="78"/>
                  </a:lnTo>
                  <a:lnTo>
                    <a:pt x="372" y="83"/>
                  </a:lnTo>
                  <a:lnTo>
                    <a:pt x="377" y="90"/>
                  </a:lnTo>
                  <a:lnTo>
                    <a:pt x="381" y="97"/>
                  </a:lnTo>
                  <a:lnTo>
                    <a:pt x="385" y="104"/>
                  </a:lnTo>
                  <a:lnTo>
                    <a:pt x="388" y="111"/>
                  </a:lnTo>
                  <a:lnTo>
                    <a:pt x="391" y="118"/>
                  </a:lnTo>
                  <a:lnTo>
                    <a:pt x="393" y="126"/>
                  </a:lnTo>
                  <a:lnTo>
                    <a:pt x="395" y="132"/>
                  </a:lnTo>
                  <a:lnTo>
                    <a:pt x="397" y="140"/>
                  </a:lnTo>
                  <a:lnTo>
                    <a:pt x="398" y="148"/>
                  </a:lnTo>
                  <a:lnTo>
                    <a:pt x="399" y="156"/>
                  </a:lnTo>
                  <a:lnTo>
                    <a:pt x="399" y="164"/>
                  </a:lnTo>
                  <a:lnTo>
                    <a:pt x="398" y="172"/>
                  </a:lnTo>
                  <a:lnTo>
                    <a:pt x="397" y="180"/>
                  </a:lnTo>
                  <a:lnTo>
                    <a:pt x="396" y="187"/>
                  </a:lnTo>
                  <a:lnTo>
                    <a:pt x="394" y="195"/>
                  </a:lnTo>
                  <a:lnTo>
                    <a:pt x="391" y="202"/>
                  </a:lnTo>
                  <a:lnTo>
                    <a:pt x="388" y="210"/>
                  </a:lnTo>
                  <a:lnTo>
                    <a:pt x="385" y="217"/>
                  </a:lnTo>
                  <a:lnTo>
                    <a:pt x="381" y="224"/>
                  </a:lnTo>
                  <a:lnTo>
                    <a:pt x="376" y="231"/>
                  </a:lnTo>
                  <a:lnTo>
                    <a:pt x="372" y="237"/>
                  </a:lnTo>
                  <a:lnTo>
                    <a:pt x="366" y="243"/>
                  </a:lnTo>
                  <a:lnTo>
                    <a:pt x="362" y="249"/>
                  </a:lnTo>
                  <a:lnTo>
                    <a:pt x="356" y="255"/>
                  </a:lnTo>
                  <a:lnTo>
                    <a:pt x="350" y="261"/>
                  </a:lnTo>
                  <a:lnTo>
                    <a:pt x="343" y="267"/>
                  </a:lnTo>
                  <a:lnTo>
                    <a:pt x="336" y="272"/>
                  </a:lnTo>
                  <a:lnTo>
                    <a:pt x="329" y="277"/>
                  </a:lnTo>
                  <a:lnTo>
                    <a:pt x="321" y="281"/>
                  </a:lnTo>
                  <a:lnTo>
                    <a:pt x="313" y="285"/>
                  </a:lnTo>
                  <a:lnTo>
                    <a:pt x="305" y="289"/>
                  </a:lnTo>
                  <a:lnTo>
                    <a:pt x="297" y="292"/>
                  </a:lnTo>
                  <a:lnTo>
                    <a:pt x="288" y="296"/>
                  </a:lnTo>
                  <a:lnTo>
                    <a:pt x="279" y="299"/>
                  </a:lnTo>
                  <a:lnTo>
                    <a:pt x="270" y="301"/>
                  </a:lnTo>
                  <a:lnTo>
                    <a:pt x="261" y="304"/>
                  </a:lnTo>
                  <a:lnTo>
                    <a:pt x="251" y="306"/>
                  </a:lnTo>
                  <a:lnTo>
                    <a:pt x="241" y="307"/>
                  </a:lnTo>
                  <a:lnTo>
                    <a:pt x="232" y="309"/>
                  </a:lnTo>
                  <a:lnTo>
                    <a:pt x="222" y="309"/>
                  </a:lnTo>
                  <a:lnTo>
                    <a:pt x="211" y="310"/>
                  </a:lnTo>
                  <a:lnTo>
                    <a:pt x="201" y="310"/>
                  </a:lnTo>
                  <a:lnTo>
                    <a:pt x="190" y="309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2" name="Freeform 1142"/>
            <p:cNvSpPr>
              <a:spLocks/>
            </p:cNvSpPr>
            <p:nvPr/>
          </p:nvSpPr>
          <p:spPr bwMode="auto">
            <a:xfrm>
              <a:off x="3456" y="3728"/>
              <a:ext cx="396" cy="307"/>
            </a:xfrm>
            <a:custGeom>
              <a:avLst/>
              <a:gdLst/>
              <a:ahLst/>
              <a:cxnLst>
                <a:cxn ang="0">
                  <a:pos x="167" y="303"/>
                </a:cxn>
                <a:cxn ang="0">
                  <a:pos x="138" y="297"/>
                </a:cxn>
                <a:cxn ang="0">
                  <a:pos x="110" y="288"/>
                </a:cxn>
                <a:cxn ang="0">
                  <a:pos x="85" y="276"/>
                </a:cxn>
                <a:cxn ang="0">
                  <a:pos x="62" y="261"/>
                </a:cxn>
                <a:cxn ang="0">
                  <a:pos x="42" y="244"/>
                </a:cxn>
                <a:cxn ang="0">
                  <a:pos x="27" y="226"/>
                </a:cxn>
                <a:cxn ang="0">
                  <a:pos x="14" y="205"/>
                </a:cxn>
                <a:cxn ang="0">
                  <a:pos x="5" y="182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5" y="113"/>
                </a:cxn>
                <a:cxn ang="0">
                  <a:pos x="14" y="92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2" y="26"/>
                </a:cxn>
                <a:cxn ang="0">
                  <a:pos x="106" y="15"/>
                </a:cxn>
                <a:cxn ang="0">
                  <a:pos x="132" y="7"/>
                </a:cxn>
                <a:cxn ang="0">
                  <a:pos x="160" y="2"/>
                </a:cxn>
                <a:cxn ang="0">
                  <a:pos x="188" y="0"/>
                </a:cxn>
                <a:cxn ang="0">
                  <a:pos x="218" y="1"/>
                </a:cxn>
                <a:cxn ang="0">
                  <a:pos x="246" y="6"/>
                </a:cxn>
                <a:cxn ang="0">
                  <a:pos x="273" y="14"/>
                </a:cxn>
                <a:cxn ang="0">
                  <a:pos x="298" y="25"/>
                </a:cxn>
                <a:cxn ang="0">
                  <a:pos x="321" y="37"/>
                </a:cxn>
                <a:cxn ang="0">
                  <a:pos x="342" y="53"/>
                </a:cxn>
                <a:cxn ang="0">
                  <a:pos x="360" y="70"/>
                </a:cxn>
                <a:cxn ang="0">
                  <a:pos x="373" y="89"/>
                </a:cxn>
                <a:cxn ang="0">
                  <a:pos x="384" y="110"/>
                </a:cxn>
                <a:cxn ang="0">
                  <a:pos x="391" y="131"/>
                </a:cxn>
                <a:cxn ang="0">
                  <a:pos x="395" y="154"/>
                </a:cxn>
                <a:cxn ang="0">
                  <a:pos x="393" y="178"/>
                </a:cxn>
                <a:cxn ang="0">
                  <a:pos x="387" y="200"/>
                </a:cxn>
                <a:cxn ang="0">
                  <a:pos x="377" y="221"/>
                </a:cxn>
                <a:cxn ang="0">
                  <a:pos x="363" y="240"/>
                </a:cxn>
                <a:cxn ang="0">
                  <a:pos x="346" y="258"/>
                </a:cxn>
                <a:cxn ang="0">
                  <a:pos x="325" y="273"/>
                </a:cxn>
                <a:cxn ang="0">
                  <a:pos x="302" y="285"/>
                </a:cxn>
                <a:cxn ang="0">
                  <a:pos x="277" y="295"/>
                </a:cxn>
                <a:cxn ang="0">
                  <a:pos x="249" y="302"/>
                </a:cxn>
                <a:cxn ang="0">
                  <a:pos x="220" y="306"/>
                </a:cxn>
                <a:cxn ang="0">
                  <a:pos x="188" y="306"/>
                </a:cxn>
              </a:cxnLst>
              <a:rect l="0" t="0" r="r" b="b"/>
              <a:pathLst>
                <a:path w="396" h="307">
                  <a:moveTo>
                    <a:pt x="188" y="306"/>
                  </a:moveTo>
                  <a:lnTo>
                    <a:pt x="177" y="305"/>
                  </a:lnTo>
                  <a:lnTo>
                    <a:pt x="167" y="303"/>
                  </a:lnTo>
                  <a:lnTo>
                    <a:pt x="158" y="302"/>
                  </a:lnTo>
                  <a:lnTo>
                    <a:pt x="148" y="300"/>
                  </a:lnTo>
                  <a:lnTo>
                    <a:pt x="138" y="297"/>
                  </a:lnTo>
                  <a:lnTo>
                    <a:pt x="128" y="294"/>
                  </a:lnTo>
                  <a:lnTo>
                    <a:pt x="119" y="291"/>
                  </a:lnTo>
                  <a:lnTo>
                    <a:pt x="110" y="288"/>
                  </a:lnTo>
                  <a:lnTo>
                    <a:pt x="101" y="284"/>
                  </a:lnTo>
                  <a:lnTo>
                    <a:pt x="93" y="281"/>
                  </a:lnTo>
                  <a:lnTo>
                    <a:pt x="85" y="276"/>
                  </a:lnTo>
                  <a:lnTo>
                    <a:pt x="77" y="272"/>
                  </a:lnTo>
                  <a:lnTo>
                    <a:pt x="70" y="267"/>
                  </a:lnTo>
                  <a:lnTo>
                    <a:pt x="62" y="261"/>
                  </a:lnTo>
                  <a:lnTo>
                    <a:pt x="55" y="256"/>
                  </a:lnTo>
                  <a:lnTo>
                    <a:pt x="49" y="250"/>
                  </a:lnTo>
                  <a:lnTo>
                    <a:pt x="42" y="244"/>
                  </a:lnTo>
                  <a:lnTo>
                    <a:pt x="36" y="238"/>
                  </a:lnTo>
                  <a:lnTo>
                    <a:pt x="32" y="231"/>
                  </a:lnTo>
                  <a:lnTo>
                    <a:pt x="27" y="226"/>
                  </a:lnTo>
                  <a:lnTo>
                    <a:pt x="22" y="219"/>
                  </a:lnTo>
                  <a:lnTo>
                    <a:pt x="18" y="212"/>
                  </a:lnTo>
                  <a:lnTo>
                    <a:pt x="14" y="205"/>
                  </a:lnTo>
                  <a:lnTo>
                    <a:pt x="10" y="197"/>
                  </a:lnTo>
                  <a:lnTo>
                    <a:pt x="7" y="190"/>
                  </a:lnTo>
                  <a:lnTo>
                    <a:pt x="5" y="182"/>
                  </a:lnTo>
                  <a:lnTo>
                    <a:pt x="3" y="175"/>
                  </a:lnTo>
                  <a:lnTo>
                    <a:pt x="1" y="167"/>
                  </a:lnTo>
                  <a:lnTo>
                    <a:pt x="0" y="159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1" y="128"/>
                  </a:lnTo>
                  <a:lnTo>
                    <a:pt x="3" y="121"/>
                  </a:lnTo>
                  <a:lnTo>
                    <a:pt x="5" y="113"/>
                  </a:lnTo>
                  <a:lnTo>
                    <a:pt x="7" y="106"/>
                  </a:lnTo>
                  <a:lnTo>
                    <a:pt x="10" y="99"/>
                  </a:lnTo>
                  <a:lnTo>
                    <a:pt x="14" y="92"/>
                  </a:lnTo>
                  <a:lnTo>
                    <a:pt x="17" y="85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6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4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5" y="29"/>
                  </a:lnTo>
                  <a:lnTo>
                    <a:pt x="82" y="26"/>
                  </a:lnTo>
                  <a:lnTo>
                    <a:pt x="90" y="22"/>
                  </a:lnTo>
                  <a:lnTo>
                    <a:pt x="98" y="19"/>
                  </a:lnTo>
                  <a:lnTo>
                    <a:pt x="106" y="15"/>
                  </a:lnTo>
                  <a:lnTo>
                    <a:pt x="114" y="12"/>
                  </a:lnTo>
                  <a:lnTo>
                    <a:pt x="123" y="10"/>
                  </a:lnTo>
                  <a:lnTo>
                    <a:pt x="132" y="7"/>
                  </a:lnTo>
                  <a:lnTo>
                    <a:pt x="141" y="5"/>
                  </a:lnTo>
                  <a:lnTo>
                    <a:pt x="150" y="3"/>
                  </a:lnTo>
                  <a:lnTo>
                    <a:pt x="160" y="2"/>
                  </a:lnTo>
                  <a:lnTo>
                    <a:pt x="168" y="1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8" y="1"/>
                  </a:lnTo>
                  <a:lnTo>
                    <a:pt x="218" y="1"/>
                  </a:lnTo>
                  <a:lnTo>
                    <a:pt x="227" y="3"/>
                  </a:lnTo>
                  <a:lnTo>
                    <a:pt x="236" y="4"/>
                  </a:lnTo>
                  <a:lnTo>
                    <a:pt x="246" y="6"/>
                  </a:lnTo>
                  <a:lnTo>
                    <a:pt x="255" y="9"/>
                  </a:lnTo>
                  <a:lnTo>
                    <a:pt x="264" y="11"/>
                  </a:lnTo>
                  <a:lnTo>
                    <a:pt x="273" y="14"/>
                  </a:lnTo>
                  <a:lnTo>
                    <a:pt x="282" y="18"/>
                  </a:lnTo>
                  <a:lnTo>
                    <a:pt x="290" y="21"/>
                  </a:lnTo>
                  <a:lnTo>
                    <a:pt x="298" y="25"/>
                  </a:lnTo>
                  <a:lnTo>
                    <a:pt x="306" y="28"/>
                  </a:lnTo>
                  <a:lnTo>
                    <a:pt x="313" y="32"/>
                  </a:lnTo>
                  <a:lnTo>
                    <a:pt x="321" y="37"/>
                  </a:lnTo>
                  <a:lnTo>
                    <a:pt x="328" y="42"/>
                  </a:lnTo>
                  <a:lnTo>
                    <a:pt x="335" y="47"/>
                  </a:lnTo>
                  <a:lnTo>
                    <a:pt x="342" y="53"/>
                  </a:lnTo>
                  <a:lnTo>
                    <a:pt x="348" y="58"/>
                  </a:lnTo>
                  <a:lnTo>
                    <a:pt x="354" y="64"/>
                  </a:lnTo>
                  <a:lnTo>
                    <a:pt x="360" y="70"/>
                  </a:lnTo>
                  <a:lnTo>
                    <a:pt x="364" y="76"/>
                  </a:lnTo>
                  <a:lnTo>
                    <a:pt x="369" y="82"/>
                  </a:lnTo>
                  <a:lnTo>
                    <a:pt x="373" y="89"/>
                  </a:lnTo>
                  <a:lnTo>
                    <a:pt x="377" y="96"/>
                  </a:lnTo>
                  <a:lnTo>
                    <a:pt x="381" y="102"/>
                  </a:lnTo>
                  <a:lnTo>
                    <a:pt x="384" y="110"/>
                  </a:lnTo>
                  <a:lnTo>
                    <a:pt x="387" y="117"/>
                  </a:lnTo>
                  <a:lnTo>
                    <a:pt x="389" y="124"/>
                  </a:lnTo>
                  <a:lnTo>
                    <a:pt x="391" y="131"/>
                  </a:lnTo>
                  <a:lnTo>
                    <a:pt x="393" y="138"/>
                  </a:lnTo>
                  <a:lnTo>
                    <a:pt x="394" y="146"/>
                  </a:lnTo>
                  <a:lnTo>
                    <a:pt x="395" y="154"/>
                  </a:lnTo>
                  <a:lnTo>
                    <a:pt x="395" y="162"/>
                  </a:lnTo>
                  <a:lnTo>
                    <a:pt x="394" y="170"/>
                  </a:lnTo>
                  <a:lnTo>
                    <a:pt x="393" y="178"/>
                  </a:lnTo>
                  <a:lnTo>
                    <a:pt x="392" y="184"/>
                  </a:lnTo>
                  <a:lnTo>
                    <a:pt x="390" y="192"/>
                  </a:lnTo>
                  <a:lnTo>
                    <a:pt x="387" y="200"/>
                  </a:lnTo>
                  <a:lnTo>
                    <a:pt x="384" y="207"/>
                  </a:lnTo>
                  <a:lnTo>
                    <a:pt x="381" y="214"/>
                  </a:lnTo>
                  <a:lnTo>
                    <a:pt x="377" y="221"/>
                  </a:lnTo>
                  <a:lnTo>
                    <a:pt x="373" y="228"/>
                  </a:lnTo>
                  <a:lnTo>
                    <a:pt x="368" y="234"/>
                  </a:lnTo>
                  <a:lnTo>
                    <a:pt x="363" y="240"/>
                  </a:lnTo>
                  <a:lnTo>
                    <a:pt x="358" y="246"/>
                  </a:lnTo>
                  <a:lnTo>
                    <a:pt x="353" y="252"/>
                  </a:lnTo>
                  <a:lnTo>
                    <a:pt x="346" y="258"/>
                  </a:lnTo>
                  <a:lnTo>
                    <a:pt x="340" y="264"/>
                  </a:lnTo>
                  <a:lnTo>
                    <a:pt x="333" y="268"/>
                  </a:lnTo>
                  <a:lnTo>
                    <a:pt x="325" y="273"/>
                  </a:lnTo>
                  <a:lnTo>
                    <a:pt x="318" y="278"/>
                  </a:lnTo>
                  <a:lnTo>
                    <a:pt x="310" y="281"/>
                  </a:lnTo>
                  <a:lnTo>
                    <a:pt x="302" y="285"/>
                  </a:lnTo>
                  <a:lnTo>
                    <a:pt x="294" y="289"/>
                  </a:lnTo>
                  <a:lnTo>
                    <a:pt x="286" y="292"/>
                  </a:lnTo>
                  <a:lnTo>
                    <a:pt x="277" y="295"/>
                  </a:lnTo>
                  <a:lnTo>
                    <a:pt x="268" y="298"/>
                  </a:lnTo>
                  <a:lnTo>
                    <a:pt x="258" y="300"/>
                  </a:lnTo>
                  <a:lnTo>
                    <a:pt x="249" y="302"/>
                  </a:lnTo>
                  <a:lnTo>
                    <a:pt x="239" y="304"/>
                  </a:lnTo>
                  <a:lnTo>
                    <a:pt x="230" y="305"/>
                  </a:lnTo>
                  <a:lnTo>
                    <a:pt x="220" y="306"/>
                  </a:lnTo>
                  <a:lnTo>
                    <a:pt x="209" y="306"/>
                  </a:lnTo>
                  <a:lnTo>
                    <a:pt x="199" y="306"/>
                  </a:lnTo>
                  <a:lnTo>
                    <a:pt x="188" y="306"/>
                  </a:lnTo>
                </a:path>
              </a:pathLst>
            </a:custGeom>
            <a:solidFill>
              <a:srgbClr val="DEDED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3" name="Freeform 1143"/>
            <p:cNvSpPr>
              <a:spLocks/>
            </p:cNvSpPr>
            <p:nvPr/>
          </p:nvSpPr>
          <p:spPr bwMode="auto">
            <a:xfrm>
              <a:off x="3458" y="3729"/>
              <a:ext cx="392" cy="305"/>
            </a:xfrm>
            <a:custGeom>
              <a:avLst/>
              <a:gdLst/>
              <a:ahLst/>
              <a:cxnLst>
                <a:cxn ang="0">
                  <a:pos x="165" y="301"/>
                </a:cxn>
                <a:cxn ang="0">
                  <a:pos x="136" y="295"/>
                </a:cxn>
                <a:cxn ang="0">
                  <a:pos x="109" y="285"/>
                </a:cxn>
                <a:cxn ang="0">
                  <a:pos x="84" y="274"/>
                </a:cxn>
                <a:cxn ang="0">
                  <a:pos x="61" y="259"/>
                </a:cxn>
                <a:cxn ang="0">
                  <a:pos x="42" y="242"/>
                </a:cxn>
                <a:cxn ang="0">
                  <a:pos x="26" y="224"/>
                </a:cxn>
                <a:cxn ang="0">
                  <a:pos x="14" y="203"/>
                </a:cxn>
                <a:cxn ang="0">
                  <a:pos x="5" y="181"/>
                </a:cxn>
                <a:cxn ang="0">
                  <a:pos x="0" y="158"/>
                </a:cxn>
                <a:cxn ang="0">
                  <a:pos x="0" y="134"/>
                </a:cxn>
                <a:cxn ang="0">
                  <a:pos x="5" y="113"/>
                </a:cxn>
                <a:cxn ang="0">
                  <a:pos x="14" y="91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1" y="25"/>
                </a:cxn>
                <a:cxn ang="0">
                  <a:pos x="104" y="16"/>
                </a:cxn>
                <a:cxn ang="0">
                  <a:pos x="130" y="8"/>
                </a:cxn>
                <a:cxn ang="0">
                  <a:pos x="158" y="2"/>
                </a:cxn>
                <a:cxn ang="0">
                  <a:pos x="186" y="0"/>
                </a:cxn>
                <a:cxn ang="0">
                  <a:pos x="216" y="2"/>
                </a:cxn>
                <a:cxn ang="0">
                  <a:pos x="243" y="7"/>
                </a:cxn>
                <a:cxn ang="0">
                  <a:pos x="271" y="15"/>
                </a:cxn>
                <a:cxn ang="0">
                  <a:pos x="295" y="25"/>
                </a:cxn>
                <a:cxn ang="0">
                  <a:pos x="318" y="37"/>
                </a:cxn>
                <a:cxn ang="0">
                  <a:pos x="338" y="53"/>
                </a:cxn>
                <a:cxn ang="0">
                  <a:pos x="356" y="70"/>
                </a:cxn>
                <a:cxn ang="0">
                  <a:pos x="369" y="88"/>
                </a:cxn>
                <a:cxn ang="0">
                  <a:pos x="380" y="109"/>
                </a:cxn>
                <a:cxn ang="0">
                  <a:pos x="387" y="130"/>
                </a:cxn>
                <a:cxn ang="0">
                  <a:pos x="391" y="153"/>
                </a:cxn>
                <a:cxn ang="0">
                  <a:pos x="389" y="177"/>
                </a:cxn>
                <a:cxn ang="0">
                  <a:pos x="383" y="198"/>
                </a:cxn>
                <a:cxn ang="0">
                  <a:pos x="373" y="220"/>
                </a:cxn>
                <a:cxn ang="0">
                  <a:pos x="359" y="238"/>
                </a:cxn>
                <a:cxn ang="0">
                  <a:pos x="343" y="256"/>
                </a:cxn>
                <a:cxn ang="0">
                  <a:pos x="322" y="271"/>
                </a:cxn>
                <a:cxn ang="0">
                  <a:pos x="299" y="283"/>
                </a:cxn>
                <a:cxn ang="0">
                  <a:pos x="274" y="293"/>
                </a:cxn>
                <a:cxn ang="0">
                  <a:pos x="246" y="300"/>
                </a:cxn>
                <a:cxn ang="0">
                  <a:pos x="217" y="303"/>
                </a:cxn>
                <a:cxn ang="0">
                  <a:pos x="186" y="303"/>
                </a:cxn>
              </a:cxnLst>
              <a:rect l="0" t="0" r="r" b="b"/>
              <a:pathLst>
                <a:path w="392" h="305">
                  <a:moveTo>
                    <a:pt x="186" y="303"/>
                  </a:moveTo>
                  <a:lnTo>
                    <a:pt x="176" y="302"/>
                  </a:lnTo>
                  <a:lnTo>
                    <a:pt x="165" y="301"/>
                  </a:lnTo>
                  <a:lnTo>
                    <a:pt x="156" y="299"/>
                  </a:lnTo>
                  <a:lnTo>
                    <a:pt x="146" y="297"/>
                  </a:lnTo>
                  <a:lnTo>
                    <a:pt x="136" y="295"/>
                  </a:lnTo>
                  <a:lnTo>
                    <a:pt x="127" y="292"/>
                  </a:lnTo>
                  <a:lnTo>
                    <a:pt x="118" y="289"/>
                  </a:lnTo>
                  <a:lnTo>
                    <a:pt x="109" y="285"/>
                  </a:lnTo>
                  <a:lnTo>
                    <a:pt x="100" y="282"/>
                  </a:lnTo>
                  <a:lnTo>
                    <a:pt x="92" y="279"/>
                  </a:lnTo>
                  <a:lnTo>
                    <a:pt x="84" y="274"/>
                  </a:lnTo>
                  <a:lnTo>
                    <a:pt x="77" y="269"/>
                  </a:lnTo>
                  <a:lnTo>
                    <a:pt x="69" y="265"/>
                  </a:lnTo>
                  <a:lnTo>
                    <a:pt x="61" y="259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2"/>
                  </a:lnTo>
                  <a:lnTo>
                    <a:pt x="36" y="236"/>
                  </a:lnTo>
                  <a:lnTo>
                    <a:pt x="31" y="230"/>
                  </a:lnTo>
                  <a:lnTo>
                    <a:pt x="26" y="224"/>
                  </a:lnTo>
                  <a:lnTo>
                    <a:pt x="22" y="217"/>
                  </a:lnTo>
                  <a:lnTo>
                    <a:pt x="17" y="210"/>
                  </a:lnTo>
                  <a:lnTo>
                    <a:pt x="14" y="203"/>
                  </a:lnTo>
                  <a:lnTo>
                    <a:pt x="10" y="196"/>
                  </a:lnTo>
                  <a:lnTo>
                    <a:pt x="7" y="188"/>
                  </a:lnTo>
                  <a:lnTo>
                    <a:pt x="5" y="181"/>
                  </a:lnTo>
                  <a:lnTo>
                    <a:pt x="3" y="174"/>
                  </a:lnTo>
                  <a:lnTo>
                    <a:pt x="1" y="166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1" y="127"/>
                  </a:lnTo>
                  <a:lnTo>
                    <a:pt x="3" y="120"/>
                  </a:lnTo>
                  <a:lnTo>
                    <a:pt x="5" y="113"/>
                  </a:lnTo>
                  <a:lnTo>
                    <a:pt x="7" y="105"/>
                  </a:lnTo>
                  <a:lnTo>
                    <a:pt x="10" y="98"/>
                  </a:lnTo>
                  <a:lnTo>
                    <a:pt x="14" y="91"/>
                  </a:lnTo>
                  <a:lnTo>
                    <a:pt x="17" y="84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5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3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4" y="30"/>
                  </a:lnTo>
                  <a:lnTo>
                    <a:pt x="81" y="25"/>
                  </a:lnTo>
                  <a:lnTo>
                    <a:pt x="89" y="22"/>
                  </a:lnTo>
                  <a:lnTo>
                    <a:pt x="97" y="19"/>
                  </a:lnTo>
                  <a:lnTo>
                    <a:pt x="104" y="16"/>
                  </a:lnTo>
                  <a:lnTo>
                    <a:pt x="113" y="13"/>
                  </a:lnTo>
                  <a:lnTo>
                    <a:pt x="121" y="10"/>
                  </a:lnTo>
                  <a:lnTo>
                    <a:pt x="130" y="8"/>
                  </a:lnTo>
                  <a:lnTo>
                    <a:pt x="139" y="6"/>
                  </a:lnTo>
                  <a:lnTo>
                    <a:pt x="149" y="4"/>
                  </a:lnTo>
                  <a:lnTo>
                    <a:pt x="158" y="2"/>
                  </a:lnTo>
                  <a:lnTo>
                    <a:pt x="166" y="1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96" y="1"/>
                  </a:lnTo>
                  <a:lnTo>
                    <a:pt x="206" y="1"/>
                  </a:lnTo>
                  <a:lnTo>
                    <a:pt x="216" y="2"/>
                  </a:lnTo>
                  <a:lnTo>
                    <a:pt x="225" y="3"/>
                  </a:lnTo>
                  <a:lnTo>
                    <a:pt x="234" y="5"/>
                  </a:lnTo>
                  <a:lnTo>
                    <a:pt x="243" y="7"/>
                  </a:lnTo>
                  <a:lnTo>
                    <a:pt x="252" y="9"/>
                  </a:lnTo>
                  <a:lnTo>
                    <a:pt x="262" y="12"/>
                  </a:lnTo>
                  <a:lnTo>
                    <a:pt x="271" y="15"/>
                  </a:lnTo>
                  <a:lnTo>
                    <a:pt x="279" y="18"/>
                  </a:lnTo>
                  <a:lnTo>
                    <a:pt x="287" y="21"/>
                  </a:lnTo>
                  <a:lnTo>
                    <a:pt x="295" y="25"/>
                  </a:lnTo>
                  <a:lnTo>
                    <a:pt x="303" y="28"/>
                  </a:lnTo>
                  <a:lnTo>
                    <a:pt x="310" y="33"/>
                  </a:lnTo>
                  <a:lnTo>
                    <a:pt x="318" y="37"/>
                  </a:lnTo>
                  <a:lnTo>
                    <a:pt x="325" y="42"/>
                  </a:lnTo>
                  <a:lnTo>
                    <a:pt x="332" y="47"/>
                  </a:lnTo>
                  <a:lnTo>
                    <a:pt x="338" y="53"/>
                  </a:lnTo>
                  <a:lnTo>
                    <a:pt x="344" y="58"/>
                  </a:lnTo>
                  <a:lnTo>
                    <a:pt x="350" y="64"/>
                  </a:lnTo>
                  <a:lnTo>
                    <a:pt x="356" y="70"/>
                  </a:lnTo>
                  <a:lnTo>
                    <a:pt x="360" y="76"/>
                  </a:lnTo>
                  <a:lnTo>
                    <a:pt x="365" y="82"/>
                  </a:lnTo>
                  <a:lnTo>
                    <a:pt x="369" y="88"/>
                  </a:lnTo>
                  <a:lnTo>
                    <a:pt x="373" y="95"/>
                  </a:lnTo>
                  <a:lnTo>
                    <a:pt x="377" y="102"/>
                  </a:lnTo>
                  <a:lnTo>
                    <a:pt x="380" y="109"/>
                  </a:lnTo>
                  <a:lnTo>
                    <a:pt x="383" y="116"/>
                  </a:lnTo>
                  <a:lnTo>
                    <a:pt x="386" y="124"/>
                  </a:lnTo>
                  <a:lnTo>
                    <a:pt x="387" y="130"/>
                  </a:lnTo>
                  <a:lnTo>
                    <a:pt x="389" y="137"/>
                  </a:lnTo>
                  <a:lnTo>
                    <a:pt x="390" y="145"/>
                  </a:lnTo>
                  <a:lnTo>
                    <a:pt x="391" y="153"/>
                  </a:lnTo>
                  <a:lnTo>
                    <a:pt x="391" y="161"/>
                  </a:lnTo>
                  <a:lnTo>
                    <a:pt x="390" y="169"/>
                  </a:lnTo>
                  <a:lnTo>
                    <a:pt x="389" y="177"/>
                  </a:lnTo>
                  <a:lnTo>
                    <a:pt x="388" y="183"/>
                  </a:lnTo>
                  <a:lnTo>
                    <a:pt x="386" y="191"/>
                  </a:lnTo>
                  <a:lnTo>
                    <a:pt x="383" y="198"/>
                  </a:lnTo>
                  <a:lnTo>
                    <a:pt x="380" y="206"/>
                  </a:lnTo>
                  <a:lnTo>
                    <a:pt x="377" y="213"/>
                  </a:lnTo>
                  <a:lnTo>
                    <a:pt x="373" y="220"/>
                  </a:lnTo>
                  <a:lnTo>
                    <a:pt x="369" y="227"/>
                  </a:lnTo>
                  <a:lnTo>
                    <a:pt x="364" y="232"/>
                  </a:lnTo>
                  <a:lnTo>
                    <a:pt x="359" y="238"/>
                  </a:lnTo>
                  <a:lnTo>
                    <a:pt x="355" y="244"/>
                  </a:lnTo>
                  <a:lnTo>
                    <a:pt x="349" y="250"/>
                  </a:lnTo>
                  <a:lnTo>
                    <a:pt x="343" y="256"/>
                  </a:lnTo>
                  <a:lnTo>
                    <a:pt x="336" y="261"/>
                  </a:lnTo>
                  <a:lnTo>
                    <a:pt x="329" y="266"/>
                  </a:lnTo>
                  <a:lnTo>
                    <a:pt x="322" y="271"/>
                  </a:lnTo>
                  <a:lnTo>
                    <a:pt x="315" y="276"/>
                  </a:lnTo>
                  <a:lnTo>
                    <a:pt x="307" y="279"/>
                  </a:lnTo>
                  <a:lnTo>
                    <a:pt x="299" y="283"/>
                  </a:lnTo>
                  <a:lnTo>
                    <a:pt x="291" y="287"/>
                  </a:lnTo>
                  <a:lnTo>
                    <a:pt x="283" y="290"/>
                  </a:lnTo>
                  <a:lnTo>
                    <a:pt x="274" y="293"/>
                  </a:lnTo>
                  <a:lnTo>
                    <a:pt x="265" y="295"/>
                  </a:lnTo>
                  <a:lnTo>
                    <a:pt x="255" y="298"/>
                  </a:lnTo>
                  <a:lnTo>
                    <a:pt x="246" y="300"/>
                  </a:lnTo>
                  <a:lnTo>
                    <a:pt x="236" y="301"/>
                  </a:lnTo>
                  <a:lnTo>
                    <a:pt x="227" y="302"/>
                  </a:lnTo>
                  <a:lnTo>
                    <a:pt x="217" y="303"/>
                  </a:lnTo>
                  <a:lnTo>
                    <a:pt x="207" y="304"/>
                  </a:lnTo>
                  <a:lnTo>
                    <a:pt x="197" y="303"/>
                  </a:lnTo>
                  <a:lnTo>
                    <a:pt x="186" y="303"/>
                  </a:lnTo>
                </a:path>
              </a:pathLst>
            </a:custGeom>
            <a:solidFill>
              <a:srgbClr val="DDDDD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4" name="Freeform 1144"/>
            <p:cNvSpPr>
              <a:spLocks/>
            </p:cNvSpPr>
            <p:nvPr/>
          </p:nvSpPr>
          <p:spPr bwMode="auto">
            <a:xfrm>
              <a:off x="3460" y="3731"/>
              <a:ext cx="388" cy="301"/>
            </a:xfrm>
            <a:custGeom>
              <a:avLst/>
              <a:gdLst/>
              <a:ahLst/>
              <a:cxnLst>
                <a:cxn ang="0">
                  <a:pos x="163" y="297"/>
                </a:cxn>
                <a:cxn ang="0">
                  <a:pos x="135" y="291"/>
                </a:cxn>
                <a:cxn ang="0">
                  <a:pos x="107" y="282"/>
                </a:cxn>
                <a:cxn ang="0">
                  <a:pos x="83" y="271"/>
                </a:cxn>
                <a:cxn ang="0">
                  <a:pos x="61" y="256"/>
                </a:cxn>
                <a:cxn ang="0">
                  <a:pos x="41" y="239"/>
                </a:cxn>
                <a:cxn ang="0">
                  <a:pos x="26" y="221"/>
                </a:cxn>
                <a:cxn ang="0">
                  <a:pos x="14" y="201"/>
                </a:cxn>
                <a:cxn ang="0">
                  <a:pos x="5" y="179"/>
                </a:cxn>
                <a:cxn ang="0">
                  <a:pos x="0" y="156"/>
                </a:cxn>
                <a:cxn ang="0">
                  <a:pos x="0" y="133"/>
                </a:cxn>
                <a:cxn ang="0">
                  <a:pos x="5" y="111"/>
                </a:cxn>
                <a:cxn ang="0">
                  <a:pos x="13" y="90"/>
                </a:cxn>
                <a:cxn ang="0">
                  <a:pos x="26" y="71"/>
                </a:cxn>
                <a:cxn ang="0">
                  <a:pos x="40" y="54"/>
                </a:cxn>
                <a:cxn ang="0">
                  <a:pos x="59" y="38"/>
                </a:cxn>
                <a:cxn ang="0">
                  <a:pos x="80" y="25"/>
                </a:cxn>
                <a:cxn ang="0">
                  <a:pos x="103" y="15"/>
                </a:cxn>
                <a:cxn ang="0">
                  <a:pos x="129" y="7"/>
                </a:cxn>
                <a:cxn ang="0">
                  <a:pos x="156" y="2"/>
                </a:cxn>
                <a:cxn ang="0">
                  <a:pos x="184" y="0"/>
                </a:cxn>
                <a:cxn ang="0">
                  <a:pos x="213" y="2"/>
                </a:cxn>
                <a:cxn ang="0">
                  <a:pos x="241" y="6"/>
                </a:cxn>
                <a:cxn ang="0">
                  <a:pos x="268" y="14"/>
                </a:cxn>
                <a:cxn ang="0">
                  <a:pos x="292" y="24"/>
                </a:cxn>
                <a:cxn ang="0">
                  <a:pos x="314" y="37"/>
                </a:cxn>
                <a:cxn ang="0">
                  <a:pos x="335" y="52"/>
                </a:cxn>
                <a:cxn ang="0">
                  <a:pos x="352" y="69"/>
                </a:cxn>
                <a:cxn ang="0">
                  <a:pos x="366" y="87"/>
                </a:cxn>
                <a:cxn ang="0">
                  <a:pos x="377" y="107"/>
                </a:cxn>
                <a:cxn ang="0">
                  <a:pos x="384" y="128"/>
                </a:cxn>
                <a:cxn ang="0">
                  <a:pos x="386" y="151"/>
                </a:cxn>
                <a:cxn ang="0">
                  <a:pos x="385" y="174"/>
                </a:cxn>
                <a:cxn ang="0">
                  <a:pos x="379" y="196"/>
                </a:cxn>
                <a:cxn ang="0">
                  <a:pos x="369" y="217"/>
                </a:cxn>
                <a:cxn ang="0">
                  <a:pos x="356" y="236"/>
                </a:cxn>
                <a:cxn ang="0">
                  <a:pos x="339" y="253"/>
                </a:cxn>
                <a:cxn ang="0">
                  <a:pos x="319" y="268"/>
                </a:cxn>
                <a:cxn ang="0">
                  <a:pos x="296" y="280"/>
                </a:cxn>
                <a:cxn ang="0">
                  <a:pos x="271" y="290"/>
                </a:cxn>
                <a:cxn ang="0">
                  <a:pos x="244" y="296"/>
                </a:cxn>
                <a:cxn ang="0">
                  <a:pos x="215" y="300"/>
                </a:cxn>
                <a:cxn ang="0">
                  <a:pos x="184" y="299"/>
                </a:cxn>
              </a:cxnLst>
              <a:rect l="0" t="0" r="r" b="b"/>
              <a:pathLst>
                <a:path w="388" h="301">
                  <a:moveTo>
                    <a:pt x="184" y="299"/>
                  </a:moveTo>
                  <a:lnTo>
                    <a:pt x="174" y="299"/>
                  </a:lnTo>
                  <a:lnTo>
                    <a:pt x="163" y="297"/>
                  </a:lnTo>
                  <a:lnTo>
                    <a:pt x="155" y="296"/>
                  </a:lnTo>
                  <a:lnTo>
                    <a:pt x="145" y="294"/>
                  </a:lnTo>
                  <a:lnTo>
                    <a:pt x="135" y="291"/>
                  </a:lnTo>
                  <a:lnTo>
                    <a:pt x="126" y="289"/>
                  </a:lnTo>
                  <a:lnTo>
                    <a:pt x="116" y="286"/>
                  </a:lnTo>
                  <a:lnTo>
                    <a:pt x="107" y="282"/>
                  </a:lnTo>
                  <a:lnTo>
                    <a:pt x="99" y="278"/>
                  </a:lnTo>
                  <a:lnTo>
                    <a:pt x="92" y="275"/>
                  </a:lnTo>
                  <a:lnTo>
                    <a:pt x="83" y="271"/>
                  </a:lnTo>
                  <a:lnTo>
                    <a:pt x="76" y="266"/>
                  </a:lnTo>
                  <a:lnTo>
                    <a:pt x="68" y="261"/>
                  </a:lnTo>
                  <a:lnTo>
                    <a:pt x="61" y="256"/>
                  </a:lnTo>
                  <a:lnTo>
                    <a:pt x="54" y="251"/>
                  </a:lnTo>
                  <a:lnTo>
                    <a:pt x="48" y="245"/>
                  </a:lnTo>
                  <a:lnTo>
                    <a:pt x="41" y="239"/>
                  </a:lnTo>
                  <a:lnTo>
                    <a:pt x="36" y="233"/>
                  </a:lnTo>
                  <a:lnTo>
                    <a:pt x="31" y="227"/>
                  </a:lnTo>
                  <a:lnTo>
                    <a:pt x="26" y="221"/>
                  </a:lnTo>
                  <a:lnTo>
                    <a:pt x="22" y="214"/>
                  </a:lnTo>
                  <a:lnTo>
                    <a:pt x="17" y="208"/>
                  </a:lnTo>
                  <a:lnTo>
                    <a:pt x="14" y="201"/>
                  </a:lnTo>
                  <a:lnTo>
                    <a:pt x="10" y="193"/>
                  </a:lnTo>
                  <a:lnTo>
                    <a:pt x="7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64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5"/>
                  </a:lnTo>
                  <a:lnTo>
                    <a:pt x="3" y="118"/>
                  </a:lnTo>
                  <a:lnTo>
                    <a:pt x="5" y="111"/>
                  </a:lnTo>
                  <a:lnTo>
                    <a:pt x="7" y="104"/>
                  </a:lnTo>
                  <a:lnTo>
                    <a:pt x="10" y="97"/>
                  </a:lnTo>
                  <a:lnTo>
                    <a:pt x="13" y="90"/>
                  </a:lnTo>
                  <a:lnTo>
                    <a:pt x="17" y="83"/>
                  </a:lnTo>
                  <a:lnTo>
                    <a:pt x="21" y="76"/>
                  </a:lnTo>
                  <a:lnTo>
                    <a:pt x="26" y="71"/>
                  </a:lnTo>
                  <a:lnTo>
                    <a:pt x="31" y="65"/>
                  </a:lnTo>
                  <a:lnTo>
                    <a:pt x="35" y="59"/>
                  </a:lnTo>
                  <a:lnTo>
                    <a:pt x="40" y="54"/>
                  </a:lnTo>
                  <a:lnTo>
                    <a:pt x="46" y="48"/>
                  </a:lnTo>
                  <a:lnTo>
                    <a:pt x="52" y="43"/>
                  </a:lnTo>
                  <a:lnTo>
                    <a:pt x="59" y="38"/>
                  </a:lnTo>
                  <a:lnTo>
                    <a:pt x="66" y="33"/>
                  </a:lnTo>
                  <a:lnTo>
                    <a:pt x="73" y="29"/>
                  </a:lnTo>
                  <a:lnTo>
                    <a:pt x="80" y="25"/>
                  </a:lnTo>
                  <a:lnTo>
                    <a:pt x="88" y="22"/>
                  </a:lnTo>
                  <a:lnTo>
                    <a:pt x="96" y="18"/>
                  </a:lnTo>
                  <a:lnTo>
                    <a:pt x="103" y="15"/>
                  </a:lnTo>
                  <a:lnTo>
                    <a:pt x="112" y="12"/>
                  </a:lnTo>
                  <a:lnTo>
                    <a:pt x="120" y="10"/>
                  </a:lnTo>
                  <a:lnTo>
                    <a:pt x="129" y="7"/>
                  </a:lnTo>
                  <a:lnTo>
                    <a:pt x="138" y="5"/>
                  </a:lnTo>
                  <a:lnTo>
                    <a:pt x="147" y="3"/>
                  </a:lnTo>
                  <a:lnTo>
                    <a:pt x="156" y="2"/>
                  </a:lnTo>
                  <a:lnTo>
                    <a:pt x="165" y="1"/>
                  </a:lnTo>
                  <a:lnTo>
                    <a:pt x="174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4" y="1"/>
                  </a:lnTo>
                  <a:lnTo>
                    <a:pt x="213" y="2"/>
                  </a:lnTo>
                  <a:lnTo>
                    <a:pt x="223" y="3"/>
                  </a:lnTo>
                  <a:lnTo>
                    <a:pt x="231" y="4"/>
                  </a:lnTo>
                  <a:lnTo>
                    <a:pt x="241" y="6"/>
                  </a:lnTo>
                  <a:lnTo>
                    <a:pt x="250" y="9"/>
                  </a:lnTo>
                  <a:lnTo>
                    <a:pt x="259" y="11"/>
                  </a:lnTo>
                  <a:lnTo>
                    <a:pt x="268" y="14"/>
                  </a:lnTo>
                  <a:lnTo>
                    <a:pt x="276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300" y="28"/>
                  </a:lnTo>
                  <a:lnTo>
                    <a:pt x="307" y="32"/>
                  </a:lnTo>
                  <a:lnTo>
                    <a:pt x="314" y="37"/>
                  </a:lnTo>
                  <a:lnTo>
                    <a:pt x="322" y="42"/>
                  </a:lnTo>
                  <a:lnTo>
                    <a:pt x="328" y="46"/>
                  </a:lnTo>
                  <a:lnTo>
                    <a:pt x="335" y="52"/>
                  </a:lnTo>
                  <a:lnTo>
                    <a:pt x="341" y="57"/>
                  </a:lnTo>
                  <a:lnTo>
                    <a:pt x="347" y="63"/>
                  </a:lnTo>
                  <a:lnTo>
                    <a:pt x="352" y="69"/>
                  </a:lnTo>
                  <a:lnTo>
                    <a:pt x="356" y="75"/>
                  </a:lnTo>
                  <a:lnTo>
                    <a:pt x="361" y="80"/>
                  </a:lnTo>
                  <a:lnTo>
                    <a:pt x="366" y="87"/>
                  </a:lnTo>
                  <a:lnTo>
                    <a:pt x="370" y="94"/>
                  </a:lnTo>
                  <a:lnTo>
                    <a:pt x="373" y="100"/>
                  </a:lnTo>
                  <a:lnTo>
                    <a:pt x="377" y="107"/>
                  </a:lnTo>
                  <a:lnTo>
                    <a:pt x="379" y="115"/>
                  </a:lnTo>
                  <a:lnTo>
                    <a:pt x="382" y="122"/>
                  </a:lnTo>
                  <a:lnTo>
                    <a:pt x="384" y="128"/>
                  </a:lnTo>
                  <a:lnTo>
                    <a:pt x="385" y="136"/>
                  </a:lnTo>
                  <a:lnTo>
                    <a:pt x="386" y="143"/>
                  </a:lnTo>
                  <a:lnTo>
                    <a:pt x="386" y="151"/>
                  </a:lnTo>
                  <a:lnTo>
                    <a:pt x="387" y="158"/>
                  </a:lnTo>
                  <a:lnTo>
                    <a:pt x="386" y="166"/>
                  </a:lnTo>
                  <a:lnTo>
                    <a:pt x="385" y="174"/>
                  </a:lnTo>
                  <a:lnTo>
                    <a:pt x="384" y="181"/>
                  </a:lnTo>
                  <a:lnTo>
                    <a:pt x="382" y="188"/>
                  </a:lnTo>
                  <a:lnTo>
                    <a:pt x="379" y="196"/>
                  </a:lnTo>
                  <a:lnTo>
                    <a:pt x="377" y="203"/>
                  </a:lnTo>
                  <a:lnTo>
                    <a:pt x="373" y="210"/>
                  </a:lnTo>
                  <a:lnTo>
                    <a:pt x="369" y="217"/>
                  </a:lnTo>
                  <a:lnTo>
                    <a:pt x="365" y="224"/>
                  </a:lnTo>
                  <a:lnTo>
                    <a:pt x="360" y="229"/>
                  </a:lnTo>
                  <a:lnTo>
                    <a:pt x="356" y="236"/>
                  </a:lnTo>
                  <a:lnTo>
                    <a:pt x="351" y="241"/>
                  </a:lnTo>
                  <a:lnTo>
                    <a:pt x="345" y="247"/>
                  </a:lnTo>
                  <a:lnTo>
                    <a:pt x="339" y="253"/>
                  </a:lnTo>
                  <a:lnTo>
                    <a:pt x="333" y="258"/>
                  </a:lnTo>
                  <a:lnTo>
                    <a:pt x="326" y="263"/>
                  </a:lnTo>
                  <a:lnTo>
                    <a:pt x="319" y="268"/>
                  </a:lnTo>
                  <a:lnTo>
                    <a:pt x="311" y="272"/>
                  </a:lnTo>
                  <a:lnTo>
                    <a:pt x="303" y="276"/>
                  </a:lnTo>
                  <a:lnTo>
                    <a:pt x="296" y="280"/>
                  </a:lnTo>
                  <a:lnTo>
                    <a:pt x="288" y="283"/>
                  </a:lnTo>
                  <a:lnTo>
                    <a:pt x="280" y="287"/>
                  </a:lnTo>
                  <a:lnTo>
                    <a:pt x="271" y="290"/>
                  </a:lnTo>
                  <a:lnTo>
                    <a:pt x="262" y="292"/>
                  </a:lnTo>
                  <a:lnTo>
                    <a:pt x="253" y="294"/>
                  </a:lnTo>
                  <a:lnTo>
                    <a:pt x="244" y="296"/>
                  </a:lnTo>
                  <a:lnTo>
                    <a:pt x="234" y="298"/>
                  </a:lnTo>
                  <a:lnTo>
                    <a:pt x="225" y="299"/>
                  </a:lnTo>
                  <a:lnTo>
                    <a:pt x="215" y="300"/>
                  </a:lnTo>
                  <a:lnTo>
                    <a:pt x="205" y="300"/>
                  </a:lnTo>
                  <a:lnTo>
                    <a:pt x="194" y="300"/>
                  </a:lnTo>
                  <a:lnTo>
                    <a:pt x="184" y="299"/>
                  </a:lnTo>
                </a:path>
              </a:pathLst>
            </a:custGeom>
            <a:solidFill>
              <a:srgbClr val="DCDC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5" name="Freeform 1145"/>
            <p:cNvSpPr>
              <a:spLocks/>
            </p:cNvSpPr>
            <p:nvPr/>
          </p:nvSpPr>
          <p:spPr bwMode="auto">
            <a:xfrm>
              <a:off x="3462" y="3733"/>
              <a:ext cx="383" cy="297"/>
            </a:xfrm>
            <a:custGeom>
              <a:avLst/>
              <a:gdLst/>
              <a:ahLst/>
              <a:cxnLst>
                <a:cxn ang="0">
                  <a:pos x="162" y="294"/>
                </a:cxn>
                <a:cxn ang="0">
                  <a:pos x="134" y="288"/>
                </a:cxn>
                <a:cxn ang="0">
                  <a:pos x="106" y="279"/>
                </a:cxn>
                <a:cxn ang="0">
                  <a:pos x="82" y="267"/>
                </a:cxn>
                <a:cxn ang="0">
                  <a:pos x="60" y="253"/>
                </a:cxn>
                <a:cxn ang="0">
                  <a:pos x="41" y="236"/>
                </a:cxn>
                <a:cxn ang="0">
                  <a:pos x="26" y="218"/>
                </a:cxn>
                <a:cxn ang="0">
                  <a:pos x="13" y="198"/>
                </a:cxn>
                <a:cxn ang="0">
                  <a:pos x="5" y="176"/>
                </a:cxn>
                <a:cxn ang="0">
                  <a:pos x="0" y="154"/>
                </a:cxn>
                <a:cxn ang="0">
                  <a:pos x="0" y="131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9" y="37"/>
                </a:cxn>
                <a:cxn ang="0">
                  <a:pos x="80" y="25"/>
                </a:cxn>
                <a:cxn ang="0">
                  <a:pos x="102" y="15"/>
                </a:cxn>
                <a:cxn ang="0">
                  <a:pos x="128" y="7"/>
                </a:cxn>
                <a:cxn ang="0">
                  <a:pos x="155" y="2"/>
                </a:cxn>
                <a:cxn ang="0">
                  <a:pos x="182" y="0"/>
                </a:cxn>
                <a:cxn ang="0">
                  <a:pos x="211" y="1"/>
                </a:cxn>
                <a:cxn ang="0">
                  <a:pos x="238" y="6"/>
                </a:cxn>
                <a:cxn ang="0">
                  <a:pos x="265" y="14"/>
                </a:cxn>
                <a:cxn ang="0">
                  <a:pos x="289" y="24"/>
                </a:cxn>
                <a:cxn ang="0">
                  <a:pos x="311" y="36"/>
                </a:cxn>
                <a:cxn ang="0">
                  <a:pos x="331" y="51"/>
                </a:cxn>
                <a:cxn ang="0">
                  <a:pos x="349" y="68"/>
                </a:cxn>
                <a:cxn ang="0">
                  <a:pos x="362" y="86"/>
                </a:cxn>
                <a:cxn ang="0">
                  <a:pos x="373" y="106"/>
                </a:cxn>
                <a:cxn ang="0">
                  <a:pos x="380" y="126"/>
                </a:cxn>
                <a:cxn ang="0">
                  <a:pos x="382" y="149"/>
                </a:cxn>
                <a:cxn ang="0">
                  <a:pos x="381" y="172"/>
                </a:cxn>
                <a:cxn ang="0">
                  <a:pos x="375" y="193"/>
                </a:cxn>
                <a:cxn ang="0">
                  <a:pos x="365" y="214"/>
                </a:cxn>
                <a:cxn ang="0">
                  <a:pos x="352" y="233"/>
                </a:cxn>
                <a:cxn ang="0">
                  <a:pos x="336" y="250"/>
                </a:cxn>
                <a:cxn ang="0">
                  <a:pos x="315" y="265"/>
                </a:cxn>
                <a:cxn ang="0">
                  <a:pos x="293" y="276"/>
                </a:cxn>
                <a:cxn ang="0">
                  <a:pos x="268" y="286"/>
                </a:cxn>
                <a:cxn ang="0">
                  <a:pos x="241" y="292"/>
                </a:cxn>
                <a:cxn ang="0">
                  <a:pos x="213" y="296"/>
                </a:cxn>
                <a:cxn ang="0">
                  <a:pos x="182" y="296"/>
                </a:cxn>
              </a:cxnLst>
              <a:rect l="0" t="0" r="r" b="b"/>
              <a:pathLst>
                <a:path w="383" h="297">
                  <a:moveTo>
                    <a:pt x="182" y="296"/>
                  </a:moveTo>
                  <a:lnTo>
                    <a:pt x="172" y="295"/>
                  </a:lnTo>
                  <a:lnTo>
                    <a:pt x="162" y="294"/>
                  </a:lnTo>
                  <a:lnTo>
                    <a:pt x="153" y="292"/>
                  </a:lnTo>
                  <a:lnTo>
                    <a:pt x="143" y="290"/>
                  </a:lnTo>
                  <a:lnTo>
                    <a:pt x="134" y="288"/>
                  </a:lnTo>
                  <a:lnTo>
                    <a:pt x="124" y="285"/>
                  </a:lnTo>
                  <a:lnTo>
                    <a:pt x="115" y="282"/>
                  </a:lnTo>
                  <a:lnTo>
                    <a:pt x="106" y="279"/>
                  </a:lnTo>
                  <a:lnTo>
                    <a:pt x="98" y="275"/>
                  </a:lnTo>
                  <a:lnTo>
                    <a:pt x="91" y="271"/>
                  </a:lnTo>
                  <a:lnTo>
                    <a:pt x="82" y="267"/>
                  </a:lnTo>
                  <a:lnTo>
                    <a:pt x="75" y="263"/>
                  </a:lnTo>
                  <a:lnTo>
                    <a:pt x="67" y="258"/>
                  </a:lnTo>
                  <a:lnTo>
                    <a:pt x="60" y="253"/>
                  </a:lnTo>
                  <a:lnTo>
                    <a:pt x="53" y="248"/>
                  </a:lnTo>
                  <a:lnTo>
                    <a:pt x="47" y="242"/>
                  </a:lnTo>
                  <a:lnTo>
                    <a:pt x="41" y="236"/>
                  </a:lnTo>
                  <a:lnTo>
                    <a:pt x="35" y="230"/>
                  </a:lnTo>
                  <a:lnTo>
                    <a:pt x="31" y="224"/>
                  </a:lnTo>
                  <a:lnTo>
                    <a:pt x="26" y="218"/>
                  </a:lnTo>
                  <a:lnTo>
                    <a:pt x="21" y="212"/>
                  </a:lnTo>
                  <a:lnTo>
                    <a:pt x="17" y="205"/>
                  </a:lnTo>
                  <a:lnTo>
                    <a:pt x="13" y="198"/>
                  </a:lnTo>
                  <a:lnTo>
                    <a:pt x="10" y="191"/>
                  </a:lnTo>
                  <a:lnTo>
                    <a:pt x="7" y="183"/>
                  </a:lnTo>
                  <a:lnTo>
                    <a:pt x="5" y="176"/>
                  </a:lnTo>
                  <a:lnTo>
                    <a:pt x="3" y="170"/>
                  </a:lnTo>
                  <a:lnTo>
                    <a:pt x="1" y="162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" y="117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2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5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2" y="42"/>
                  </a:lnTo>
                  <a:lnTo>
                    <a:pt x="59" y="37"/>
                  </a:lnTo>
                  <a:lnTo>
                    <a:pt x="65" y="33"/>
                  </a:lnTo>
                  <a:lnTo>
                    <a:pt x="73" y="28"/>
                  </a:lnTo>
                  <a:lnTo>
                    <a:pt x="80" y="25"/>
                  </a:lnTo>
                  <a:lnTo>
                    <a:pt x="87" y="21"/>
                  </a:lnTo>
                  <a:lnTo>
                    <a:pt x="95" y="18"/>
                  </a:lnTo>
                  <a:lnTo>
                    <a:pt x="102" y="15"/>
                  </a:lnTo>
                  <a:lnTo>
                    <a:pt x="110" y="12"/>
                  </a:lnTo>
                  <a:lnTo>
                    <a:pt x="119" y="9"/>
                  </a:lnTo>
                  <a:lnTo>
                    <a:pt x="128" y="7"/>
                  </a:lnTo>
                  <a:lnTo>
                    <a:pt x="136" y="5"/>
                  </a:lnTo>
                  <a:lnTo>
                    <a:pt x="146" y="3"/>
                  </a:lnTo>
                  <a:lnTo>
                    <a:pt x="155" y="2"/>
                  </a:lnTo>
                  <a:lnTo>
                    <a:pt x="163" y="1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1" y="1"/>
                  </a:lnTo>
                  <a:lnTo>
                    <a:pt x="221" y="2"/>
                  </a:lnTo>
                  <a:lnTo>
                    <a:pt x="229" y="4"/>
                  </a:lnTo>
                  <a:lnTo>
                    <a:pt x="238" y="6"/>
                  </a:lnTo>
                  <a:lnTo>
                    <a:pt x="247" y="8"/>
                  </a:lnTo>
                  <a:lnTo>
                    <a:pt x="256" y="11"/>
                  </a:lnTo>
                  <a:lnTo>
                    <a:pt x="265" y="14"/>
                  </a:lnTo>
                  <a:lnTo>
                    <a:pt x="273" y="17"/>
                  </a:lnTo>
                  <a:lnTo>
                    <a:pt x="282" y="20"/>
                  </a:lnTo>
                  <a:lnTo>
                    <a:pt x="289" y="24"/>
                  </a:lnTo>
                  <a:lnTo>
                    <a:pt x="297" y="27"/>
                  </a:lnTo>
                  <a:lnTo>
                    <a:pt x="304" y="31"/>
                  </a:lnTo>
                  <a:lnTo>
                    <a:pt x="311" y="36"/>
                  </a:lnTo>
                  <a:lnTo>
                    <a:pt x="318" y="41"/>
                  </a:lnTo>
                  <a:lnTo>
                    <a:pt x="325" y="45"/>
                  </a:lnTo>
                  <a:lnTo>
                    <a:pt x="331" y="51"/>
                  </a:lnTo>
                  <a:lnTo>
                    <a:pt x="337" y="56"/>
                  </a:lnTo>
                  <a:lnTo>
                    <a:pt x="343" y="62"/>
                  </a:lnTo>
                  <a:lnTo>
                    <a:pt x="349" y="68"/>
                  </a:lnTo>
                  <a:lnTo>
                    <a:pt x="353" y="74"/>
                  </a:lnTo>
                  <a:lnTo>
                    <a:pt x="357" y="79"/>
                  </a:lnTo>
                  <a:lnTo>
                    <a:pt x="362" y="86"/>
                  </a:lnTo>
                  <a:lnTo>
                    <a:pt x="366" y="92"/>
                  </a:lnTo>
                  <a:lnTo>
                    <a:pt x="369" y="99"/>
                  </a:lnTo>
                  <a:lnTo>
                    <a:pt x="373" y="106"/>
                  </a:lnTo>
                  <a:lnTo>
                    <a:pt x="375" y="113"/>
                  </a:lnTo>
                  <a:lnTo>
                    <a:pt x="378" y="120"/>
                  </a:lnTo>
                  <a:lnTo>
                    <a:pt x="380" y="126"/>
                  </a:lnTo>
                  <a:lnTo>
                    <a:pt x="381" y="134"/>
                  </a:lnTo>
                  <a:lnTo>
                    <a:pt x="382" y="141"/>
                  </a:lnTo>
                  <a:lnTo>
                    <a:pt x="382" y="149"/>
                  </a:lnTo>
                  <a:lnTo>
                    <a:pt x="382" y="156"/>
                  </a:lnTo>
                  <a:lnTo>
                    <a:pt x="382" y="164"/>
                  </a:lnTo>
                  <a:lnTo>
                    <a:pt x="381" y="172"/>
                  </a:lnTo>
                  <a:lnTo>
                    <a:pt x="380" y="179"/>
                  </a:lnTo>
                  <a:lnTo>
                    <a:pt x="378" y="186"/>
                  </a:lnTo>
                  <a:lnTo>
                    <a:pt x="375" y="193"/>
                  </a:lnTo>
                  <a:lnTo>
                    <a:pt x="373" y="201"/>
                  </a:lnTo>
                  <a:lnTo>
                    <a:pt x="369" y="207"/>
                  </a:lnTo>
                  <a:lnTo>
                    <a:pt x="365" y="214"/>
                  </a:lnTo>
                  <a:lnTo>
                    <a:pt x="361" y="221"/>
                  </a:lnTo>
                  <a:lnTo>
                    <a:pt x="357" y="226"/>
                  </a:lnTo>
                  <a:lnTo>
                    <a:pt x="352" y="233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6" y="250"/>
                  </a:lnTo>
                  <a:lnTo>
                    <a:pt x="329" y="255"/>
                  </a:lnTo>
                  <a:lnTo>
                    <a:pt x="323" y="260"/>
                  </a:lnTo>
                  <a:lnTo>
                    <a:pt x="315" y="265"/>
                  </a:lnTo>
                  <a:lnTo>
                    <a:pt x="308" y="269"/>
                  </a:lnTo>
                  <a:lnTo>
                    <a:pt x="300" y="272"/>
                  </a:lnTo>
                  <a:lnTo>
                    <a:pt x="293" y="276"/>
                  </a:lnTo>
                  <a:lnTo>
                    <a:pt x="285" y="280"/>
                  </a:lnTo>
                  <a:lnTo>
                    <a:pt x="277" y="283"/>
                  </a:lnTo>
                  <a:lnTo>
                    <a:pt x="268" y="286"/>
                  </a:lnTo>
                  <a:lnTo>
                    <a:pt x="259" y="289"/>
                  </a:lnTo>
                  <a:lnTo>
                    <a:pt x="250" y="291"/>
                  </a:lnTo>
                  <a:lnTo>
                    <a:pt x="241" y="292"/>
                  </a:lnTo>
                  <a:lnTo>
                    <a:pt x="231" y="294"/>
                  </a:lnTo>
                  <a:lnTo>
                    <a:pt x="223" y="295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192" y="296"/>
                  </a:lnTo>
                  <a:lnTo>
                    <a:pt x="182" y="296"/>
                  </a:lnTo>
                </a:path>
              </a:pathLst>
            </a:custGeom>
            <a:solidFill>
              <a:srgbClr val="DBDBD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6" name="Freeform 1146"/>
            <p:cNvSpPr>
              <a:spLocks/>
            </p:cNvSpPr>
            <p:nvPr/>
          </p:nvSpPr>
          <p:spPr bwMode="auto">
            <a:xfrm>
              <a:off x="3464" y="3734"/>
              <a:ext cx="380" cy="295"/>
            </a:xfrm>
            <a:custGeom>
              <a:avLst/>
              <a:gdLst/>
              <a:ahLst/>
              <a:cxnLst>
                <a:cxn ang="0">
                  <a:pos x="160" y="291"/>
                </a:cxn>
                <a:cxn ang="0">
                  <a:pos x="132" y="285"/>
                </a:cxn>
                <a:cxn ang="0">
                  <a:pos x="105" y="276"/>
                </a:cxn>
                <a:cxn ang="0">
                  <a:pos x="82" y="265"/>
                </a:cxn>
                <a:cxn ang="0">
                  <a:pos x="60" y="251"/>
                </a:cxn>
                <a:cxn ang="0">
                  <a:pos x="41" y="234"/>
                </a:cxn>
                <a:cxn ang="0">
                  <a:pos x="26" y="217"/>
                </a:cxn>
                <a:cxn ang="0">
                  <a:pos x="13" y="196"/>
                </a:cxn>
                <a:cxn ang="0">
                  <a:pos x="5" y="175"/>
                </a:cxn>
                <a:cxn ang="0">
                  <a:pos x="0" y="153"/>
                </a:cxn>
                <a:cxn ang="0">
                  <a:pos x="0" y="130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8" y="38"/>
                </a:cxn>
                <a:cxn ang="0">
                  <a:pos x="79" y="25"/>
                </a:cxn>
                <a:cxn ang="0">
                  <a:pos x="101" y="15"/>
                </a:cxn>
                <a:cxn ang="0">
                  <a:pos x="126" y="7"/>
                </a:cxn>
                <a:cxn ang="0">
                  <a:pos x="153" y="2"/>
                </a:cxn>
                <a:cxn ang="0">
                  <a:pos x="180" y="0"/>
                </a:cxn>
                <a:cxn ang="0">
                  <a:pos x="209" y="2"/>
                </a:cxn>
                <a:cxn ang="0">
                  <a:pos x="236" y="6"/>
                </a:cxn>
                <a:cxn ang="0">
                  <a:pos x="262" y="14"/>
                </a:cxn>
                <a:cxn ang="0">
                  <a:pos x="286" y="24"/>
                </a:cxn>
                <a:cxn ang="0">
                  <a:pos x="308" y="36"/>
                </a:cxn>
                <a:cxn ang="0">
                  <a:pos x="328" y="51"/>
                </a:cxn>
                <a:cxn ang="0">
                  <a:pos x="345" y="68"/>
                </a:cxn>
                <a:cxn ang="0">
                  <a:pos x="358" y="85"/>
                </a:cxn>
                <a:cxn ang="0">
                  <a:pos x="369" y="105"/>
                </a:cxn>
                <a:cxn ang="0">
                  <a:pos x="376" y="125"/>
                </a:cxn>
                <a:cxn ang="0">
                  <a:pos x="379" y="148"/>
                </a:cxn>
                <a:cxn ang="0">
                  <a:pos x="377" y="171"/>
                </a:cxn>
                <a:cxn ang="0">
                  <a:pos x="371" y="192"/>
                </a:cxn>
                <a:cxn ang="0">
                  <a:pos x="362" y="213"/>
                </a:cxn>
                <a:cxn ang="0">
                  <a:pos x="348" y="231"/>
                </a:cxn>
                <a:cxn ang="0">
                  <a:pos x="332" y="248"/>
                </a:cxn>
                <a:cxn ang="0">
                  <a:pos x="312" y="262"/>
                </a:cxn>
                <a:cxn ang="0">
                  <a:pos x="290" y="274"/>
                </a:cxn>
                <a:cxn ang="0">
                  <a:pos x="266" y="284"/>
                </a:cxn>
                <a:cxn ang="0">
                  <a:pos x="238" y="290"/>
                </a:cxn>
                <a:cxn ang="0">
                  <a:pos x="211" y="293"/>
                </a:cxn>
                <a:cxn ang="0">
                  <a:pos x="181" y="293"/>
                </a:cxn>
              </a:cxnLst>
              <a:rect l="0" t="0" r="r" b="b"/>
              <a:pathLst>
                <a:path w="380" h="295">
                  <a:moveTo>
                    <a:pt x="181" y="293"/>
                  </a:moveTo>
                  <a:lnTo>
                    <a:pt x="170" y="292"/>
                  </a:lnTo>
                  <a:lnTo>
                    <a:pt x="160" y="291"/>
                  </a:lnTo>
                  <a:lnTo>
                    <a:pt x="151" y="290"/>
                  </a:lnTo>
                  <a:lnTo>
                    <a:pt x="142" y="288"/>
                  </a:lnTo>
                  <a:lnTo>
                    <a:pt x="132" y="285"/>
                  </a:lnTo>
                  <a:lnTo>
                    <a:pt x="123" y="283"/>
                  </a:lnTo>
                  <a:lnTo>
                    <a:pt x="114" y="280"/>
                  </a:lnTo>
                  <a:lnTo>
                    <a:pt x="105" y="276"/>
                  </a:lnTo>
                  <a:lnTo>
                    <a:pt x="97" y="273"/>
                  </a:lnTo>
                  <a:lnTo>
                    <a:pt x="90" y="270"/>
                  </a:lnTo>
                  <a:lnTo>
                    <a:pt x="82" y="265"/>
                  </a:lnTo>
                  <a:lnTo>
                    <a:pt x="74" y="261"/>
                  </a:lnTo>
                  <a:lnTo>
                    <a:pt x="67" y="256"/>
                  </a:lnTo>
                  <a:lnTo>
                    <a:pt x="60" y="251"/>
                  </a:lnTo>
                  <a:lnTo>
                    <a:pt x="53" y="246"/>
                  </a:lnTo>
                  <a:lnTo>
                    <a:pt x="47" y="240"/>
                  </a:lnTo>
                  <a:lnTo>
                    <a:pt x="41" y="234"/>
                  </a:lnTo>
                  <a:lnTo>
                    <a:pt x="35" y="228"/>
                  </a:lnTo>
                  <a:lnTo>
                    <a:pt x="31" y="222"/>
                  </a:lnTo>
                  <a:lnTo>
                    <a:pt x="26" y="217"/>
                  </a:lnTo>
                  <a:lnTo>
                    <a:pt x="21" y="210"/>
                  </a:lnTo>
                  <a:lnTo>
                    <a:pt x="17" y="203"/>
                  </a:lnTo>
                  <a:lnTo>
                    <a:pt x="13" y="196"/>
                  </a:lnTo>
                  <a:lnTo>
                    <a:pt x="10" y="189"/>
                  </a:lnTo>
                  <a:lnTo>
                    <a:pt x="7" y="182"/>
                  </a:lnTo>
                  <a:lnTo>
                    <a:pt x="5" y="175"/>
                  </a:lnTo>
                  <a:lnTo>
                    <a:pt x="3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" y="116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1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4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1" y="42"/>
                  </a:lnTo>
                  <a:lnTo>
                    <a:pt x="58" y="38"/>
                  </a:lnTo>
                  <a:lnTo>
                    <a:pt x="65" y="33"/>
                  </a:lnTo>
                  <a:lnTo>
                    <a:pt x="72" y="29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4" y="18"/>
                  </a:lnTo>
                  <a:lnTo>
                    <a:pt x="101" y="15"/>
                  </a:lnTo>
                  <a:lnTo>
                    <a:pt x="109" y="12"/>
                  </a:lnTo>
                  <a:lnTo>
                    <a:pt x="118" y="10"/>
                  </a:lnTo>
                  <a:lnTo>
                    <a:pt x="126" y="7"/>
                  </a:lnTo>
                  <a:lnTo>
                    <a:pt x="135" y="5"/>
                  </a:lnTo>
                  <a:lnTo>
                    <a:pt x="144" y="4"/>
                  </a:lnTo>
                  <a:lnTo>
                    <a:pt x="153" y="2"/>
                  </a:lnTo>
                  <a:lnTo>
                    <a:pt x="161" y="1"/>
                  </a:lnTo>
                  <a:lnTo>
                    <a:pt x="171" y="1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1"/>
                  </a:lnTo>
                  <a:lnTo>
                    <a:pt x="209" y="2"/>
                  </a:lnTo>
                  <a:lnTo>
                    <a:pt x="218" y="3"/>
                  </a:lnTo>
                  <a:lnTo>
                    <a:pt x="227" y="4"/>
                  </a:lnTo>
                  <a:lnTo>
                    <a:pt x="236" y="6"/>
                  </a:lnTo>
                  <a:lnTo>
                    <a:pt x="245" y="9"/>
                  </a:lnTo>
                  <a:lnTo>
                    <a:pt x="253" y="11"/>
                  </a:lnTo>
                  <a:lnTo>
                    <a:pt x="262" y="14"/>
                  </a:lnTo>
                  <a:lnTo>
                    <a:pt x="270" y="17"/>
                  </a:lnTo>
                  <a:lnTo>
                    <a:pt x="279" y="20"/>
                  </a:lnTo>
                  <a:lnTo>
                    <a:pt x="286" y="24"/>
                  </a:lnTo>
                  <a:lnTo>
                    <a:pt x="293" y="27"/>
                  </a:lnTo>
                  <a:lnTo>
                    <a:pt x="301" y="31"/>
                  </a:lnTo>
                  <a:lnTo>
                    <a:pt x="308" y="36"/>
                  </a:lnTo>
                  <a:lnTo>
                    <a:pt x="315" y="41"/>
                  </a:lnTo>
                  <a:lnTo>
                    <a:pt x="322" y="46"/>
                  </a:lnTo>
                  <a:lnTo>
                    <a:pt x="328" y="51"/>
                  </a:lnTo>
                  <a:lnTo>
                    <a:pt x="334" y="56"/>
                  </a:lnTo>
                  <a:lnTo>
                    <a:pt x="340" y="62"/>
                  </a:lnTo>
                  <a:lnTo>
                    <a:pt x="345" y="68"/>
                  </a:lnTo>
                  <a:lnTo>
                    <a:pt x="349" y="74"/>
                  </a:lnTo>
                  <a:lnTo>
                    <a:pt x="353" y="79"/>
                  </a:lnTo>
                  <a:lnTo>
                    <a:pt x="358" y="85"/>
                  </a:lnTo>
                  <a:lnTo>
                    <a:pt x="362" y="92"/>
                  </a:lnTo>
                  <a:lnTo>
                    <a:pt x="365" y="98"/>
                  </a:lnTo>
                  <a:lnTo>
                    <a:pt x="369" y="105"/>
                  </a:lnTo>
                  <a:lnTo>
                    <a:pt x="371" y="112"/>
                  </a:lnTo>
                  <a:lnTo>
                    <a:pt x="374" y="120"/>
                  </a:lnTo>
                  <a:lnTo>
                    <a:pt x="376" y="125"/>
                  </a:lnTo>
                  <a:lnTo>
                    <a:pt x="377" y="133"/>
                  </a:lnTo>
                  <a:lnTo>
                    <a:pt x="378" y="140"/>
                  </a:lnTo>
                  <a:lnTo>
                    <a:pt x="379" y="148"/>
                  </a:lnTo>
                  <a:lnTo>
                    <a:pt x="379" y="155"/>
                  </a:lnTo>
                  <a:lnTo>
                    <a:pt x="378" y="163"/>
                  </a:lnTo>
                  <a:lnTo>
                    <a:pt x="377" y="171"/>
                  </a:lnTo>
                  <a:lnTo>
                    <a:pt x="376" y="177"/>
                  </a:lnTo>
                  <a:lnTo>
                    <a:pt x="374" y="185"/>
                  </a:lnTo>
                  <a:lnTo>
                    <a:pt x="371" y="192"/>
                  </a:lnTo>
                  <a:lnTo>
                    <a:pt x="369" y="199"/>
                  </a:lnTo>
                  <a:lnTo>
                    <a:pt x="365" y="206"/>
                  </a:lnTo>
                  <a:lnTo>
                    <a:pt x="362" y="213"/>
                  </a:lnTo>
                  <a:lnTo>
                    <a:pt x="357" y="219"/>
                  </a:lnTo>
                  <a:lnTo>
                    <a:pt x="353" y="225"/>
                  </a:lnTo>
                  <a:lnTo>
                    <a:pt x="348" y="231"/>
                  </a:lnTo>
                  <a:lnTo>
                    <a:pt x="344" y="236"/>
                  </a:lnTo>
                  <a:lnTo>
                    <a:pt x="338" y="242"/>
                  </a:lnTo>
                  <a:lnTo>
                    <a:pt x="332" y="248"/>
                  </a:lnTo>
                  <a:lnTo>
                    <a:pt x="326" y="253"/>
                  </a:lnTo>
                  <a:lnTo>
                    <a:pt x="319" y="258"/>
                  </a:lnTo>
                  <a:lnTo>
                    <a:pt x="312" y="262"/>
                  </a:lnTo>
                  <a:lnTo>
                    <a:pt x="305" y="267"/>
                  </a:lnTo>
                  <a:lnTo>
                    <a:pt x="297" y="270"/>
                  </a:lnTo>
                  <a:lnTo>
                    <a:pt x="290" y="274"/>
                  </a:lnTo>
                  <a:lnTo>
                    <a:pt x="282" y="277"/>
                  </a:lnTo>
                  <a:lnTo>
                    <a:pt x="274" y="281"/>
                  </a:lnTo>
                  <a:lnTo>
                    <a:pt x="266" y="284"/>
                  </a:lnTo>
                  <a:lnTo>
                    <a:pt x="257" y="286"/>
                  </a:lnTo>
                  <a:lnTo>
                    <a:pt x="247" y="288"/>
                  </a:lnTo>
                  <a:lnTo>
                    <a:pt x="238" y="290"/>
                  </a:lnTo>
                  <a:lnTo>
                    <a:pt x="229" y="291"/>
                  </a:lnTo>
                  <a:lnTo>
                    <a:pt x="220" y="293"/>
                  </a:lnTo>
                  <a:lnTo>
                    <a:pt x="211" y="293"/>
                  </a:lnTo>
                  <a:lnTo>
                    <a:pt x="201" y="294"/>
                  </a:lnTo>
                  <a:lnTo>
                    <a:pt x="190" y="294"/>
                  </a:lnTo>
                  <a:lnTo>
                    <a:pt x="181" y="293"/>
                  </a:lnTo>
                </a:path>
              </a:pathLst>
            </a:custGeom>
            <a:solidFill>
              <a:srgbClr val="DADAD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7" name="Freeform 1147"/>
            <p:cNvSpPr>
              <a:spLocks/>
            </p:cNvSpPr>
            <p:nvPr/>
          </p:nvSpPr>
          <p:spPr bwMode="auto">
            <a:xfrm>
              <a:off x="3466" y="3736"/>
              <a:ext cx="376" cy="291"/>
            </a:xfrm>
            <a:custGeom>
              <a:avLst/>
              <a:gdLst/>
              <a:ahLst/>
              <a:cxnLst>
                <a:cxn ang="0">
                  <a:pos x="158" y="288"/>
                </a:cxn>
                <a:cxn ang="0">
                  <a:pos x="131" y="282"/>
                </a:cxn>
                <a:cxn ang="0">
                  <a:pos x="104" y="273"/>
                </a:cxn>
                <a:cxn ang="0">
                  <a:pos x="81" y="262"/>
                </a:cxn>
                <a:cxn ang="0">
                  <a:pos x="59" y="248"/>
                </a:cxn>
                <a:cxn ang="0">
                  <a:pos x="40" y="231"/>
                </a:cxn>
                <a:cxn ang="0">
                  <a:pos x="25" y="214"/>
                </a:cxn>
                <a:cxn ang="0">
                  <a:pos x="13" y="194"/>
                </a:cxn>
                <a:cxn ang="0">
                  <a:pos x="5" y="173"/>
                </a:cxn>
                <a:cxn ang="0">
                  <a:pos x="0" y="151"/>
                </a:cxn>
                <a:cxn ang="0">
                  <a:pos x="0" y="128"/>
                </a:cxn>
                <a:cxn ang="0">
                  <a:pos x="5" y="107"/>
                </a:cxn>
                <a:cxn ang="0">
                  <a:pos x="13" y="87"/>
                </a:cxn>
                <a:cxn ang="0">
                  <a:pos x="25" y="69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8" y="24"/>
                </a:cxn>
                <a:cxn ang="0">
                  <a:pos x="100" y="14"/>
                </a:cxn>
                <a:cxn ang="0">
                  <a:pos x="125" y="7"/>
                </a:cxn>
                <a:cxn ang="0">
                  <a:pos x="152" y="2"/>
                </a:cxn>
                <a:cxn ang="0">
                  <a:pos x="178" y="0"/>
                </a:cxn>
                <a:cxn ang="0">
                  <a:pos x="207" y="1"/>
                </a:cxn>
                <a:cxn ang="0">
                  <a:pos x="233" y="6"/>
                </a:cxn>
                <a:cxn ang="0">
                  <a:pos x="259" y="13"/>
                </a:cxn>
                <a:cxn ang="0">
                  <a:pos x="283" y="23"/>
                </a:cxn>
                <a:cxn ang="0">
                  <a:pos x="305" y="35"/>
                </a:cxn>
                <a:cxn ang="0">
                  <a:pos x="324" y="50"/>
                </a:cxn>
                <a:cxn ang="0">
                  <a:pos x="341" y="67"/>
                </a:cxn>
                <a:cxn ang="0">
                  <a:pos x="354" y="84"/>
                </a:cxn>
                <a:cxn ang="0">
                  <a:pos x="365" y="104"/>
                </a:cxn>
                <a:cxn ang="0">
                  <a:pos x="372" y="124"/>
                </a:cxn>
                <a:cxn ang="0">
                  <a:pos x="375" y="146"/>
                </a:cxn>
                <a:cxn ang="0">
                  <a:pos x="373" y="169"/>
                </a:cxn>
                <a:cxn ang="0">
                  <a:pos x="368" y="189"/>
                </a:cxn>
                <a:cxn ang="0">
                  <a:pos x="358" y="210"/>
                </a:cxn>
                <a:cxn ang="0">
                  <a:pos x="344" y="228"/>
                </a:cxn>
                <a:cxn ang="0">
                  <a:pos x="329" y="245"/>
                </a:cxn>
                <a:cxn ang="0">
                  <a:pos x="309" y="259"/>
                </a:cxn>
                <a:cxn ang="0">
                  <a:pos x="286" y="270"/>
                </a:cxn>
                <a:cxn ang="0">
                  <a:pos x="263" y="280"/>
                </a:cxn>
                <a:cxn ang="0">
                  <a:pos x="236" y="286"/>
                </a:cxn>
                <a:cxn ang="0">
                  <a:pos x="208" y="290"/>
                </a:cxn>
                <a:cxn ang="0">
                  <a:pos x="179" y="290"/>
                </a:cxn>
              </a:cxnLst>
              <a:rect l="0" t="0" r="r" b="b"/>
              <a:pathLst>
                <a:path w="376" h="291">
                  <a:moveTo>
                    <a:pt x="179" y="290"/>
                  </a:moveTo>
                  <a:lnTo>
                    <a:pt x="168" y="289"/>
                  </a:lnTo>
                  <a:lnTo>
                    <a:pt x="158" y="288"/>
                  </a:lnTo>
                  <a:lnTo>
                    <a:pt x="150" y="286"/>
                  </a:lnTo>
                  <a:lnTo>
                    <a:pt x="140" y="284"/>
                  </a:lnTo>
                  <a:lnTo>
                    <a:pt x="131" y="282"/>
                  </a:lnTo>
                  <a:lnTo>
                    <a:pt x="122" y="279"/>
                  </a:lnTo>
                  <a:lnTo>
                    <a:pt x="113" y="276"/>
                  </a:lnTo>
                  <a:lnTo>
                    <a:pt x="104" y="273"/>
                  </a:lnTo>
                  <a:lnTo>
                    <a:pt x="96" y="269"/>
                  </a:lnTo>
                  <a:lnTo>
                    <a:pt x="89" y="266"/>
                  </a:lnTo>
                  <a:lnTo>
                    <a:pt x="81" y="262"/>
                  </a:lnTo>
                  <a:lnTo>
                    <a:pt x="73" y="258"/>
                  </a:lnTo>
                  <a:lnTo>
                    <a:pt x="66" y="253"/>
                  </a:lnTo>
                  <a:lnTo>
                    <a:pt x="59" y="248"/>
                  </a:lnTo>
                  <a:lnTo>
                    <a:pt x="52" y="242"/>
                  </a:lnTo>
                  <a:lnTo>
                    <a:pt x="46" y="237"/>
                  </a:lnTo>
                  <a:lnTo>
                    <a:pt x="40" y="231"/>
                  </a:lnTo>
                  <a:lnTo>
                    <a:pt x="35" y="225"/>
                  </a:lnTo>
                  <a:lnTo>
                    <a:pt x="30" y="219"/>
                  </a:lnTo>
                  <a:lnTo>
                    <a:pt x="25" y="214"/>
                  </a:lnTo>
                  <a:lnTo>
                    <a:pt x="21" y="207"/>
                  </a:lnTo>
                  <a:lnTo>
                    <a:pt x="17" y="201"/>
                  </a:lnTo>
                  <a:lnTo>
                    <a:pt x="13" y="194"/>
                  </a:lnTo>
                  <a:lnTo>
                    <a:pt x="10" y="187"/>
                  </a:lnTo>
                  <a:lnTo>
                    <a:pt x="7" y="180"/>
                  </a:lnTo>
                  <a:lnTo>
                    <a:pt x="5" y="173"/>
                  </a:lnTo>
                  <a:lnTo>
                    <a:pt x="3" y="166"/>
                  </a:lnTo>
                  <a:lnTo>
                    <a:pt x="1" y="159"/>
                  </a:lnTo>
                  <a:lnTo>
                    <a:pt x="0" y="151"/>
                  </a:lnTo>
                  <a:lnTo>
                    <a:pt x="0" y="144"/>
                  </a:lnTo>
                  <a:lnTo>
                    <a:pt x="0" y="136"/>
                  </a:lnTo>
                  <a:lnTo>
                    <a:pt x="0" y="128"/>
                  </a:lnTo>
                  <a:lnTo>
                    <a:pt x="1" y="121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4"/>
                  </a:lnTo>
                  <a:lnTo>
                    <a:pt x="13" y="87"/>
                  </a:lnTo>
                  <a:lnTo>
                    <a:pt x="17" y="80"/>
                  </a:lnTo>
                  <a:lnTo>
                    <a:pt x="21" y="74"/>
                  </a:lnTo>
                  <a:lnTo>
                    <a:pt x="25" y="69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5" y="46"/>
                  </a:lnTo>
                  <a:lnTo>
                    <a:pt x="51" y="41"/>
                  </a:lnTo>
                  <a:lnTo>
                    <a:pt x="57" y="37"/>
                  </a:lnTo>
                  <a:lnTo>
                    <a:pt x="64" y="32"/>
                  </a:lnTo>
                  <a:lnTo>
                    <a:pt x="71" y="28"/>
                  </a:lnTo>
                  <a:lnTo>
                    <a:pt x="78" y="24"/>
                  </a:lnTo>
                  <a:lnTo>
                    <a:pt x="86" y="21"/>
                  </a:lnTo>
                  <a:lnTo>
                    <a:pt x="93" y="17"/>
                  </a:lnTo>
                  <a:lnTo>
                    <a:pt x="100" y="14"/>
                  </a:lnTo>
                  <a:lnTo>
                    <a:pt x="108" y="12"/>
                  </a:lnTo>
                  <a:lnTo>
                    <a:pt x="117" y="9"/>
                  </a:lnTo>
                  <a:lnTo>
                    <a:pt x="125" y="7"/>
                  </a:lnTo>
                  <a:lnTo>
                    <a:pt x="134" y="5"/>
                  </a:lnTo>
                  <a:lnTo>
                    <a:pt x="143" y="3"/>
                  </a:lnTo>
                  <a:lnTo>
                    <a:pt x="152" y="2"/>
                  </a:lnTo>
                  <a:lnTo>
                    <a:pt x="159" y="1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7" y="0"/>
                  </a:lnTo>
                  <a:lnTo>
                    <a:pt x="207" y="1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3" y="6"/>
                  </a:lnTo>
                  <a:lnTo>
                    <a:pt x="242" y="8"/>
                  </a:lnTo>
                  <a:lnTo>
                    <a:pt x="251" y="11"/>
                  </a:lnTo>
                  <a:lnTo>
                    <a:pt x="259" y="13"/>
                  </a:lnTo>
                  <a:lnTo>
                    <a:pt x="267" y="16"/>
                  </a:lnTo>
                  <a:lnTo>
                    <a:pt x="276" y="20"/>
                  </a:lnTo>
                  <a:lnTo>
                    <a:pt x="283" y="23"/>
                  </a:lnTo>
                  <a:lnTo>
                    <a:pt x="290" y="26"/>
                  </a:lnTo>
                  <a:lnTo>
                    <a:pt x="297" y="31"/>
                  </a:lnTo>
                  <a:lnTo>
                    <a:pt x="305" y="35"/>
                  </a:lnTo>
                  <a:lnTo>
                    <a:pt x="312" y="40"/>
                  </a:lnTo>
                  <a:lnTo>
                    <a:pt x="318" y="45"/>
                  </a:lnTo>
                  <a:lnTo>
                    <a:pt x="324" y="50"/>
                  </a:lnTo>
                  <a:lnTo>
                    <a:pt x="330" y="55"/>
                  </a:lnTo>
                  <a:lnTo>
                    <a:pt x="336" y="61"/>
                  </a:lnTo>
                  <a:lnTo>
                    <a:pt x="341" y="67"/>
                  </a:lnTo>
                  <a:lnTo>
                    <a:pt x="345" y="72"/>
                  </a:lnTo>
                  <a:lnTo>
                    <a:pt x="350" y="78"/>
                  </a:lnTo>
                  <a:lnTo>
                    <a:pt x="354" y="84"/>
                  </a:lnTo>
                  <a:lnTo>
                    <a:pt x="358" y="91"/>
                  </a:lnTo>
                  <a:lnTo>
                    <a:pt x="362" y="97"/>
                  </a:lnTo>
                  <a:lnTo>
                    <a:pt x="365" y="104"/>
                  </a:lnTo>
                  <a:lnTo>
                    <a:pt x="367" y="111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3" y="131"/>
                  </a:lnTo>
                  <a:lnTo>
                    <a:pt x="374" y="138"/>
                  </a:lnTo>
                  <a:lnTo>
                    <a:pt x="375" y="146"/>
                  </a:lnTo>
                  <a:lnTo>
                    <a:pt x="375" y="153"/>
                  </a:lnTo>
                  <a:lnTo>
                    <a:pt x="374" y="161"/>
                  </a:lnTo>
                  <a:lnTo>
                    <a:pt x="373" y="169"/>
                  </a:lnTo>
                  <a:lnTo>
                    <a:pt x="372" y="175"/>
                  </a:lnTo>
                  <a:lnTo>
                    <a:pt x="370" y="182"/>
                  </a:lnTo>
                  <a:lnTo>
                    <a:pt x="368" y="189"/>
                  </a:lnTo>
                  <a:lnTo>
                    <a:pt x="365" y="197"/>
                  </a:lnTo>
                  <a:lnTo>
                    <a:pt x="361" y="203"/>
                  </a:lnTo>
                  <a:lnTo>
                    <a:pt x="358" y="210"/>
                  </a:lnTo>
                  <a:lnTo>
                    <a:pt x="354" y="216"/>
                  </a:lnTo>
                  <a:lnTo>
                    <a:pt x="349" y="222"/>
                  </a:lnTo>
                  <a:lnTo>
                    <a:pt x="344" y="228"/>
                  </a:lnTo>
                  <a:lnTo>
                    <a:pt x="340" y="233"/>
                  </a:lnTo>
                  <a:lnTo>
                    <a:pt x="335" y="239"/>
                  </a:lnTo>
                  <a:lnTo>
                    <a:pt x="329" y="245"/>
                  </a:lnTo>
                  <a:lnTo>
                    <a:pt x="323" y="250"/>
                  </a:lnTo>
                  <a:lnTo>
                    <a:pt x="316" y="255"/>
                  </a:lnTo>
                  <a:lnTo>
                    <a:pt x="309" y="259"/>
                  </a:lnTo>
                  <a:lnTo>
                    <a:pt x="302" y="264"/>
                  </a:lnTo>
                  <a:lnTo>
                    <a:pt x="294" y="267"/>
                  </a:lnTo>
                  <a:lnTo>
                    <a:pt x="286" y="270"/>
                  </a:lnTo>
                  <a:lnTo>
                    <a:pt x="279" y="274"/>
                  </a:lnTo>
                  <a:lnTo>
                    <a:pt x="271" y="277"/>
                  </a:lnTo>
                  <a:lnTo>
                    <a:pt x="263" y="280"/>
                  </a:lnTo>
                  <a:lnTo>
                    <a:pt x="254" y="283"/>
                  </a:lnTo>
                  <a:lnTo>
                    <a:pt x="245" y="285"/>
                  </a:lnTo>
                  <a:lnTo>
                    <a:pt x="236" y="286"/>
                  </a:lnTo>
                  <a:lnTo>
                    <a:pt x="226" y="288"/>
                  </a:lnTo>
                  <a:lnTo>
                    <a:pt x="218" y="289"/>
                  </a:lnTo>
                  <a:lnTo>
                    <a:pt x="208" y="290"/>
                  </a:lnTo>
                  <a:lnTo>
                    <a:pt x="199" y="290"/>
                  </a:lnTo>
                  <a:lnTo>
                    <a:pt x="188" y="290"/>
                  </a:lnTo>
                  <a:lnTo>
                    <a:pt x="179" y="290"/>
                  </a:lnTo>
                </a:path>
              </a:pathLst>
            </a:custGeom>
            <a:solidFill>
              <a:srgbClr val="D9D9D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8" name="Freeform 1148"/>
            <p:cNvSpPr>
              <a:spLocks/>
            </p:cNvSpPr>
            <p:nvPr/>
          </p:nvSpPr>
          <p:spPr bwMode="auto">
            <a:xfrm>
              <a:off x="3468" y="3737"/>
              <a:ext cx="372" cy="289"/>
            </a:xfrm>
            <a:custGeom>
              <a:avLst/>
              <a:gdLst/>
              <a:ahLst/>
              <a:cxnLst>
                <a:cxn ang="0">
                  <a:pos x="157" y="285"/>
                </a:cxn>
                <a:cxn ang="0">
                  <a:pos x="129" y="279"/>
                </a:cxn>
                <a:cxn ang="0">
                  <a:pos x="103" y="270"/>
                </a:cxn>
                <a:cxn ang="0">
                  <a:pos x="80" y="260"/>
                </a:cxn>
                <a:cxn ang="0">
                  <a:pos x="58" y="246"/>
                </a:cxn>
                <a:cxn ang="0">
                  <a:pos x="40" y="230"/>
                </a:cxn>
                <a:cxn ang="0">
                  <a:pos x="25" y="212"/>
                </a:cxn>
                <a:cxn ang="0">
                  <a:pos x="13" y="192"/>
                </a:cxn>
                <a:cxn ang="0">
                  <a:pos x="5" y="171"/>
                </a:cxn>
                <a:cxn ang="0">
                  <a:pos x="0" y="150"/>
                </a:cxn>
                <a:cxn ang="0">
                  <a:pos x="0" y="127"/>
                </a:cxn>
                <a:cxn ang="0">
                  <a:pos x="5" y="107"/>
                </a:cxn>
                <a:cxn ang="0">
                  <a:pos x="13" y="86"/>
                </a:cxn>
                <a:cxn ang="0">
                  <a:pos x="25" y="68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7" y="24"/>
                </a:cxn>
                <a:cxn ang="0">
                  <a:pos x="99" y="15"/>
                </a:cxn>
                <a:cxn ang="0">
                  <a:pos x="124" y="7"/>
                </a:cxn>
                <a:cxn ang="0">
                  <a:pos x="150" y="2"/>
                </a:cxn>
                <a:cxn ang="0">
                  <a:pos x="176" y="0"/>
                </a:cxn>
                <a:cxn ang="0">
                  <a:pos x="205" y="2"/>
                </a:cxn>
                <a:cxn ang="0">
                  <a:pos x="231" y="6"/>
                </a:cxn>
                <a:cxn ang="0">
                  <a:pos x="257" y="14"/>
                </a:cxn>
                <a:cxn ang="0">
                  <a:pos x="280" y="24"/>
                </a:cxn>
                <a:cxn ang="0">
                  <a:pos x="301" y="35"/>
                </a:cxn>
                <a:cxn ang="0">
                  <a:pos x="321" y="50"/>
                </a:cxn>
                <a:cxn ang="0">
                  <a:pos x="338" y="67"/>
                </a:cxn>
                <a:cxn ang="0">
                  <a:pos x="350" y="84"/>
                </a:cxn>
                <a:cxn ang="0">
                  <a:pos x="361" y="103"/>
                </a:cxn>
                <a:cxn ang="0">
                  <a:pos x="368" y="123"/>
                </a:cxn>
                <a:cxn ang="0">
                  <a:pos x="371" y="145"/>
                </a:cxn>
                <a:cxn ang="0">
                  <a:pos x="369" y="167"/>
                </a:cxn>
                <a:cxn ang="0">
                  <a:pos x="364" y="188"/>
                </a:cxn>
                <a:cxn ang="0">
                  <a:pos x="354" y="208"/>
                </a:cxn>
                <a:cxn ang="0">
                  <a:pos x="341" y="226"/>
                </a:cxn>
                <a:cxn ang="0">
                  <a:pos x="325" y="243"/>
                </a:cxn>
                <a:cxn ang="0">
                  <a:pos x="306" y="257"/>
                </a:cxn>
                <a:cxn ang="0">
                  <a:pos x="283" y="268"/>
                </a:cxn>
                <a:cxn ang="0">
                  <a:pos x="260" y="278"/>
                </a:cxn>
                <a:cxn ang="0">
                  <a:pos x="233" y="284"/>
                </a:cxn>
                <a:cxn ang="0">
                  <a:pos x="206" y="287"/>
                </a:cxn>
                <a:cxn ang="0">
                  <a:pos x="177" y="287"/>
                </a:cxn>
              </a:cxnLst>
              <a:rect l="0" t="0" r="r" b="b"/>
              <a:pathLst>
                <a:path w="372" h="289">
                  <a:moveTo>
                    <a:pt x="177" y="287"/>
                  </a:moveTo>
                  <a:lnTo>
                    <a:pt x="167" y="286"/>
                  </a:lnTo>
                  <a:lnTo>
                    <a:pt x="157" y="285"/>
                  </a:lnTo>
                  <a:lnTo>
                    <a:pt x="148" y="284"/>
                  </a:lnTo>
                  <a:lnTo>
                    <a:pt x="139" y="282"/>
                  </a:lnTo>
                  <a:lnTo>
                    <a:pt x="129" y="279"/>
                  </a:lnTo>
                  <a:lnTo>
                    <a:pt x="121" y="277"/>
                  </a:lnTo>
                  <a:lnTo>
                    <a:pt x="112" y="274"/>
                  </a:lnTo>
                  <a:lnTo>
                    <a:pt x="103" y="270"/>
                  </a:lnTo>
                  <a:lnTo>
                    <a:pt x="95" y="267"/>
                  </a:lnTo>
                  <a:lnTo>
                    <a:pt x="88" y="264"/>
                  </a:lnTo>
                  <a:lnTo>
                    <a:pt x="80" y="260"/>
                  </a:lnTo>
                  <a:lnTo>
                    <a:pt x="72" y="255"/>
                  </a:lnTo>
                  <a:lnTo>
                    <a:pt x="65" y="251"/>
                  </a:lnTo>
                  <a:lnTo>
                    <a:pt x="58" y="246"/>
                  </a:lnTo>
                  <a:lnTo>
                    <a:pt x="52" y="240"/>
                  </a:lnTo>
                  <a:lnTo>
                    <a:pt x="45" y="235"/>
                  </a:lnTo>
                  <a:lnTo>
                    <a:pt x="40" y="230"/>
                  </a:lnTo>
                  <a:lnTo>
                    <a:pt x="34" y="224"/>
                  </a:lnTo>
                  <a:lnTo>
                    <a:pt x="30" y="217"/>
                  </a:lnTo>
                  <a:lnTo>
                    <a:pt x="25" y="212"/>
                  </a:lnTo>
                  <a:lnTo>
                    <a:pt x="21" y="206"/>
                  </a:lnTo>
                  <a:lnTo>
                    <a:pt x="16" y="199"/>
                  </a:lnTo>
                  <a:lnTo>
                    <a:pt x="13" y="192"/>
                  </a:lnTo>
                  <a:lnTo>
                    <a:pt x="10" y="185"/>
                  </a:lnTo>
                  <a:lnTo>
                    <a:pt x="7" y="178"/>
                  </a:lnTo>
                  <a:lnTo>
                    <a:pt x="5" y="171"/>
                  </a:lnTo>
                  <a:lnTo>
                    <a:pt x="3" y="165"/>
                  </a:lnTo>
                  <a:lnTo>
                    <a:pt x="1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7"/>
                  </a:lnTo>
                  <a:lnTo>
                    <a:pt x="1" y="120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3"/>
                  </a:lnTo>
                  <a:lnTo>
                    <a:pt x="13" y="86"/>
                  </a:lnTo>
                  <a:lnTo>
                    <a:pt x="16" y="80"/>
                  </a:lnTo>
                  <a:lnTo>
                    <a:pt x="20" y="74"/>
                  </a:lnTo>
                  <a:lnTo>
                    <a:pt x="25" y="68"/>
                  </a:lnTo>
                  <a:lnTo>
                    <a:pt x="29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4" y="46"/>
                  </a:lnTo>
                  <a:lnTo>
                    <a:pt x="50" y="41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70" y="28"/>
                  </a:lnTo>
                  <a:lnTo>
                    <a:pt x="77" y="24"/>
                  </a:lnTo>
                  <a:lnTo>
                    <a:pt x="85" y="21"/>
                  </a:lnTo>
                  <a:lnTo>
                    <a:pt x="92" y="18"/>
                  </a:lnTo>
                  <a:lnTo>
                    <a:pt x="99" y="15"/>
                  </a:lnTo>
                  <a:lnTo>
                    <a:pt x="107" y="12"/>
                  </a:lnTo>
                  <a:lnTo>
                    <a:pt x="115" y="10"/>
                  </a:lnTo>
                  <a:lnTo>
                    <a:pt x="124" y="7"/>
                  </a:lnTo>
                  <a:lnTo>
                    <a:pt x="132" y="5"/>
                  </a:lnTo>
                  <a:lnTo>
                    <a:pt x="141" y="4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67" y="1"/>
                  </a:lnTo>
                  <a:lnTo>
                    <a:pt x="176" y="0"/>
                  </a:lnTo>
                  <a:lnTo>
                    <a:pt x="186" y="1"/>
                  </a:lnTo>
                  <a:lnTo>
                    <a:pt x="195" y="1"/>
                  </a:lnTo>
                  <a:lnTo>
                    <a:pt x="205" y="2"/>
                  </a:lnTo>
                  <a:lnTo>
                    <a:pt x="214" y="3"/>
                  </a:lnTo>
                  <a:lnTo>
                    <a:pt x="222" y="5"/>
                  </a:lnTo>
                  <a:lnTo>
                    <a:pt x="231" y="6"/>
                  </a:lnTo>
                  <a:lnTo>
                    <a:pt x="239" y="9"/>
                  </a:lnTo>
                  <a:lnTo>
                    <a:pt x="248" y="11"/>
                  </a:lnTo>
                  <a:lnTo>
                    <a:pt x="257" y="14"/>
                  </a:lnTo>
                  <a:lnTo>
                    <a:pt x="265" y="17"/>
                  </a:lnTo>
                  <a:lnTo>
                    <a:pt x="273" y="20"/>
                  </a:lnTo>
                  <a:lnTo>
                    <a:pt x="280" y="24"/>
                  </a:lnTo>
                  <a:lnTo>
                    <a:pt x="287" y="27"/>
                  </a:lnTo>
                  <a:lnTo>
                    <a:pt x="294" y="31"/>
                  </a:lnTo>
                  <a:lnTo>
                    <a:pt x="301" y="35"/>
                  </a:lnTo>
                  <a:lnTo>
                    <a:pt x="308" y="40"/>
                  </a:lnTo>
                  <a:lnTo>
                    <a:pt x="315" y="45"/>
                  </a:lnTo>
                  <a:lnTo>
                    <a:pt x="321" y="50"/>
                  </a:lnTo>
                  <a:lnTo>
                    <a:pt x="327" y="55"/>
                  </a:lnTo>
                  <a:lnTo>
                    <a:pt x="332" y="61"/>
                  </a:lnTo>
                  <a:lnTo>
                    <a:pt x="338" y="67"/>
                  </a:lnTo>
                  <a:lnTo>
                    <a:pt x="342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4" y="90"/>
                  </a:lnTo>
                  <a:lnTo>
                    <a:pt x="358" y="96"/>
                  </a:lnTo>
                  <a:lnTo>
                    <a:pt x="361" y="103"/>
                  </a:lnTo>
                  <a:lnTo>
                    <a:pt x="363" y="110"/>
                  </a:lnTo>
                  <a:lnTo>
                    <a:pt x="366" y="117"/>
                  </a:lnTo>
                  <a:lnTo>
                    <a:pt x="368" y="123"/>
                  </a:lnTo>
                  <a:lnTo>
                    <a:pt x="369" y="130"/>
                  </a:lnTo>
                  <a:lnTo>
                    <a:pt x="370" y="138"/>
                  </a:lnTo>
                  <a:lnTo>
                    <a:pt x="371" y="145"/>
                  </a:lnTo>
                  <a:lnTo>
                    <a:pt x="371" y="152"/>
                  </a:lnTo>
                  <a:lnTo>
                    <a:pt x="370" y="160"/>
                  </a:lnTo>
                  <a:lnTo>
                    <a:pt x="369" y="167"/>
                  </a:lnTo>
                  <a:lnTo>
                    <a:pt x="368" y="174"/>
                  </a:lnTo>
                  <a:lnTo>
                    <a:pt x="366" y="181"/>
                  </a:lnTo>
                  <a:lnTo>
                    <a:pt x="364" y="188"/>
                  </a:lnTo>
                  <a:lnTo>
                    <a:pt x="361" y="195"/>
                  </a:lnTo>
                  <a:lnTo>
                    <a:pt x="357" y="202"/>
                  </a:lnTo>
                  <a:lnTo>
                    <a:pt x="354" y="208"/>
                  </a:lnTo>
                  <a:lnTo>
                    <a:pt x="350" y="215"/>
                  </a:lnTo>
                  <a:lnTo>
                    <a:pt x="346" y="220"/>
                  </a:lnTo>
                  <a:lnTo>
                    <a:pt x="341" y="226"/>
                  </a:lnTo>
                  <a:lnTo>
                    <a:pt x="337" y="231"/>
                  </a:lnTo>
                  <a:lnTo>
                    <a:pt x="331" y="237"/>
                  </a:lnTo>
                  <a:lnTo>
                    <a:pt x="325" y="243"/>
                  </a:lnTo>
                  <a:lnTo>
                    <a:pt x="319" y="248"/>
                  </a:lnTo>
                  <a:lnTo>
                    <a:pt x="312" y="253"/>
                  </a:lnTo>
                  <a:lnTo>
                    <a:pt x="306" y="257"/>
                  </a:lnTo>
                  <a:lnTo>
                    <a:pt x="298" y="261"/>
                  </a:lnTo>
                  <a:lnTo>
                    <a:pt x="291" y="264"/>
                  </a:lnTo>
                  <a:lnTo>
                    <a:pt x="283" y="268"/>
                  </a:lnTo>
                  <a:lnTo>
                    <a:pt x="276" y="272"/>
                  </a:lnTo>
                  <a:lnTo>
                    <a:pt x="268" y="275"/>
                  </a:lnTo>
                  <a:lnTo>
                    <a:pt x="260" y="278"/>
                  </a:lnTo>
                  <a:lnTo>
                    <a:pt x="251" y="280"/>
                  </a:lnTo>
                  <a:lnTo>
                    <a:pt x="242" y="282"/>
                  </a:lnTo>
                  <a:lnTo>
                    <a:pt x="233" y="284"/>
                  </a:lnTo>
                  <a:lnTo>
                    <a:pt x="224" y="285"/>
                  </a:lnTo>
                  <a:lnTo>
                    <a:pt x="216" y="286"/>
                  </a:lnTo>
                  <a:lnTo>
                    <a:pt x="206" y="287"/>
                  </a:lnTo>
                  <a:lnTo>
                    <a:pt x="196" y="288"/>
                  </a:lnTo>
                  <a:lnTo>
                    <a:pt x="186" y="288"/>
                  </a:lnTo>
                  <a:lnTo>
                    <a:pt x="177" y="287"/>
                  </a:lnTo>
                </a:path>
              </a:pathLst>
            </a:custGeom>
            <a:solidFill>
              <a:srgbClr val="D8D8D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69" name="Freeform 1149"/>
            <p:cNvSpPr>
              <a:spLocks/>
            </p:cNvSpPr>
            <p:nvPr/>
          </p:nvSpPr>
          <p:spPr bwMode="auto">
            <a:xfrm>
              <a:off x="3443" y="3106"/>
              <a:ext cx="418" cy="792"/>
            </a:xfrm>
            <a:custGeom>
              <a:avLst/>
              <a:gdLst/>
              <a:ahLst/>
              <a:cxnLst>
                <a:cxn ang="0">
                  <a:pos x="1" y="563"/>
                </a:cxn>
                <a:cxn ang="0">
                  <a:pos x="0" y="584"/>
                </a:cxn>
                <a:cxn ang="0">
                  <a:pos x="2" y="604"/>
                </a:cxn>
                <a:cxn ang="0">
                  <a:pos x="6" y="625"/>
                </a:cxn>
                <a:cxn ang="0">
                  <a:pos x="12" y="645"/>
                </a:cxn>
                <a:cxn ang="0">
                  <a:pos x="19" y="664"/>
                </a:cxn>
                <a:cxn ang="0">
                  <a:pos x="29" y="682"/>
                </a:cxn>
                <a:cxn ang="0">
                  <a:pos x="39" y="700"/>
                </a:cxn>
                <a:cxn ang="0">
                  <a:pos x="52" y="716"/>
                </a:cxn>
                <a:cxn ang="0">
                  <a:pos x="67" y="730"/>
                </a:cxn>
                <a:cxn ang="0">
                  <a:pos x="82" y="744"/>
                </a:cxn>
                <a:cxn ang="0">
                  <a:pos x="99" y="756"/>
                </a:cxn>
                <a:cxn ang="0">
                  <a:pos x="117" y="767"/>
                </a:cxn>
                <a:cxn ang="0">
                  <a:pos x="136" y="776"/>
                </a:cxn>
                <a:cxn ang="0">
                  <a:pos x="157" y="783"/>
                </a:cxn>
                <a:cxn ang="0">
                  <a:pos x="177" y="788"/>
                </a:cxn>
                <a:cxn ang="0">
                  <a:pos x="200" y="791"/>
                </a:cxn>
                <a:cxn ang="0">
                  <a:pos x="222" y="791"/>
                </a:cxn>
                <a:cxn ang="0">
                  <a:pos x="243" y="790"/>
                </a:cxn>
                <a:cxn ang="0">
                  <a:pos x="263" y="786"/>
                </a:cxn>
                <a:cxn ang="0">
                  <a:pos x="283" y="780"/>
                </a:cxn>
                <a:cxn ang="0">
                  <a:pos x="302" y="773"/>
                </a:cxn>
                <a:cxn ang="0">
                  <a:pos x="319" y="763"/>
                </a:cxn>
                <a:cxn ang="0">
                  <a:pos x="336" y="752"/>
                </a:cxn>
                <a:cxn ang="0">
                  <a:pos x="352" y="740"/>
                </a:cxn>
                <a:cxn ang="0">
                  <a:pos x="366" y="726"/>
                </a:cxn>
                <a:cxn ang="0">
                  <a:pos x="379" y="711"/>
                </a:cxn>
                <a:cxn ang="0">
                  <a:pos x="389" y="695"/>
                </a:cxn>
                <a:cxn ang="0">
                  <a:pos x="399" y="677"/>
                </a:cxn>
                <a:cxn ang="0">
                  <a:pos x="406" y="659"/>
                </a:cxn>
                <a:cxn ang="0">
                  <a:pos x="412" y="639"/>
                </a:cxn>
                <a:cxn ang="0">
                  <a:pos x="416" y="619"/>
                </a:cxn>
                <a:cxn ang="0">
                  <a:pos x="417" y="598"/>
                </a:cxn>
                <a:cxn ang="0">
                  <a:pos x="1" y="0"/>
                </a:cxn>
              </a:cxnLst>
              <a:rect l="0" t="0" r="r" b="b"/>
              <a:pathLst>
                <a:path w="418" h="792">
                  <a:moveTo>
                    <a:pt x="1" y="0"/>
                  </a:moveTo>
                  <a:lnTo>
                    <a:pt x="1" y="563"/>
                  </a:lnTo>
                  <a:lnTo>
                    <a:pt x="0" y="574"/>
                  </a:lnTo>
                  <a:lnTo>
                    <a:pt x="0" y="584"/>
                  </a:lnTo>
                  <a:lnTo>
                    <a:pt x="1" y="594"/>
                  </a:lnTo>
                  <a:lnTo>
                    <a:pt x="2" y="604"/>
                  </a:lnTo>
                  <a:lnTo>
                    <a:pt x="3" y="615"/>
                  </a:lnTo>
                  <a:lnTo>
                    <a:pt x="6" y="625"/>
                  </a:lnTo>
                  <a:lnTo>
                    <a:pt x="8" y="635"/>
                  </a:lnTo>
                  <a:lnTo>
                    <a:pt x="12" y="645"/>
                  </a:lnTo>
                  <a:lnTo>
                    <a:pt x="15" y="654"/>
                  </a:lnTo>
                  <a:lnTo>
                    <a:pt x="19" y="664"/>
                  </a:lnTo>
                  <a:lnTo>
                    <a:pt x="24" y="673"/>
                  </a:lnTo>
                  <a:lnTo>
                    <a:pt x="29" y="682"/>
                  </a:lnTo>
                  <a:lnTo>
                    <a:pt x="34" y="691"/>
                  </a:lnTo>
                  <a:lnTo>
                    <a:pt x="39" y="700"/>
                  </a:lnTo>
                  <a:lnTo>
                    <a:pt x="45" y="708"/>
                  </a:lnTo>
                  <a:lnTo>
                    <a:pt x="52" y="716"/>
                  </a:lnTo>
                  <a:lnTo>
                    <a:pt x="59" y="724"/>
                  </a:lnTo>
                  <a:lnTo>
                    <a:pt x="67" y="730"/>
                  </a:lnTo>
                  <a:lnTo>
                    <a:pt x="74" y="737"/>
                  </a:lnTo>
                  <a:lnTo>
                    <a:pt x="82" y="744"/>
                  </a:lnTo>
                  <a:lnTo>
                    <a:pt x="91" y="750"/>
                  </a:lnTo>
                  <a:lnTo>
                    <a:pt x="99" y="756"/>
                  </a:lnTo>
                  <a:lnTo>
                    <a:pt x="108" y="762"/>
                  </a:lnTo>
                  <a:lnTo>
                    <a:pt x="117" y="767"/>
                  </a:lnTo>
                  <a:lnTo>
                    <a:pt x="126" y="772"/>
                  </a:lnTo>
                  <a:lnTo>
                    <a:pt x="136" y="776"/>
                  </a:lnTo>
                  <a:lnTo>
                    <a:pt x="147" y="779"/>
                  </a:lnTo>
                  <a:lnTo>
                    <a:pt x="157" y="783"/>
                  </a:lnTo>
                  <a:lnTo>
                    <a:pt x="168" y="785"/>
                  </a:lnTo>
                  <a:lnTo>
                    <a:pt x="177" y="788"/>
                  </a:lnTo>
                  <a:lnTo>
                    <a:pt x="188" y="789"/>
                  </a:lnTo>
                  <a:lnTo>
                    <a:pt x="200" y="791"/>
                  </a:lnTo>
                  <a:lnTo>
                    <a:pt x="211" y="791"/>
                  </a:lnTo>
                  <a:lnTo>
                    <a:pt x="222" y="791"/>
                  </a:lnTo>
                  <a:lnTo>
                    <a:pt x="233" y="791"/>
                  </a:lnTo>
                  <a:lnTo>
                    <a:pt x="243" y="790"/>
                  </a:lnTo>
                  <a:lnTo>
                    <a:pt x="253" y="788"/>
                  </a:lnTo>
                  <a:lnTo>
                    <a:pt x="263" y="786"/>
                  </a:lnTo>
                  <a:lnTo>
                    <a:pt x="273" y="783"/>
                  </a:lnTo>
                  <a:lnTo>
                    <a:pt x="283" y="780"/>
                  </a:lnTo>
                  <a:lnTo>
                    <a:pt x="293" y="777"/>
                  </a:lnTo>
                  <a:lnTo>
                    <a:pt x="302" y="773"/>
                  </a:lnTo>
                  <a:lnTo>
                    <a:pt x="312" y="768"/>
                  </a:lnTo>
                  <a:lnTo>
                    <a:pt x="319" y="763"/>
                  </a:lnTo>
                  <a:lnTo>
                    <a:pt x="328" y="758"/>
                  </a:lnTo>
                  <a:lnTo>
                    <a:pt x="336" y="752"/>
                  </a:lnTo>
                  <a:lnTo>
                    <a:pt x="345" y="746"/>
                  </a:lnTo>
                  <a:lnTo>
                    <a:pt x="352" y="740"/>
                  </a:lnTo>
                  <a:lnTo>
                    <a:pt x="359" y="733"/>
                  </a:lnTo>
                  <a:lnTo>
                    <a:pt x="366" y="726"/>
                  </a:lnTo>
                  <a:lnTo>
                    <a:pt x="373" y="719"/>
                  </a:lnTo>
                  <a:lnTo>
                    <a:pt x="379" y="711"/>
                  </a:lnTo>
                  <a:lnTo>
                    <a:pt x="384" y="703"/>
                  </a:lnTo>
                  <a:lnTo>
                    <a:pt x="389" y="695"/>
                  </a:lnTo>
                  <a:lnTo>
                    <a:pt x="394" y="686"/>
                  </a:lnTo>
                  <a:lnTo>
                    <a:pt x="399" y="677"/>
                  </a:lnTo>
                  <a:lnTo>
                    <a:pt x="403" y="668"/>
                  </a:lnTo>
                  <a:lnTo>
                    <a:pt x="406" y="659"/>
                  </a:lnTo>
                  <a:lnTo>
                    <a:pt x="410" y="649"/>
                  </a:lnTo>
                  <a:lnTo>
                    <a:pt x="412" y="639"/>
                  </a:lnTo>
                  <a:lnTo>
                    <a:pt x="414" y="629"/>
                  </a:lnTo>
                  <a:lnTo>
                    <a:pt x="416" y="619"/>
                  </a:lnTo>
                  <a:lnTo>
                    <a:pt x="417" y="608"/>
                  </a:lnTo>
                  <a:lnTo>
                    <a:pt x="417" y="598"/>
                  </a:lnTo>
                  <a:lnTo>
                    <a:pt x="417" y="0"/>
                  </a:lnTo>
                  <a:lnTo>
                    <a:pt x="1" y="0"/>
                  </a:lnTo>
                </a:path>
              </a:pathLst>
            </a:custGeom>
            <a:gradFill rotWithShape="0">
              <a:gsLst>
                <a:gs pos="0">
                  <a:srgbClr val="BFBFAA"/>
                </a:gs>
                <a:gs pos="50000">
                  <a:srgbClr val="BFBFAA">
                    <a:gamma/>
                    <a:tint val="30196"/>
                    <a:invGamma/>
                  </a:srgbClr>
                </a:gs>
                <a:gs pos="100000">
                  <a:srgbClr val="BFBFAA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0" name="Freeform 1150"/>
            <p:cNvSpPr>
              <a:spLocks/>
            </p:cNvSpPr>
            <p:nvPr/>
          </p:nvSpPr>
          <p:spPr bwMode="auto">
            <a:xfrm>
              <a:off x="3444" y="2892"/>
              <a:ext cx="417" cy="401"/>
            </a:xfrm>
            <a:custGeom>
              <a:avLst/>
              <a:gdLst/>
              <a:ahLst/>
              <a:cxnLst>
                <a:cxn ang="0">
                  <a:pos x="3" y="157"/>
                </a:cxn>
                <a:cxn ang="0">
                  <a:pos x="11" y="129"/>
                </a:cxn>
                <a:cxn ang="0">
                  <a:pos x="23" y="102"/>
                </a:cxn>
                <a:cxn ang="0">
                  <a:pos x="38" y="79"/>
                </a:cxn>
                <a:cxn ang="0">
                  <a:pos x="57" y="57"/>
                </a:cxn>
                <a:cxn ang="0">
                  <a:pos x="79" y="39"/>
                </a:cxn>
                <a:cxn ang="0">
                  <a:pos x="104" y="24"/>
                </a:cxn>
                <a:cxn ang="0">
                  <a:pos x="130" y="12"/>
                </a:cxn>
                <a:cxn ang="0">
                  <a:pos x="158" y="4"/>
                </a:cxn>
                <a:cxn ang="0">
                  <a:pos x="188" y="0"/>
                </a:cxn>
                <a:cxn ang="0">
                  <a:pos x="219" y="1"/>
                </a:cxn>
                <a:cxn ang="0">
                  <a:pos x="249" y="6"/>
                </a:cxn>
                <a:cxn ang="0">
                  <a:pos x="279" y="15"/>
                </a:cxn>
                <a:cxn ang="0">
                  <a:pos x="307" y="27"/>
                </a:cxn>
                <a:cxn ang="0">
                  <a:pos x="331" y="43"/>
                </a:cxn>
                <a:cxn ang="0">
                  <a:pos x="354" y="62"/>
                </a:cxn>
                <a:cxn ang="0">
                  <a:pos x="373" y="84"/>
                </a:cxn>
                <a:cxn ang="0">
                  <a:pos x="389" y="107"/>
                </a:cxn>
                <a:cxn ang="0">
                  <a:pos x="402" y="134"/>
                </a:cxn>
                <a:cxn ang="0">
                  <a:pos x="411" y="162"/>
                </a:cxn>
                <a:cxn ang="0">
                  <a:pos x="416" y="191"/>
                </a:cxn>
                <a:cxn ang="0">
                  <a:pos x="416" y="222"/>
                </a:cxn>
                <a:cxn ang="0">
                  <a:pos x="411" y="251"/>
                </a:cxn>
                <a:cxn ang="0">
                  <a:pos x="402" y="280"/>
                </a:cxn>
                <a:cxn ang="0">
                  <a:pos x="388" y="306"/>
                </a:cxn>
                <a:cxn ang="0">
                  <a:pos x="372" y="330"/>
                </a:cxn>
                <a:cxn ang="0">
                  <a:pos x="351" y="351"/>
                </a:cxn>
                <a:cxn ang="0">
                  <a:pos x="327" y="368"/>
                </a:cxn>
                <a:cxn ang="0">
                  <a:pos x="301" y="382"/>
                </a:cxn>
                <a:cxn ang="0">
                  <a:pos x="272" y="393"/>
                </a:cxn>
                <a:cxn ang="0">
                  <a:pos x="242" y="399"/>
                </a:cxn>
                <a:cxn ang="0">
                  <a:pos x="210" y="400"/>
                </a:cxn>
                <a:cxn ang="0">
                  <a:pos x="176" y="397"/>
                </a:cxn>
                <a:cxn ang="0">
                  <a:pos x="146" y="389"/>
                </a:cxn>
                <a:cxn ang="0">
                  <a:pos x="116" y="376"/>
                </a:cxn>
                <a:cxn ang="0">
                  <a:pos x="90" y="361"/>
                </a:cxn>
                <a:cxn ang="0">
                  <a:pos x="66" y="342"/>
                </a:cxn>
                <a:cxn ang="0">
                  <a:pos x="45" y="319"/>
                </a:cxn>
                <a:cxn ang="0">
                  <a:pos x="28" y="295"/>
                </a:cxn>
                <a:cxn ang="0">
                  <a:pos x="15" y="267"/>
                </a:cxn>
                <a:cxn ang="0">
                  <a:pos x="5" y="238"/>
                </a:cxn>
                <a:cxn ang="0">
                  <a:pos x="0" y="209"/>
                </a:cxn>
                <a:cxn ang="0">
                  <a:pos x="1" y="177"/>
                </a:cxn>
              </a:cxnLst>
              <a:rect l="0" t="0" r="r" b="b"/>
              <a:pathLst>
                <a:path w="417" h="401">
                  <a:moveTo>
                    <a:pt x="1" y="177"/>
                  </a:moveTo>
                  <a:lnTo>
                    <a:pt x="2" y="167"/>
                  </a:lnTo>
                  <a:lnTo>
                    <a:pt x="3" y="157"/>
                  </a:lnTo>
                  <a:lnTo>
                    <a:pt x="5" y="148"/>
                  </a:lnTo>
                  <a:lnTo>
                    <a:pt x="8" y="138"/>
                  </a:lnTo>
                  <a:lnTo>
                    <a:pt x="11" y="129"/>
                  </a:lnTo>
                  <a:lnTo>
                    <a:pt x="14" y="120"/>
                  </a:lnTo>
                  <a:lnTo>
                    <a:pt x="19" y="111"/>
                  </a:lnTo>
                  <a:lnTo>
                    <a:pt x="23" y="102"/>
                  </a:lnTo>
                  <a:lnTo>
                    <a:pt x="28" y="95"/>
                  </a:lnTo>
                  <a:lnTo>
                    <a:pt x="33" y="87"/>
                  </a:lnTo>
                  <a:lnTo>
                    <a:pt x="38" y="79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4" y="51"/>
                  </a:lnTo>
                  <a:lnTo>
                    <a:pt x="71" y="44"/>
                  </a:lnTo>
                  <a:lnTo>
                    <a:pt x="79" y="39"/>
                  </a:lnTo>
                  <a:lnTo>
                    <a:pt x="87" y="33"/>
                  </a:lnTo>
                  <a:lnTo>
                    <a:pt x="95" y="29"/>
                  </a:lnTo>
                  <a:lnTo>
                    <a:pt x="104" y="24"/>
                  </a:lnTo>
                  <a:lnTo>
                    <a:pt x="111" y="20"/>
                  </a:lnTo>
                  <a:lnTo>
                    <a:pt x="121" y="16"/>
                  </a:lnTo>
                  <a:lnTo>
                    <a:pt x="130" y="12"/>
                  </a:lnTo>
                  <a:lnTo>
                    <a:pt x="139" y="9"/>
                  </a:lnTo>
                  <a:lnTo>
                    <a:pt x="149" y="6"/>
                  </a:lnTo>
                  <a:lnTo>
                    <a:pt x="158" y="4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9" y="0"/>
                  </a:lnTo>
                  <a:lnTo>
                    <a:pt x="219" y="1"/>
                  </a:lnTo>
                  <a:lnTo>
                    <a:pt x="230" y="2"/>
                  </a:lnTo>
                  <a:lnTo>
                    <a:pt x="240" y="3"/>
                  </a:lnTo>
                  <a:lnTo>
                    <a:pt x="249" y="6"/>
                  </a:lnTo>
                  <a:lnTo>
                    <a:pt x="260" y="8"/>
                  </a:lnTo>
                  <a:lnTo>
                    <a:pt x="269" y="11"/>
                  </a:lnTo>
                  <a:lnTo>
                    <a:pt x="279" y="15"/>
                  </a:lnTo>
                  <a:lnTo>
                    <a:pt x="288" y="18"/>
                  </a:lnTo>
                  <a:lnTo>
                    <a:pt x="297" y="23"/>
                  </a:lnTo>
                  <a:lnTo>
                    <a:pt x="307" y="27"/>
                  </a:lnTo>
                  <a:lnTo>
                    <a:pt x="314" y="32"/>
                  </a:lnTo>
                  <a:lnTo>
                    <a:pt x="323" y="37"/>
                  </a:lnTo>
                  <a:lnTo>
                    <a:pt x="331" y="43"/>
                  </a:lnTo>
                  <a:lnTo>
                    <a:pt x="339" y="48"/>
                  </a:lnTo>
                  <a:lnTo>
                    <a:pt x="346" y="55"/>
                  </a:lnTo>
                  <a:lnTo>
                    <a:pt x="354" y="62"/>
                  </a:lnTo>
                  <a:lnTo>
                    <a:pt x="361" y="69"/>
                  </a:lnTo>
                  <a:lnTo>
                    <a:pt x="367" y="76"/>
                  </a:lnTo>
                  <a:lnTo>
                    <a:pt x="373" y="84"/>
                  </a:lnTo>
                  <a:lnTo>
                    <a:pt x="379" y="92"/>
                  </a:lnTo>
                  <a:lnTo>
                    <a:pt x="384" y="100"/>
                  </a:lnTo>
                  <a:lnTo>
                    <a:pt x="389" y="107"/>
                  </a:lnTo>
                  <a:lnTo>
                    <a:pt x="394" y="116"/>
                  </a:lnTo>
                  <a:lnTo>
                    <a:pt x="398" y="125"/>
                  </a:lnTo>
                  <a:lnTo>
                    <a:pt x="402" y="134"/>
                  </a:lnTo>
                  <a:lnTo>
                    <a:pt x="405" y="143"/>
                  </a:lnTo>
                  <a:lnTo>
                    <a:pt x="408" y="153"/>
                  </a:lnTo>
                  <a:lnTo>
                    <a:pt x="411" y="162"/>
                  </a:lnTo>
                  <a:lnTo>
                    <a:pt x="413" y="171"/>
                  </a:lnTo>
                  <a:lnTo>
                    <a:pt x="415" y="181"/>
                  </a:lnTo>
                  <a:lnTo>
                    <a:pt x="416" y="191"/>
                  </a:lnTo>
                  <a:lnTo>
                    <a:pt x="416" y="201"/>
                  </a:lnTo>
                  <a:lnTo>
                    <a:pt x="416" y="211"/>
                  </a:lnTo>
                  <a:lnTo>
                    <a:pt x="416" y="222"/>
                  </a:lnTo>
                  <a:lnTo>
                    <a:pt x="415" y="232"/>
                  </a:lnTo>
                  <a:lnTo>
                    <a:pt x="413" y="241"/>
                  </a:lnTo>
                  <a:lnTo>
                    <a:pt x="411" y="251"/>
                  </a:lnTo>
                  <a:lnTo>
                    <a:pt x="409" y="261"/>
                  </a:lnTo>
                  <a:lnTo>
                    <a:pt x="405" y="271"/>
                  </a:lnTo>
                  <a:lnTo>
                    <a:pt x="402" y="280"/>
                  </a:lnTo>
                  <a:lnTo>
                    <a:pt x="398" y="289"/>
                  </a:lnTo>
                  <a:lnTo>
                    <a:pt x="393" y="298"/>
                  </a:lnTo>
                  <a:lnTo>
                    <a:pt x="388" y="306"/>
                  </a:lnTo>
                  <a:lnTo>
                    <a:pt x="383" y="314"/>
                  </a:lnTo>
                  <a:lnTo>
                    <a:pt x="378" y="322"/>
                  </a:lnTo>
                  <a:lnTo>
                    <a:pt x="372" y="330"/>
                  </a:lnTo>
                  <a:lnTo>
                    <a:pt x="365" y="337"/>
                  </a:lnTo>
                  <a:lnTo>
                    <a:pt x="358" y="344"/>
                  </a:lnTo>
                  <a:lnTo>
                    <a:pt x="351" y="351"/>
                  </a:lnTo>
                  <a:lnTo>
                    <a:pt x="344" y="357"/>
                  </a:lnTo>
                  <a:lnTo>
                    <a:pt x="335" y="363"/>
                  </a:lnTo>
                  <a:lnTo>
                    <a:pt x="327" y="368"/>
                  </a:lnTo>
                  <a:lnTo>
                    <a:pt x="318" y="373"/>
                  </a:lnTo>
                  <a:lnTo>
                    <a:pt x="311" y="378"/>
                  </a:lnTo>
                  <a:lnTo>
                    <a:pt x="301" y="382"/>
                  </a:lnTo>
                  <a:lnTo>
                    <a:pt x="292" y="386"/>
                  </a:lnTo>
                  <a:lnTo>
                    <a:pt x="282" y="390"/>
                  </a:lnTo>
                  <a:lnTo>
                    <a:pt x="272" y="393"/>
                  </a:lnTo>
                  <a:lnTo>
                    <a:pt x="262" y="395"/>
                  </a:lnTo>
                  <a:lnTo>
                    <a:pt x="252" y="397"/>
                  </a:lnTo>
                  <a:lnTo>
                    <a:pt x="242" y="399"/>
                  </a:lnTo>
                  <a:lnTo>
                    <a:pt x="232" y="400"/>
                  </a:lnTo>
                  <a:lnTo>
                    <a:pt x="221" y="400"/>
                  </a:lnTo>
                  <a:lnTo>
                    <a:pt x="210" y="400"/>
                  </a:lnTo>
                  <a:lnTo>
                    <a:pt x="199" y="400"/>
                  </a:lnTo>
                  <a:lnTo>
                    <a:pt x="187" y="398"/>
                  </a:lnTo>
                  <a:lnTo>
                    <a:pt x="176" y="397"/>
                  </a:lnTo>
                  <a:lnTo>
                    <a:pt x="167" y="395"/>
                  </a:lnTo>
                  <a:lnTo>
                    <a:pt x="156" y="392"/>
                  </a:lnTo>
                  <a:lnTo>
                    <a:pt x="146" y="389"/>
                  </a:lnTo>
                  <a:lnTo>
                    <a:pt x="135" y="385"/>
                  </a:lnTo>
                  <a:lnTo>
                    <a:pt x="126" y="381"/>
                  </a:lnTo>
                  <a:lnTo>
                    <a:pt x="116" y="376"/>
                  </a:lnTo>
                  <a:lnTo>
                    <a:pt x="107" y="371"/>
                  </a:lnTo>
                  <a:lnTo>
                    <a:pt x="99" y="367"/>
                  </a:lnTo>
                  <a:lnTo>
                    <a:pt x="90" y="361"/>
                  </a:lnTo>
                  <a:lnTo>
                    <a:pt x="82" y="355"/>
                  </a:lnTo>
                  <a:lnTo>
                    <a:pt x="73" y="348"/>
                  </a:lnTo>
                  <a:lnTo>
                    <a:pt x="66" y="342"/>
                  </a:lnTo>
                  <a:lnTo>
                    <a:pt x="58" y="334"/>
                  </a:lnTo>
                  <a:lnTo>
                    <a:pt x="51" y="327"/>
                  </a:lnTo>
                  <a:lnTo>
                    <a:pt x="45" y="319"/>
                  </a:lnTo>
                  <a:lnTo>
                    <a:pt x="39" y="311"/>
                  </a:lnTo>
                  <a:lnTo>
                    <a:pt x="34" y="302"/>
                  </a:lnTo>
                  <a:lnTo>
                    <a:pt x="28" y="295"/>
                  </a:lnTo>
                  <a:lnTo>
                    <a:pt x="23" y="286"/>
                  </a:lnTo>
                  <a:lnTo>
                    <a:pt x="19" y="277"/>
                  </a:lnTo>
                  <a:lnTo>
                    <a:pt x="15" y="267"/>
                  </a:lnTo>
                  <a:lnTo>
                    <a:pt x="11" y="258"/>
                  </a:lnTo>
                  <a:lnTo>
                    <a:pt x="8" y="248"/>
                  </a:lnTo>
                  <a:lnTo>
                    <a:pt x="5" y="238"/>
                  </a:lnTo>
                  <a:lnTo>
                    <a:pt x="3" y="229"/>
                  </a:lnTo>
                  <a:lnTo>
                    <a:pt x="2" y="219"/>
                  </a:lnTo>
                  <a:lnTo>
                    <a:pt x="0" y="209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71" name="AutoShape 3"/>
          <p:cNvSpPr>
            <a:spLocks noChangeArrowheads="1"/>
          </p:cNvSpPr>
          <p:nvPr/>
        </p:nvSpPr>
        <p:spPr bwMode="auto">
          <a:xfrm>
            <a:off x="5652120" y="5445224"/>
            <a:ext cx="576064" cy="720080"/>
          </a:xfrm>
          <a:prstGeom prst="octagon">
            <a:avLst>
              <a:gd name="adj" fmla="val 18231"/>
            </a:avLst>
          </a:prstGeom>
          <a:gradFill rotWithShape="0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72" name="Picture 980" descr="D:\Library\BackData (그림)\시스템\HP\HP 9000 E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517232"/>
            <a:ext cx="223501" cy="360040"/>
          </a:xfrm>
          <a:prstGeom prst="rect">
            <a:avLst/>
          </a:prstGeom>
          <a:noFill/>
        </p:spPr>
      </p:pic>
      <p:grpSp>
        <p:nvGrpSpPr>
          <p:cNvPr id="673" name="Group 1106"/>
          <p:cNvGrpSpPr>
            <a:grpSpLocks/>
          </p:cNvGrpSpPr>
          <p:nvPr/>
        </p:nvGrpSpPr>
        <p:grpSpPr bwMode="auto">
          <a:xfrm>
            <a:off x="5868144" y="5661248"/>
            <a:ext cx="288032" cy="432048"/>
            <a:chOff x="3385" y="2892"/>
            <a:chExt cx="538" cy="1198"/>
          </a:xfrm>
        </p:grpSpPr>
        <p:sp>
          <p:nvSpPr>
            <p:cNvPr id="674" name="Freeform 1107"/>
            <p:cNvSpPr>
              <a:spLocks/>
            </p:cNvSpPr>
            <p:nvPr/>
          </p:nvSpPr>
          <p:spPr bwMode="auto">
            <a:xfrm>
              <a:off x="3385" y="3673"/>
              <a:ext cx="538" cy="417"/>
            </a:xfrm>
            <a:custGeom>
              <a:avLst/>
              <a:gdLst/>
              <a:ahLst/>
              <a:cxnLst>
                <a:cxn ang="0">
                  <a:pos x="227" y="413"/>
                </a:cxn>
                <a:cxn ang="0">
                  <a:pos x="187" y="404"/>
                </a:cxn>
                <a:cxn ang="0">
                  <a:pos x="150" y="391"/>
                </a:cxn>
                <a:cxn ang="0">
                  <a:pos x="116" y="376"/>
                </a:cxn>
                <a:cxn ang="0">
                  <a:pos x="85" y="355"/>
                </a:cxn>
                <a:cxn ang="0">
                  <a:pos x="58" y="332"/>
                </a:cxn>
                <a:cxn ang="0">
                  <a:pos x="36" y="307"/>
                </a:cxn>
                <a:cxn ang="0">
                  <a:pos x="19" y="278"/>
                </a:cxn>
                <a:cxn ang="0">
                  <a:pos x="7" y="248"/>
                </a:cxn>
                <a:cxn ang="0">
                  <a:pos x="1" y="217"/>
                </a:cxn>
                <a:cxn ang="0">
                  <a:pos x="1" y="184"/>
                </a:cxn>
                <a:cxn ang="0">
                  <a:pos x="7" y="154"/>
                </a:cxn>
                <a:cxn ang="0">
                  <a:pos x="19" y="125"/>
                </a:cxn>
                <a:cxn ang="0">
                  <a:pos x="36" y="99"/>
                </a:cxn>
                <a:cxn ang="0">
                  <a:pos x="57" y="74"/>
                </a:cxn>
                <a:cxn ang="0">
                  <a:pos x="82" y="53"/>
                </a:cxn>
                <a:cxn ang="0">
                  <a:pos x="112" y="35"/>
                </a:cxn>
                <a:cxn ang="0">
                  <a:pos x="144" y="20"/>
                </a:cxn>
                <a:cxn ang="0">
                  <a:pos x="179" y="10"/>
                </a:cxn>
                <a:cxn ang="0">
                  <a:pos x="217" y="2"/>
                </a:cxn>
                <a:cxn ang="0">
                  <a:pos x="255" y="0"/>
                </a:cxn>
                <a:cxn ang="0">
                  <a:pos x="296" y="2"/>
                </a:cxn>
                <a:cxn ang="0">
                  <a:pos x="334" y="8"/>
                </a:cxn>
                <a:cxn ang="0">
                  <a:pos x="371" y="19"/>
                </a:cxn>
                <a:cxn ang="0">
                  <a:pos x="405" y="34"/>
                </a:cxn>
                <a:cxn ang="0">
                  <a:pos x="436" y="50"/>
                </a:cxn>
                <a:cxn ang="0">
                  <a:pos x="464" y="72"/>
                </a:cxn>
                <a:cxn ang="0">
                  <a:pos x="488" y="96"/>
                </a:cxn>
                <a:cxn ang="0">
                  <a:pos x="507" y="121"/>
                </a:cxn>
                <a:cxn ang="0">
                  <a:pos x="522" y="149"/>
                </a:cxn>
                <a:cxn ang="0">
                  <a:pos x="532" y="178"/>
                </a:cxn>
                <a:cxn ang="0">
                  <a:pos x="536" y="209"/>
                </a:cxn>
                <a:cxn ang="0">
                  <a:pos x="535" y="241"/>
                </a:cxn>
                <a:cxn ang="0">
                  <a:pos x="526" y="272"/>
                </a:cxn>
                <a:cxn ang="0">
                  <a:pos x="513" y="301"/>
                </a:cxn>
                <a:cxn ang="0">
                  <a:pos x="493" y="327"/>
                </a:cxn>
                <a:cxn ang="0">
                  <a:pos x="470" y="351"/>
                </a:cxn>
                <a:cxn ang="0">
                  <a:pos x="442" y="372"/>
                </a:cxn>
                <a:cxn ang="0">
                  <a:pos x="410" y="388"/>
                </a:cxn>
                <a:cxn ang="0">
                  <a:pos x="376" y="402"/>
                </a:cxn>
                <a:cxn ang="0">
                  <a:pos x="338" y="411"/>
                </a:cxn>
                <a:cxn ang="0">
                  <a:pos x="298" y="416"/>
                </a:cxn>
                <a:cxn ang="0">
                  <a:pos x="256" y="416"/>
                </a:cxn>
              </a:cxnLst>
              <a:rect l="0" t="0" r="r" b="b"/>
              <a:pathLst>
                <a:path w="538" h="417">
                  <a:moveTo>
                    <a:pt x="256" y="416"/>
                  </a:moveTo>
                  <a:lnTo>
                    <a:pt x="241" y="414"/>
                  </a:lnTo>
                  <a:lnTo>
                    <a:pt x="227" y="413"/>
                  </a:lnTo>
                  <a:lnTo>
                    <a:pt x="214" y="410"/>
                  </a:lnTo>
                  <a:lnTo>
                    <a:pt x="201" y="407"/>
                  </a:lnTo>
                  <a:lnTo>
                    <a:pt x="187" y="404"/>
                  </a:lnTo>
                  <a:lnTo>
                    <a:pt x="175" y="401"/>
                  </a:lnTo>
                  <a:lnTo>
                    <a:pt x="162" y="396"/>
                  </a:lnTo>
                  <a:lnTo>
                    <a:pt x="150" y="391"/>
                  </a:lnTo>
                  <a:lnTo>
                    <a:pt x="138" y="386"/>
                  </a:lnTo>
                  <a:lnTo>
                    <a:pt x="127" y="381"/>
                  </a:lnTo>
                  <a:lnTo>
                    <a:pt x="116" y="376"/>
                  </a:lnTo>
                  <a:lnTo>
                    <a:pt x="105" y="369"/>
                  </a:lnTo>
                  <a:lnTo>
                    <a:pt x="95" y="362"/>
                  </a:lnTo>
                  <a:lnTo>
                    <a:pt x="85" y="355"/>
                  </a:lnTo>
                  <a:lnTo>
                    <a:pt x="75" y="348"/>
                  </a:lnTo>
                  <a:lnTo>
                    <a:pt x="66" y="340"/>
                  </a:lnTo>
                  <a:lnTo>
                    <a:pt x="58" y="332"/>
                  </a:lnTo>
                  <a:lnTo>
                    <a:pt x="50" y="323"/>
                  </a:lnTo>
                  <a:lnTo>
                    <a:pt x="43" y="315"/>
                  </a:lnTo>
                  <a:lnTo>
                    <a:pt x="36" y="307"/>
                  </a:lnTo>
                  <a:lnTo>
                    <a:pt x="30" y="297"/>
                  </a:lnTo>
                  <a:lnTo>
                    <a:pt x="24" y="288"/>
                  </a:lnTo>
                  <a:lnTo>
                    <a:pt x="19" y="278"/>
                  </a:lnTo>
                  <a:lnTo>
                    <a:pt x="14" y="268"/>
                  </a:lnTo>
                  <a:lnTo>
                    <a:pt x="10" y="258"/>
                  </a:lnTo>
                  <a:lnTo>
                    <a:pt x="7" y="248"/>
                  </a:lnTo>
                  <a:lnTo>
                    <a:pt x="4" y="238"/>
                  </a:lnTo>
                  <a:lnTo>
                    <a:pt x="2" y="228"/>
                  </a:lnTo>
                  <a:lnTo>
                    <a:pt x="1" y="217"/>
                  </a:lnTo>
                  <a:lnTo>
                    <a:pt x="0" y="206"/>
                  </a:lnTo>
                  <a:lnTo>
                    <a:pt x="0" y="195"/>
                  </a:lnTo>
                  <a:lnTo>
                    <a:pt x="1" y="184"/>
                  </a:lnTo>
                  <a:lnTo>
                    <a:pt x="2" y="173"/>
                  </a:lnTo>
                  <a:lnTo>
                    <a:pt x="4" y="164"/>
                  </a:lnTo>
                  <a:lnTo>
                    <a:pt x="7" y="154"/>
                  </a:lnTo>
                  <a:lnTo>
                    <a:pt x="10" y="144"/>
                  </a:lnTo>
                  <a:lnTo>
                    <a:pt x="14" y="134"/>
                  </a:lnTo>
                  <a:lnTo>
                    <a:pt x="19" y="125"/>
                  </a:lnTo>
                  <a:lnTo>
                    <a:pt x="24" y="115"/>
                  </a:lnTo>
                  <a:lnTo>
                    <a:pt x="30" y="106"/>
                  </a:lnTo>
                  <a:lnTo>
                    <a:pt x="36" y="99"/>
                  </a:lnTo>
                  <a:lnTo>
                    <a:pt x="42" y="90"/>
                  </a:lnTo>
                  <a:lnTo>
                    <a:pt x="49" y="82"/>
                  </a:lnTo>
                  <a:lnTo>
                    <a:pt x="57" y="74"/>
                  </a:lnTo>
                  <a:lnTo>
                    <a:pt x="65" y="67"/>
                  </a:lnTo>
                  <a:lnTo>
                    <a:pt x="73" y="59"/>
                  </a:lnTo>
                  <a:lnTo>
                    <a:pt x="82" y="53"/>
                  </a:lnTo>
                  <a:lnTo>
                    <a:pt x="92" y="46"/>
                  </a:lnTo>
                  <a:lnTo>
                    <a:pt x="102" y="40"/>
                  </a:lnTo>
                  <a:lnTo>
                    <a:pt x="112" y="35"/>
                  </a:lnTo>
                  <a:lnTo>
                    <a:pt x="123" y="30"/>
                  </a:lnTo>
                  <a:lnTo>
                    <a:pt x="133" y="25"/>
                  </a:lnTo>
                  <a:lnTo>
                    <a:pt x="144" y="20"/>
                  </a:lnTo>
                  <a:lnTo>
                    <a:pt x="155" y="17"/>
                  </a:lnTo>
                  <a:lnTo>
                    <a:pt x="167" y="13"/>
                  </a:lnTo>
                  <a:lnTo>
                    <a:pt x="179" y="10"/>
                  </a:lnTo>
                  <a:lnTo>
                    <a:pt x="191" y="7"/>
                  </a:lnTo>
                  <a:lnTo>
                    <a:pt x="204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9" y="0"/>
                  </a:lnTo>
                  <a:lnTo>
                    <a:pt x="282" y="1"/>
                  </a:lnTo>
                  <a:lnTo>
                    <a:pt x="296" y="2"/>
                  </a:lnTo>
                  <a:lnTo>
                    <a:pt x="309" y="4"/>
                  </a:lnTo>
                  <a:lnTo>
                    <a:pt x="321" y="6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59" y="15"/>
                  </a:lnTo>
                  <a:lnTo>
                    <a:pt x="371" y="19"/>
                  </a:lnTo>
                  <a:lnTo>
                    <a:pt x="383" y="23"/>
                  </a:lnTo>
                  <a:lnTo>
                    <a:pt x="395" y="28"/>
                  </a:lnTo>
                  <a:lnTo>
                    <a:pt x="405" y="34"/>
                  </a:lnTo>
                  <a:lnTo>
                    <a:pt x="416" y="38"/>
                  </a:lnTo>
                  <a:lnTo>
                    <a:pt x="426" y="44"/>
                  </a:lnTo>
                  <a:lnTo>
                    <a:pt x="436" y="50"/>
                  </a:lnTo>
                  <a:lnTo>
                    <a:pt x="446" y="57"/>
                  </a:lnTo>
                  <a:lnTo>
                    <a:pt x="456" y="64"/>
                  </a:lnTo>
                  <a:lnTo>
                    <a:pt x="464" y="72"/>
                  </a:lnTo>
                  <a:lnTo>
                    <a:pt x="473" y="79"/>
                  </a:lnTo>
                  <a:lnTo>
                    <a:pt x="481" y="87"/>
                  </a:lnTo>
                  <a:lnTo>
                    <a:pt x="488" y="96"/>
                  </a:lnTo>
                  <a:lnTo>
                    <a:pt x="495" y="104"/>
                  </a:lnTo>
                  <a:lnTo>
                    <a:pt x="501" y="112"/>
                  </a:lnTo>
                  <a:lnTo>
                    <a:pt x="507" y="121"/>
                  </a:lnTo>
                  <a:lnTo>
                    <a:pt x="513" y="130"/>
                  </a:lnTo>
                  <a:lnTo>
                    <a:pt x="518" y="139"/>
                  </a:lnTo>
                  <a:lnTo>
                    <a:pt x="522" y="149"/>
                  </a:lnTo>
                  <a:lnTo>
                    <a:pt x="526" y="159"/>
                  </a:lnTo>
                  <a:lnTo>
                    <a:pt x="530" y="169"/>
                  </a:lnTo>
                  <a:lnTo>
                    <a:pt x="532" y="178"/>
                  </a:lnTo>
                  <a:lnTo>
                    <a:pt x="534" y="188"/>
                  </a:lnTo>
                  <a:lnTo>
                    <a:pt x="536" y="199"/>
                  </a:lnTo>
                  <a:lnTo>
                    <a:pt x="536" y="209"/>
                  </a:lnTo>
                  <a:lnTo>
                    <a:pt x="537" y="220"/>
                  </a:lnTo>
                  <a:lnTo>
                    <a:pt x="536" y="231"/>
                  </a:lnTo>
                  <a:lnTo>
                    <a:pt x="535" y="241"/>
                  </a:lnTo>
                  <a:lnTo>
                    <a:pt x="532" y="251"/>
                  </a:lnTo>
                  <a:lnTo>
                    <a:pt x="530" y="262"/>
                  </a:lnTo>
                  <a:lnTo>
                    <a:pt x="526" y="272"/>
                  </a:lnTo>
                  <a:lnTo>
                    <a:pt x="522" y="282"/>
                  </a:lnTo>
                  <a:lnTo>
                    <a:pt x="518" y="292"/>
                  </a:lnTo>
                  <a:lnTo>
                    <a:pt x="513" y="301"/>
                  </a:lnTo>
                  <a:lnTo>
                    <a:pt x="507" y="310"/>
                  </a:lnTo>
                  <a:lnTo>
                    <a:pt x="500" y="318"/>
                  </a:lnTo>
                  <a:lnTo>
                    <a:pt x="493" y="327"/>
                  </a:lnTo>
                  <a:lnTo>
                    <a:pt x="487" y="335"/>
                  </a:lnTo>
                  <a:lnTo>
                    <a:pt x="479" y="343"/>
                  </a:lnTo>
                  <a:lnTo>
                    <a:pt x="470" y="351"/>
                  </a:lnTo>
                  <a:lnTo>
                    <a:pt x="461" y="358"/>
                  </a:lnTo>
                  <a:lnTo>
                    <a:pt x="452" y="365"/>
                  </a:lnTo>
                  <a:lnTo>
                    <a:pt x="442" y="372"/>
                  </a:lnTo>
                  <a:lnTo>
                    <a:pt x="432" y="378"/>
                  </a:lnTo>
                  <a:lnTo>
                    <a:pt x="421" y="383"/>
                  </a:lnTo>
                  <a:lnTo>
                    <a:pt x="410" y="388"/>
                  </a:lnTo>
                  <a:lnTo>
                    <a:pt x="400" y="393"/>
                  </a:lnTo>
                  <a:lnTo>
                    <a:pt x="388" y="398"/>
                  </a:lnTo>
                  <a:lnTo>
                    <a:pt x="376" y="402"/>
                  </a:lnTo>
                  <a:lnTo>
                    <a:pt x="364" y="405"/>
                  </a:lnTo>
                  <a:lnTo>
                    <a:pt x="351" y="408"/>
                  </a:lnTo>
                  <a:lnTo>
                    <a:pt x="338" y="411"/>
                  </a:lnTo>
                  <a:lnTo>
                    <a:pt x="324" y="413"/>
                  </a:lnTo>
                  <a:lnTo>
                    <a:pt x="312" y="415"/>
                  </a:lnTo>
                  <a:lnTo>
                    <a:pt x="298" y="416"/>
                  </a:lnTo>
                  <a:lnTo>
                    <a:pt x="284" y="416"/>
                  </a:lnTo>
                  <a:lnTo>
                    <a:pt x="270" y="416"/>
                  </a:lnTo>
                  <a:lnTo>
                    <a:pt x="256" y="41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5" name="Freeform 1108"/>
            <p:cNvSpPr>
              <a:spLocks/>
            </p:cNvSpPr>
            <p:nvPr/>
          </p:nvSpPr>
          <p:spPr bwMode="auto">
            <a:xfrm>
              <a:off x="3387" y="3674"/>
              <a:ext cx="533" cy="415"/>
            </a:xfrm>
            <a:custGeom>
              <a:avLst/>
              <a:gdLst/>
              <a:ahLst/>
              <a:cxnLst>
                <a:cxn ang="0">
                  <a:pos x="226" y="410"/>
                </a:cxn>
                <a:cxn ang="0">
                  <a:pos x="186" y="402"/>
                </a:cxn>
                <a:cxn ang="0">
                  <a:pos x="149" y="389"/>
                </a:cxn>
                <a:cxn ang="0">
                  <a:pos x="115" y="373"/>
                </a:cxn>
                <a:cxn ang="0">
                  <a:pos x="84" y="353"/>
                </a:cxn>
                <a:cxn ang="0">
                  <a:pos x="57" y="330"/>
                </a:cxn>
                <a:cxn ang="0">
                  <a:pos x="36" y="305"/>
                </a:cxn>
                <a:cxn ang="0">
                  <a:pos x="19" y="276"/>
                </a:cxn>
                <a:cxn ang="0">
                  <a:pos x="7" y="246"/>
                </a:cxn>
                <a:cxn ang="0">
                  <a:pos x="1" y="216"/>
                </a:cxn>
                <a:cxn ang="0">
                  <a:pos x="1" y="183"/>
                </a:cxn>
                <a:cxn ang="0">
                  <a:pos x="7" y="153"/>
                </a:cxn>
                <a:cxn ang="0">
                  <a:pos x="19" y="124"/>
                </a:cxn>
                <a:cxn ang="0">
                  <a:pos x="36" y="98"/>
                </a:cxn>
                <a:cxn ang="0">
                  <a:pos x="56" y="74"/>
                </a:cxn>
                <a:cxn ang="0">
                  <a:pos x="82" y="53"/>
                </a:cxn>
                <a:cxn ang="0">
                  <a:pos x="111" y="35"/>
                </a:cxn>
                <a:cxn ang="0">
                  <a:pos x="143" y="21"/>
                </a:cxn>
                <a:cxn ang="0">
                  <a:pos x="178" y="10"/>
                </a:cxn>
                <a:cxn ang="0">
                  <a:pos x="215" y="3"/>
                </a:cxn>
                <a:cxn ang="0">
                  <a:pos x="254" y="0"/>
                </a:cxn>
                <a:cxn ang="0">
                  <a:pos x="294" y="2"/>
                </a:cxn>
                <a:cxn ang="0">
                  <a:pos x="332" y="9"/>
                </a:cxn>
                <a:cxn ang="0">
                  <a:pos x="369" y="19"/>
                </a:cxn>
                <a:cxn ang="0">
                  <a:pos x="402" y="34"/>
                </a:cxn>
                <a:cxn ang="0">
                  <a:pos x="433" y="51"/>
                </a:cxn>
                <a:cxn ang="0">
                  <a:pos x="461" y="72"/>
                </a:cxn>
                <a:cxn ang="0">
                  <a:pos x="485" y="95"/>
                </a:cxn>
                <a:cxn ang="0">
                  <a:pos x="504" y="120"/>
                </a:cxn>
                <a:cxn ang="0">
                  <a:pos x="518" y="148"/>
                </a:cxn>
                <a:cxn ang="0">
                  <a:pos x="528" y="177"/>
                </a:cxn>
                <a:cxn ang="0">
                  <a:pos x="532" y="208"/>
                </a:cxn>
                <a:cxn ang="0">
                  <a:pos x="530" y="240"/>
                </a:cxn>
                <a:cxn ang="0">
                  <a:pos x="522" y="270"/>
                </a:cxn>
                <a:cxn ang="0">
                  <a:pos x="509" y="299"/>
                </a:cxn>
                <a:cxn ang="0">
                  <a:pos x="490" y="325"/>
                </a:cxn>
                <a:cxn ang="0">
                  <a:pos x="467" y="349"/>
                </a:cxn>
                <a:cxn ang="0">
                  <a:pos x="439" y="369"/>
                </a:cxn>
                <a:cxn ang="0">
                  <a:pos x="407" y="386"/>
                </a:cxn>
                <a:cxn ang="0">
                  <a:pos x="373" y="399"/>
                </a:cxn>
                <a:cxn ang="0">
                  <a:pos x="335" y="408"/>
                </a:cxn>
                <a:cxn ang="0">
                  <a:pos x="296" y="413"/>
                </a:cxn>
                <a:cxn ang="0">
                  <a:pos x="254" y="413"/>
                </a:cxn>
              </a:cxnLst>
              <a:rect l="0" t="0" r="r" b="b"/>
              <a:pathLst>
                <a:path w="533" h="415">
                  <a:moveTo>
                    <a:pt x="254" y="413"/>
                  </a:moveTo>
                  <a:lnTo>
                    <a:pt x="240" y="412"/>
                  </a:lnTo>
                  <a:lnTo>
                    <a:pt x="226" y="410"/>
                  </a:lnTo>
                  <a:lnTo>
                    <a:pt x="213" y="408"/>
                  </a:lnTo>
                  <a:lnTo>
                    <a:pt x="199" y="405"/>
                  </a:lnTo>
                  <a:lnTo>
                    <a:pt x="186" y="402"/>
                  </a:lnTo>
                  <a:lnTo>
                    <a:pt x="173" y="398"/>
                  </a:lnTo>
                  <a:lnTo>
                    <a:pt x="161" y="394"/>
                  </a:lnTo>
                  <a:lnTo>
                    <a:pt x="149" y="389"/>
                  </a:lnTo>
                  <a:lnTo>
                    <a:pt x="137" y="384"/>
                  </a:lnTo>
                  <a:lnTo>
                    <a:pt x="126" y="379"/>
                  </a:lnTo>
                  <a:lnTo>
                    <a:pt x="115" y="373"/>
                  </a:lnTo>
                  <a:lnTo>
                    <a:pt x="104" y="367"/>
                  </a:lnTo>
                  <a:lnTo>
                    <a:pt x="94" y="360"/>
                  </a:lnTo>
                  <a:lnTo>
                    <a:pt x="84" y="353"/>
                  </a:lnTo>
                  <a:lnTo>
                    <a:pt x="75" y="346"/>
                  </a:lnTo>
                  <a:lnTo>
                    <a:pt x="66" y="338"/>
                  </a:lnTo>
                  <a:lnTo>
                    <a:pt x="57" y="330"/>
                  </a:lnTo>
                  <a:lnTo>
                    <a:pt x="49" y="321"/>
                  </a:lnTo>
                  <a:lnTo>
                    <a:pt x="43" y="313"/>
                  </a:lnTo>
                  <a:lnTo>
                    <a:pt x="36" y="305"/>
                  </a:lnTo>
                  <a:lnTo>
                    <a:pt x="30" y="295"/>
                  </a:lnTo>
                  <a:lnTo>
                    <a:pt x="24" y="286"/>
                  </a:lnTo>
                  <a:lnTo>
                    <a:pt x="19" y="276"/>
                  </a:lnTo>
                  <a:lnTo>
                    <a:pt x="14" y="266"/>
                  </a:lnTo>
                  <a:lnTo>
                    <a:pt x="10" y="257"/>
                  </a:lnTo>
                  <a:lnTo>
                    <a:pt x="7" y="246"/>
                  </a:lnTo>
                  <a:lnTo>
                    <a:pt x="4" y="237"/>
                  </a:lnTo>
                  <a:lnTo>
                    <a:pt x="2" y="226"/>
                  </a:lnTo>
                  <a:lnTo>
                    <a:pt x="1" y="216"/>
                  </a:lnTo>
                  <a:lnTo>
                    <a:pt x="0" y="205"/>
                  </a:lnTo>
                  <a:lnTo>
                    <a:pt x="0" y="194"/>
                  </a:lnTo>
                  <a:lnTo>
                    <a:pt x="1" y="183"/>
                  </a:lnTo>
                  <a:lnTo>
                    <a:pt x="2" y="173"/>
                  </a:lnTo>
                  <a:lnTo>
                    <a:pt x="4" y="163"/>
                  </a:lnTo>
                  <a:lnTo>
                    <a:pt x="7" y="153"/>
                  </a:lnTo>
                  <a:lnTo>
                    <a:pt x="10" y="143"/>
                  </a:lnTo>
                  <a:lnTo>
                    <a:pt x="14" y="133"/>
                  </a:lnTo>
                  <a:lnTo>
                    <a:pt x="19" y="124"/>
                  </a:lnTo>
                  <a:lnTo>
                    <a:pt x="24" y="115"/>
                  </a:lnTo>
                  <a:lnTo>
                    <a:pt x="29" y="106"/>
                  </a:lnTo>
                  <a:lnTo>
                    <a:pt x="36" y="98"/>
                  </a:lnTo>
                  <a:lnTo>
                    <a:pt x="42" y="90"/>
                  </a:lnTo>
                  <a:lnTo>
                    <a:pt x="48" y="82"/>
                  </a:lnTo>
                  <a:lnTo>
                    <a:pt x="56" y="74"/>
                  </a:lnTo>
                  <a:lnTo>
                    <a:pt x="64" y="67"/>
                  </a:lnTo>
                  <a:lnTo>
                    <a:pt x="73" y="60"/>
                  </a:lnTo>
                  <a:lnTo>
                    <a:pt x="82" y="53"/>
                  </a:lnTo>
                  <a:lnTo>
                    <a:pt x="91" y="46"/>
                  </a:lnTo>
                  <a:lnTo>
                    <a:pt x="101" y="40"/>
                  </a:lnTo>
                  <a:lnTo>
                    <a:pt x="111" y="35"/>
                  </a:lnTo>
                  <a:lnTo>
                    <a:pt x="122" y="30"/>
                  </a:lnTo>
                  <a:lnTo>
                    <a:pt x="132" y="25"/>
                  </a:lnTo>
                  <a:lnTo>
                    <a:pt x="143" y="21"/>
                  </a:lnTo>
                  <a:lnTo>
                    <a:pt x="154" y="17"/>
                  </a:lnTo>
                  <a:lnTo>
                    <a:pt x="166" y="13"/>
                  </a:lnTo>
                  <a:lnTo>
                    <a:pt x="178" y="10"/>
                  </a:lnTo>
                  <a:lnTo>
                    <a:pt x="190" y="7"/>
                  </a:lnTo>
                  <a:lnTo>
                    <a:pt x="203" y="5"/>
                  </a:lnTo>
                  <a:lnTo>
                    <a:pt x="215" y="3"/>
                  </a:lnTo>
                  <a:lnTo>
                    <a:pt x="227" y="2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80" y="1"/>
                  </a:lnTo>
                  <a:lnTo>
                    <a:pt x="294" y="2"/>
                  </a:lnTo>
                  <a:lnTo>
                    <a:pt x="307" y="4"/>
                  </a:lnTo>
                  <a:lnTo>
                    <a:pt x="319" y="6"/>
                  </a:lnTo>
                  <a:lnTo>
                    <a:pt x="332" y="9"/>
                  </a:lnTo>
                  <a:lnTo>
                    <a:pt x="344" y="12"/>
                  </a:lnTo>
                  <a:lnTo>
                    <a:pt x="357" y="16"/>
                  </a:lnTo>
                  <a:lnTo>
                    <a:pt x="369" y="19"/>
                  </a:lnTo>
                  <a:lnTo>
                    <a:pt x="380" y="24"/>
                  </a:lnTo>
                  <a:lnTo>
                    <a:pt x="392" y="29"/>
                  </a:lnTo>
                  <a:lnTo>
                    <a:pt x="402" y="34"/>
                  </a:lnTo>
                  <a:lnTo>
                    <a:pt x="413" y="39"/>
                  </a:lnTo>
                  <a:lnTo>
                    <a:pt x="423" y="45"/>
                  </a:lnTo>
                  <a:lnTo>
                    <a:pt x="433" y="51"/>
                  </a:lnTo>
                  <a:lnTo>
                    <a:pt x="443" y="57"/>
                  </a:lnTo>
                  <a:lnTo>
                    <a:pt x="452" y="64"/>
                  </a:lnTo>
                  <a:lnTo>
                    <a:pt x="461" y="72"/>
                  </a:lnTo>
                  <a:lnTo>
                    <a:pt x="469" y="79"/>
                  </a:lnTo>
                  <a:lnTo>
                    <a:pt x="477" y="87"/>
                  </a:lnTo>
                  <a:lnTo>
                    <a:pt x="485" y="95"/>
                  </a:lnTo>
                  <a:lnTo>
                    <a:pt x="491" y="104"/>
                  </a:lnTo>
                  <a:lnTo>
                    <a:pt x="497" y="111"/>
                  </a:lnTo>
                  <a:lnTo>
                    <a:pt x="504" y="120"/>
                  </a:lnTo>
                  <a:lnTo>
                    <a:pt x="509" y="129"/>
                  </a:lnTo>
                  <a:lnTo>
                    <a:pt x="514" y="139"/>
                  </a:lnTo>
                  <a:lnTo>
                    <a:pt x="518" y="148"/>
                  </a:lnTo>
                  <a:lnTo>
                    <a:pt x="522" y="158"/>
                  </a:lnTo>
                  <a:lnTo>
                    <a:pt x="526" y="168"/>
                  </a:lnTo>
                  <a:lnTo>
                    <a:pt x="528" y="177"/>
                  </a:lnTo>
                  <a:lnTo>
                    <a:pt x="530" y="187"/>
                  </a:lnTo>
                  <a:lnTo>
                    <a:pt x="532" y="198"/>
                  </a:lnTo>
                  <a:lnTo>
                    <a:pt x="532" y="208"/>
                  </a:lnTo>
                  <a:lnTo>
                    <a:pt x="532" y="219"/>
                  </a:lnTo>
                  <a:lnTo>
                    <a:pt x="532" y="230"/>
                  </a:lnTo>
                  <a:lnTo>
                    <a:pt x="530" y="240"/>
                  </a:lnTo>
                  <a:lnTo>
                    <a:pt x="528" y="250"/>
                  </a:lnTo>
                  <a:lnTo>
                    <a:pt x="526" y="260"/>
                  </a:lnTo>
                  <a:lnTo>
                    <a:pt x="522" y="270"/>
                  </a:lnTo>
                  <a:lnTo>
                    <a:pt x="518" y="280"/>
                  </a:lnTo>
                  <a:lnTo>
                    <a:pt x="514" y="290"/>
                  </a:lnTo>
                  <a:lnTo>
                    <a:pt x="509" y="299"/>
                  </a:lnTo>
                  <a:lnTo>
                    <a:pt x="503" y="308"/>
                  </a:lnTo>
                  <a:lnTo>
                    <a:pt x="497" y="316"/>
                  </a:lnTo>
                  <a:lnTo>
                    <a:pt x="490" y="325"/>
                  </a:lnTo>
                  <a:lnTo>
                    <a:pt x="483" y="333"/>
                  </a:lnTo>
                  <a:lnTo>
                    <a:pt x="475" y="341"/>
                  </a:lnTo>
                  <a:lnTo>
                    <a:pt x="467" y="349"/>
                  </a:lnTo>
                  <a:lnTo>
                    <a:pt x="458" y="356"/>
                  </a:lnTo>
                  <a:lnTo>
                    <a:pt x="449" y="363"/>
                  </a:lnTo>
                  <a:lnTo>
                    <a:pt x="439" y="369"/>
                  </a:lnTo>
                  <a:lnTo>
                    <a:pt x="429" y="376"/>
                  </a:lnTo>
                  <a:lnTo>
                    <a:pt x="418" y="380"/>
                  </a:lnTo>
                  <a:lnTo>
                    <a:pt x="407" y="386"/>
                  </a:lnTo>
                  <a:lnTo>
                    <a:pt x="397" y="391"/>
                  </a:lnTo>
                  <a:lnTo>
                    <a:pt x="385" y="395"/>
                  </a:lnTo>
                  <a:lnTo>
                    <a:pt x="373" y="399"/>
                  </a:lnTo>
                  <a:lnTo>
                    <a:pt x="361" y="403"/>
                  </a:lnTo>
                  <a:lnTo>
                    <a:pt x="348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10" y="412"/>
                  </a:lnTo>
                  <a:lnTo>
                    <a:pt x="296" y="413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54" y="413"/>
                  </a:lnTo>
                </a:path>
              </a:pathLst>
            </a:custGeom>
            <a:solidFill>
              <a:srgbClr val="FEFEF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6" name="Freeform 1109"/>
            <p:cNvSpPr>
              <a:spLocks/>
            </p:cNvSpPr>
            <p:nvPr/>
          </p:nvSpPr>
          <p:spPr bwMode="auto">
            <a:xfrm>
              <a:off x="3389" y="3676"/>
              <a:ext cx="529" cy="411"/>
            </a:xfrm>
            <a:custGeom>
              <a:avLst/>
              <a:gdLst/>
              <a:ahLst/>
              <a:cxnLst>
                <a:cxn ang="0">
                  <a:pos x="224" y="406"/>
                </a:cxn>
                <a:cxn ang="0">
                  <a:pos x="185" y="398"/>
                </a:cxn>
                <a:cxn ang="0">
                  <a:pos x="148" y="386"/>
                </a:cxn>
                <a:cxn ang="0">
                  <a:pos x="114" y="370"/>
                </a:cxn>
                <a:cxn ang="0">
                  <a:pos x="84" y="350"/>
                </a:cxn>
                <a:cxn ang="0">
                  <a:pos x="57" y="327"/>
                </a:cxn>
                <a:cxn ang="0">
                  <a:pos x="36" y="302"/>
                </a:cxn>
                <a:cxn ang="0">
                  <a:pos x="19" y="274"/>
                </a:cxn>
                <a:cxn ang="0">
                  <a:pos x="7" y="244"/>
                </a:cxn>
                <a:cxn ang="0">
                  <a:pos x="1" y="214"/>
                </a:cxn>
                <a:cxn ang="0">
                  <a:pos x="1" y="181"/>
                </a:cxn>
                <a:cxn ang="0">
                  <a:pos x="7" y="152"/>
                </a:cxn>
                <a:cxn ang="0">
                  <a:pos x="19" y="123"/>
                </a:cxn>
                <a:cxn ang="0">
                  <a:pos x="36" y="97"/>
                </a:cxn>
                <a:cxn ang="0">
                  <a:pos x="56" y="73"/>
                </a:cxn>
                <a:cxn ang="0">
                  <a:pos x="81" y="52"/>
                </a:cxn>
                <a:cxn ang="0">
                  <a:pos x="110" y="34"/>
                </a:cxn>
                <a:cxn ang="0">
                  <a:pos x="142" y="20"/>
                </a:cxn>
                <a:cxn ang="0">
                  <a:pos x="177" y="10"/>
                </a:cxn>
                <a:cxn ang="0">
                  <a:pos x="214" y="3"/>
                </a:cxn>
                <a:cxn ang="0">
                  <a:pos x="252" y="0"/>
                </a:cxn>
                <a:cxn ang="0">
                  <a:pos x="291" y="2"/>
                </a:cxn>
                <a:cxn ang="0">
                  <a:pos x="329" y="9"/>
                </a:cxn>
                <a:cxn ang="0">
                  <a:pos x="366" y="19"/>
                </a:cxn>
                <a:cxn ang="0">
                  <a:pos x="399" y="33"/>
                </a:cxn>
                <a:cxn ang="0">
                  <a:pos x="430" y="50"/>
                </a:cxn>
                <a:cxn ang="0">
                  <a:pos x="457" y="71"/>
                </a:cxn>
                <a:cxn ang="0">
                  <a:pos x="481" y="94"/>
                </a:cxn>
                <a:cxn ang="0">
                  <a:pos x="500" y="119"/>
                </a:cxn>
                <a:cxn ang="0">
                  <a:pos x="514" y="147"/>
                </a:cxn>
                <a:cxn ang="0">
                  <a:pos x="524" y="175"/>
                </a:cxn>
                <a:cxn ang="0">
                  <a:pos x="528" y="206"/>
                </a:cxn>
                <a:cxn ang="0">
                  <a:pos x="526" y="238"/>
                </a:cxn>
                <a:cxn ang="0">
                  <a:pos x="518" y="268"/>
                </a:cxn>
                <a:cxn ang="0">
                  <a:pos x="505" y="296"/>
                </a:cxn>
                <a:cxn ang="0">
                  <a:pos x="486" y="322"/>
                </a:cxn>
                <a:cxn ang="0">
                  <a:pos x="463" y="346"/>
                </a:cxn>
                <a:cxn ang="0">
                  <a:pos x="436" y="366"/>
                </a:cxn>
                <a:cxn ang="0">
                  <a:pos x="404" y="382"/>
                </a:cxn>
                <a:cxn ang="0">
                  <a:pos x="371" y="396"/>
                </a:cxn>
                <a:cxn ang="0">
                  <a:pos x="333" y="405"/>
                </a:cxn>
                <a:cxn ang="0">
                  <a:pos x="294" y="409"/>
                </a:cxn>
                <a:cxn ang="0">
                  <a:pos x="252" y="409"/>
                </a:cxn>
              </a:cxnLst>
              <a:rect l="0" t="0" r="r" b="b"/>
              <a:pathLst>
                <a:path w="529" h="411">
                  <a:moveTo>
                    <a:pt x="252" y="409"/>
                  </a:moveTo>
                  <a:lnTo>
                    <a:pt x="238" y="408"/>
                  </a:lnTo>
                  <a:lnTo>
                    <a:pt x="224" y="406"/>
                  </a:lnTo>
                  <a:lnTo>
                    <a:pt x="211" y="404"/>
                  </a:lnTo>
                  <a:lnTo>
                    <a:pt x="198" y="402"/>
                  </a:lnTo>
                  <a:lnTo>
                    <a:pt x="185" y="398"/>
                  </a:lnTo>
                  <a:lnTo>
                    <a:pt x="172" y="395"/>
                  </a:lnTo>
                  <a:lnTo>
                    <a:pt x="159" y="390"/>
                  </a:lnTo>
                  <a:lnTo>
                    <a:pt x="148" y="386"/>
                  </a:lnTo>
                  <a:lnTo>
                    <a:pt x="136" y="380"/>
                  </a:lnTo>
                  <a:lnTo>
                    <a:pt x="125" y="376"/>
                  </a:lnTo>
                  <a:lnTo>
                    <a:pt x="114" y="370"/>
                  </a:lnTo>
                  <a:lnTo>
                    <a:pt x="104" y="364"/>
                  </a:lnTo>
                  <a:lnTo>
                    <a:pt x="94" y="357"/>
                  </a:lnTo>
                  <a:lnTo>
                    <a:pt x="84" y="350"/>
                  </a:lnTo>
                  <a:lnTo>
                    <a:pt x="74" y="343"/>
                  </a:lnTo>
                  <a:lnTo>
                    <a:pt x="66" y="335"/>
                  </a:lnTo>
                  <a:lnTo>
                    <a:pt x="57" y="327"/>
                  </a:lnTo>
                  <a:lnTo>
                    <a:pt x="49" y="319"/>
                  </a:lnTo>
                  <a:lnTo>
                    <a:pt x="43" y="310"/>
                  </a:lnTo>
                  <a:lnTo>
                    <a:pt x="36" y="302"/>
                  </a:lnTo>
                  <a:lnTo>
                    <a:pt x="30" y="293"/>
                  </a:lnTo>
                  <a:lnTo>
                    <a:pt x="24" y="284"/>
                  </a:lnTo>
                  <a:lnTo>
                    <a:pt x="19" y="274"/>
                  </a:lnTo>
                  <a:lnTo>
                    <a:pt x="14" y="264"/>
                  </a:lnTo>
                  <a:lnTo>
                    <a:pt x="10" y="254"/>
                  </a:lnTo>
                  <a:lnTo>
                    <a:pt x="7" y="244"/>
                  </a:lnTo>
                  <a:lnTo>
                    <a:pt x="4" y="235"/>
                  </a:lnTo>
                  <a:lnTo>
                    <a:pt x="2" y="224"/>
                  </a:lnTo>
                  <a:lnTo>
                    <a:pt x="1" y="214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1" y="181"/>
                  </a:lnTo>
                  <a:lnTo>
                    <a:pt x="2" y="171"/>
                  </a:lnTo>
                  <a:lnTo>
                    <a:pt x="4" y="162"/>
                  </a:lnTo>
                  <a:lnTo>
                    <a:pt x="7" y="152"/>
                  </a:lnTo>
                  <a:lnTo>
                    <a:pt x="10" y="142"/>
                  </a:lnTo>
                  <a:lnTo>
                    <a:pt x="14" y="132"/>
                  </a:lnTo>
                  <a:lnTo>
                    <a:pt x="19" y="123"/>
                  </a:lnTo>
                  <a:lnTo>
                    <a:pt x="24" y="114"/>
                  </a:lnTo>
                  <a:lnTo>
                    <a:pt x="29" y="105"/>
                  </a:lnTo>
                  <a:lnTo>
                    <a:pt x="36" y="97"/>
                  </a:lnTo>
                  <a:lnTo>
                    <a:pt x="42" y="89"/>
                  </a:lnTo>
                  <a:lnTo>
                    <a:pt x="48" y="81"/>
                  </a:lnTo>
                  <a:lnTo>
                    <a:pt x="56" y="73"/>
                  </a:lnTo>
                  <a:lnTo>
                    <a:pt x="64" y="66"/>
                  </a:lnTo>
                  <a:lnTo>
                    <a:pt x="72" y="59"/>
                  </a:lnTo>
                  <a:lnTo>
                    <a:pt x="81" y="52"/>
                  </a:lnTo>
                  <a:lnTo>
                    <a:pt x="91" y="46"/>
                  </a:lnTo>
                  <a:lnTo>
                    <a:pt x="100" y="40"/>
                  </a:lnTo>
                  <a:lnTo>
                    <a:pt x="110" y="34"/>
                  </a:lnTo>
                  <a:lnTo>
                    <a:pt x="121" y="30"/>
                  </a:lnTo>
                  <a:lnTo>
                    <a:pt x="131" y="25"/>
                  </a:lnTo>
                  <a:lnTo>
                    <a:pt x="142" y="20"/>
                  </a:lnTo>
                  <a:lnTo>
                    <a:pt x="153" y="17"/>
                  </a:lnTo>
                  <a:lnTo>
                    <a:pt x="165" y="13"/>
                  </a:lnTo>
                  <a:lnTo>
                    <a:pt x="177" y="10"/>
                  </a:lnTo>
                  <a:lnTo>
                    <a:pt x="189" y="7"/>
                  </a:lnTo>
                  <a:lnTo>
                    <a:pt x="201" y="4"/>
                  </a:lnTo>
                  <a:lnTo>
                    <a:pt x="214" y="3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2" y="0"/>
                  </a:lnTo>
                  <a:lnTo>
                    <a:pt x="265" y="0"/>
                  </a:lnTo>
                  <a:lnTo>
                    <a:pt x="278" y="1"/>
                  </a:lnTo>
                  <a:lnTo>
                    <a:pt x="291" y="2"/>
                  </a:lnTo>
                  <a:lnTo>
                    <a:pt x="305" y="4"/>
                  </a:lnTo>
                  <a:lnTo>
                    <a:pt x="316" y="6"/>
                  </a:lnTo>
                  <a:lnTo>
                    <a:pt x="329" y="9"/>
                  </a:lnTo>
                  <a:lnTo>
                    <a:pt x="342" y="12"/>
                  </a:lnTo>
                  <a:lnTo>
                    <a:pt x="354" y="15"/>
                  </a:lnTo>
                  <a:lnTo>
                    <a:pt x="366" y="19"/>
                  </a:lnTo>
                  <a:lnTo>
                    <a:pt x="377" y="23"/>
                  </a:lnTo>
                  <a:lnTo>
                    <a:pt x="389" y="28"/>
                  </a:lnTo>
                  <a:lnTo>
                    <a:pt x="399" y="33"/>
                  </a:lnTo>
                  <a:lnTo>
                    <a:pt x="409" y="38"/>
                  </a:lnTo>
                  <a:lnTo>
                    <a:pt x="420" y="44"/>
                  </a:lnTo>
                  <a:lnTo>
                    <a:pt x="430" y="50"/>
                  </a:lnTo>
                  <a:lnTo>
                    <a:pt x="439" y="57"/>
                  </a:lnTo>
                  <a:lnTo>
                    <a:pt x="449" y="64"/>
                  </a:lnTo>
                  <a:lnTo>
                    <a:pt x="457" y="71"/>
                  </a:lnTo>
                  <a:lnTo>
                    <a:pt x="466" y="78"/>
                  </a:lnTo>
                  <a:lnTo>
                    <a:pt x="474" y="86"/>
                  </a:lnTo>
                  <a:lnTo>
                    <a:pt x="481" y="94"/>
                  </a:lnTo>
                  <a:lnTo>
                    <a:pt x="487" y="102"/>
                  </a:lnTo>
                  <a:lnTo>
                    <a:pt x="494" y="110"/>
                  </a:lnTo>
                  <a:lnTo>
                    <a:pt x="500" y="119"/>
                  </a:lnTo>
                  <a:lnTo>
                    <a:pt x="505" y="128"/>
                  </a:lnTo>
                  <a:lnTo>
                    <a:pt x="510" y="137"/>
                  </a:lnTo>
                  <a:lnTo>
                    <a:pt x="514" y="147"/>
                  </a:lnTo>
                  <a:lnTo>
                    <a:pt x="518" y="156"/>
                  </a:lnTo>
                  <a:lnTo>
                    <a:pt x="522" y="166"/>
                  </a:lnTo>
                  <a:lnTo>
                    <a:pt x="524" y="175"/>
                  </a:lnTo>
                  <a:lnTo>
                    <a:pt x="526" y="185"/>
                  </a:lnTo>
                  <a:lnTo>
                    <a:pt x="528" y="196"/>
                  </a:lnTo>
                  <a:lnTo>
                    <a:pt x="528" y="206"/>
                  </a:lnTo>
                  <a:lnTo>
                    <a:pt x="528" y="216"/>
                  </a:lnTo>
                  <a:lnTo>
                    <a:pt x="528" y="227"/>
                  </a:lnTo>
                  <a:lnTo>
                    <a:pt x="526" y="238"/>
                  </a:lnTo>
                  <a:lnTo>
                    <a:pt x="524" y="247"/>
                  </a:lnTo>
                  <a:lnTo>
                    <a:pt x="522" y="258"/>
                  </a:lnTo>
                  <a:lnTo>
                    <a:pt x="518" y="268"/>
                  </a:lnTo>
                  <a:lnTo>
                    <a:pt x="514" y="278"/>
                  </a:lnTo>
                  <a:lnTo>
                    <a:pt x="510" y="287"/>
                  </a:lnTo>
                  <a:lnTo>
                    <a:pt x="505" y="296"/>
                  </a:lnTo>
                  <a:lnTo>
                    <a:pt x="499" y="306"/>
                  </a:lnTo>
                  <a:lnTo>
                    <a:pt x="493" y="313"/>
                  </a:lnTo>
                  <a:lnTo>
                    <a:pt x="486" y="322"/>
                  </a:lnTo>
                  <a:lnTo>
                    <a:pt x="480" y="330"/>
                  </a:lnTo>
                  <a:lnTo>
                    <a:pt x="472" y="338"/>
                  </a:lnTo>
                  <a:lnTo>
                    <a:pt x="463" y="346"/>
                  </a:lnTo>
                  <a:lnTo>
                    <a:pt x="455" y="353"/>
                  </a:lnTo>
                  <a:lnTo>
                    <a:pt x="445" y="360"/>
                  </a:lnTo>
                  <a:lnTo>
                    <a:pt x="436" y="366"/>
                  </a:lnTo>
                  <a:lnTo>
                    <a:pt x="426" y="372"/>
                  </a:lnTo>
                  <a:lnTo>
                    <a:pt x="415" y="377"/>
                  </a:lnTo>
                  <a:lnTo>
                    <a:pt x="404" y="382"/>
                  </a:lnTo>
                  <a:lnTo>
                    <a:pt x="394" y="387"/>
                  </a:lnTo>
                  <a:lnTo>
                    <a:pt x="382" y="392"/>
                  </a:lnTo>
                  <a:lnTo>
                    <a:pt x="371" y="396"/>
                  </a:lnTo>
                  <a:lnTo>
                    <a:pt x="358" y="399"/>
                  </a:lnTo>
                  <a:lnTo>
                    <a:pt x="345" y="402"/>
                  </a:lnTo>
                  <a:lnTo>
                    <a:pt x="333" y="405"/>
                  </a:lnTo>
                  <a:lnTo>
                    <a:pt x="320" y="407"/>
                  </a:lnTo>
                  <a:lnTo>
                    <a:pt x="307" y="408"/>
                  </a:lnTo>
                  <a:lnTo>
                    <a:pt x="294" y="409"/>
                  </a:lnTo>
                  <a:lnTo>
                    <a:pt x="280" y="410"/>
                  </a:lnTo>
                  <a:lnTo>
                    <a:pt x="266" y="410"/>
                  </a:lnTo>
                  <a:lnTo>
                    <a:pt x="252" y="409"/>
                  </a:lnTo>
                </a:path>
              </a:pathLst>
            </a:custGeom>
            <a:solidFill>
              <a:srgbClr val="FDFDF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7" name="Freeform 1110"/>
            <p:cNvSpPr>
              <a:spLocks/>
            </p:cNvSpPr>
            <p:nvPr/>
          </p:nvSpPr>
          <p:spPr bwMode="auto">
            <a:xfrm>
              <a:off x="3391" y="3678"/>
              <a:ext cx="525" cy="407"/>
            </a:xfrm>
            <a:custGeom>
              <a:avLst/>
              <a:gdLst/>
              <a:ahLst/>
              <a:cxnLst>
                <a:cxn ang="0">
                  <a:pos x="222" y="403"/>
                </a:cxn>
                <a:cxn ang="0">
                  <a:pos x="183" y="395"/>
                </a:cxn>
                <a:cxn ang="0">
                  <a:pos x="146" y="382"/>
                </a:cxn>
                <a:cxn ang="0">
                  <a:pos x="113" y="367"/>
                </a:cxn>
                <a:cxn ang="0">
                  <a:pos x="83" y="347"/>
                </a:cxn>
                <a:cxn ang="0">
                  <a:pos x="57" y="324"/>
                </a:cxn>
                <a:cxn ang="0">
                  <a:pos x="36" y="299"/>
                </a:cxn>
                <a:cxn ang="0">
                  <a:pos x="19" y="271"/>
                </a:cxn>
                <a:cxn ang="0">
                  <a:pos x="7" y="242"/>
                </a:cxn>
                <a:cxn ang="0">
                  <a:pos x="1" y="212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2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1" y="51"/>
                </a:cxn>
                <a:cxn ang="0">
                  <a:pos x="110" y="34"/>
                </a:cxn>
                <a:cxn ang="0">
                  <a:pos x="141" y="20"/>
                </a:cxn>
                <a:cxn ang="0">
                  <a:pos x="175" y="9"/>
                </a:cxn>
                <a:cxn ang="0">
                  <a:pos x="212" y="2"/>
                </a:cxn>
                <a:cxn ang="0">
                  <a:pos x="250" y="0"/>
                </a:cxn>
                <a:cxn ang="0">
                  <a:pos x="289" y="2"/>
                </a:cxn>
                <a:cxn ang="0">
                  <a:pos x="327" y="8"/>
                </a:cxn>
                <a:cxn ang="0">
                  <a:pos x="363" y="18"/>
                </a:cxn>
                <a:cxn ang="0">
                  <a:pos x="396" y="33"/>
                </a:cxn>
                <a:cxn ang="0">
                  <a:pos x="426" y="49"/>
                </a:cxn>
                <a:cxn ang="0">
                  <a:pos x="454" y="70"/>
                </a:cxn>
                <a:cxn ang="0">
                  <a:pos x="478" y="93"/>
                </a:cxn>
                <a:cxn ang="0">
                  <a:pos x="496" y="118"/>
                </a:cxn>
                <a:cxn ang="0">
                  <a:pos x="510" y="145"/>
                </a:cxn>
                <a:cxn ang="0">
                  <a:pos x="520" y="174"/>
                </a:cxn>
                <a:cxn ang="0">
                  <a:pos x="524" y="204"/>
                </a:cxn>
                <a:cxn ang="0">
                  <a:pos x="522" y="236"/>
                </a:cxn>
                <a:cxn ang="0">
                  <a:pos x="514" y="265"/>
                </a:cxn>
                <a:cxn ang="0">
                  <a:pos x="501" y="294"/>
                </a:cxn>
                <a:cxn ang="0">
                  <a:pos x="482" y="319"/>
                </a:cxn>
                <a:cxn ang="0">
                  <a:pos x="460" y="343"/>
                </a:cxn>
                <a:cxn ang="0">
                  <a:pos x="432" y="363"/>
                </a:cxn>
                <a:cxn ang="0">
                  <a:pos x="401" y="379"/>
                </a:cxn>
                <a:cxn ang="0">
                  <a:pos x="368" y="392"/>
                </a:cxn>
                <a:cxn ang="0">
                  <a:pos x="330" y="401"/>
                </a:cxn>
                <a:cxn ang="0">
                  <a:pos x="291" y="406"/>
                </a:cxn>
                <a:cxn ang="0">
                  <a:pos x="250" y="406"/>
                </a:cxn>
              </a:cxnLst>
              <a:rect l="0" t="0" r="r" b="b"/>
              <a:pathLst>
                <a:path w="525" h="407">
                  <a:moveTo>
                    <a:pt x="250" y="406"/>
                  </a:moveTo>
                  <a:lnTo>
                    <a:pt x="236" y="405"/>
                  </a:lnTo>
                  <a:lnTo>
                    <a:pt x="222" y="403"/>
                  </a:lnTo>
                  <a:lnTo>
                    <a:pt x="210" y="401"/>
                  </a:lnTo>
                  <a:lnTo>
                    <a:pt x="196" y="398"/>
                  </a:lnTo>
                  <a:lnTo>
                    <a:pt x="183" y="395"/>
                  </a:lnTo>
                  <a:lnTo>
                    <a:pt x="171" y="391"/>
                  </a:lnTo>
                  <a:lnTo>
                    <a:pt x="158" y="387"/>
                  </a:lnTo>
                  <a:lnTo>
                    <a:pt x="146" y="382"/>
                  </a:lnTo>
                  <a:lnTo>
                    <a:pt x="135" y="377"/>
                  </a:lnTo>
                  <a:lnTo>
                    <a:pt x="124" y="372"/>
                  </a:lnTo>
                  <a:lnTo>
                    <a:pt x="113" y="367"/>
                  </a:lnTo>
                  <a:lnTo>
                    <a:pt x="103" y="361"/>
                  </a:lnTo>
                  <a:lnTo>
                    <a:pt x="93" y="354"/>
                  </a:lnTo>
                  <a:lnTo>
                    <a:pt x="83" y="347"/>
                  </a:lnTo>
                  <a:lnTo>
                    <a:pt x="74" y="340"/>
                  </a:lnTo>
                  <a:lnTo>
                    <a:pt x="65" y="332"/>
                  </a:lnTo>
                  <a:lnTo>
                    <a:pt x="57" y="324"/>
                  </a:lnTo>
                  <a:lnTo>
                    <a:pt x="49" y="316"/>
                  </a:lnTo>
                  <a:lnTo>
                    <a:pt x="42" y="307"/>
                  </a:lnTo>
                  <a:lnTo>
                    <a:pt x="36" y="299"/>
                  </a:lnTo>
                  <a:lnTo>
                    <a:pt x="29" y="290"/>
                  </a:lnTo>
                  <a:lnTo>
                    <a:pt x="24" y="281"/>
                  </a:lnTo>
                  <a:lnTo>
                    <a:pt x="19" y="271"/>
                  </a:lnTo>
                  <a:lnTo>
                    <a:pt x="14" y="262"/>
                  </a:lnTo>
                  <a:lnTo>
                    <a:pt x="10" y="252"/>
                  </a:lnTo>
                  <a:lnTo>
                    <a:pt x="7" y="242"/>
                  </a:lnTo>
                  <a:lnTo>
                    <a:pt x="4" y="233"/>
                  </a:lnTo>
                  <a:lnTo>
                    <a:pt x="2" y="222"/>
                  </a:lnTo>
                  <a:lnTo>
                    <a:pt x="1" y="212"/>
                  </a:lnTo>
                  <a:lnTo>
                    <a:pt x="0" y="201"/>
                  </a:lnTo>
                  <a:lnTo>
                    <a:pt x="0" y="190"/>
                  </a:lnTo>
                  <a:lnTo>
                    <a:pt x="1" y="179"/>
                  </a:lnTo>
                  <a:lnTo>
                    <a:pt x="2" y="169"/>
                  </a:lnTo>
                  <a:lnTo>
                    <a:pt x="4" y="160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1"/>
                  </a:lnTo>
                  <a:lnTo>
                    <a:pt x="18" y="122"/>
                  </a:lnTo>
                  <a:lnTo>
                    <a:pt x="24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2" y="88"/>
                  </a:lnTo>
                  <a:lnTo>
                    <a:pt x="48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2" y="58"/>
                  </a:lnTo>
                  <a:lnTo>
                    <a:pt x="81" y="51"/>
                  </a:lnTo>
                  <a:lnTo>
                    <a:pt x="90" y="45"/>
                  </a:lnTo>
                  <a:lnTo>
                    <a:pt x="99" y="39"/>
                  </a:lnTo>
                  <a:lnTo>
                    <a:pt x="110" y="34"/>
                  </a:lnTo>
                  <a:lnTo>
                    <a:pt x="120" y="29"/>
                  </a:lnTo>
                  <a:lnTo>
                    <a:pt x="130" y="24"/>
                  </a:lnTo>
                  <a:lnTo>
                    <a:pt x="141" y="20"/>
                  </a:lnTo>
                  <a:lnTo>
                    <a:pt x="152" y="16"/>
                  </a:lnTo>
                  <a:lnTo>
                    <a:pt x="163" y="12"/>
                  </a:lnTo>
                  <a:lnTo>
                    <a:pt x="175" y="9"/>
                  </a:lnTo>
                  <a:lnTo>
                    <a:pt x="187" y="6"/>
                  </a:lnTo>
                  <a:lnTo>
                    <a:pt x="200" y="4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0" y="0"/>
                  </a:lnTo>
                  <a:lnTo>
                    <a:pt x="263" y="0"/>
                  </a:lnTo>
                  <a:lnTo>
                    <a:pt x="276" y="0"/>
                  </a:lnTo>
                  <a:lnTo>
                    <a:pt x="289" y="2"/>
                  </a:lnTo>
                  <a:lnTo>
                    <a:pt x="302" y="3"/>
                  </a:lnTo>
                  <a:lnTo>
                    <a:pt x="314" y="5"/>
                  </a:lnTo>
                  <a:lnTo>
                    <a:pt x="327" y="8"/>
                  </a:lnTo>
                  <a:lnTo>
                    <a:pt x="339" y="11"/>
                  </a:lnTo>
                  <a:lnTo>
                    <a:pt x="351" y="15"/>
                  </a:lnTo>
                  <a:lnTo>
                    <a:pt x="363" y="18"/>
                  </a:lnTo>
                  <a:lnTo>
                    <a:pt x="374" y="23"/>
                  </a:lnTo>
                  <a:lnTo>
                    <a:pt x="386" y="27"/>
                  </a:lnTo>
                  <a:lnTo>
                    <a:pt x="396" y="33"/>
                  </a:lnTo>
                  <a:lnTo>
                    <a:pt x="406" y="37"/>
                  </a:lnTo>
                  <a:lnTo>
                    <a:pt x="417" y="43"/>
                  </a:lnTo>
                  <a:lnTo>
                    <a:pt x="426" y="49"/>
                  </a:lnTo>
                  <a:lnTo>
                    <a:pt x="436" y="56"/>
                  </a:lnTo>
                  <a:lnTo>
                    <a:pt x="445" y="63"/>
                  </a:lnTo>
                  <a:lnTo>
                    <a:pt x="454" y="70"/>
                  </a:lnTo>
                  <a:lnTo>
                    <a:pt x="462" y="77"/>
                  </a:lnTo>
                  <a:lnTo>
                    <a:pt x="470" y="85"/>
                  </a:lnTo>
                  <a:lnTo>
                    <a:pt x="478" y="93"/>
                  </a:lnTo>
                  <a:lnTo>
                    <a:pt x="483" y="101"/>
                  </a:lnTo>
                  <a:lnTo>
                    <a:pt x="490" y="109"/>
                  </a:lnTo>
                  <a:lnTo>
                    <a:pt x="496" y="118"/>
                  </a:lnTo>
                  <a:lnTo>
                    <a:pt x="501" y="127"/>
                  </a:lnTo>
                  <a:lnTo>
                    <a:pt x="506" y="136"/>
                  </a:lnTo>
                  <a:lnTo>
                    <a:pt x="510" y="145"/>
                  </a:lnTo>
                  <a:lnTo>
                    <a:pt x="514" y="155"/>
                  </a:lnTo>
                  <a:lnTo>
                    <a:pt x="518" y="165"/>
                  </a:lnTo>
                  <a:lnTo>
                    <a:pt x="520" y="174"/>
                  </a:lnTo>
                  <a:lnTo>
                    <a:pt x="522" y="183"/>
                  </a:lnTo>
                  <a:lnTo>
                    <a:pt x="524" y="194"/>
                  </a:lnTo>
                  <a:lnTo>
                    <a:pt x="524" y="204"/>
                  </a:lnTo>
                  <a:lnTo>
                    <a:pt x="524" y="214"/>
                  </a:lnTo>
                  <a:lnTo>
                    <a:pt x="524" y="225"/>
                  </a:lnTo>
                  <a:lnTo>
                    <a:pt x="522" y="236"/>
                  </a:lnTo>
                  <a:lnTo>
                    <a:pt x="520" y="245"/>
                  </a:lnTo>
                  <a:lnTo>
                    <a:pt x="518" y="255"/>
                  </a:lnTo>
                  <a:lnTo>
                    <a:pt x="514" y="265"/>
                  </a:lnTo>
                  <a:lnTo>
                    <a:pt x="510" y="275"/>
                  </a:lnTo>
                  <a:lnTo>
                    <a:pt x="506" y="285"/>
                  </a:lnTo>
                  <a:lnTo>
                    <a:pt x="501" y="294"/>
                  </a:lnTo>
                  <a:lnTo>
                    <a:pt x="495" y="303"/>
                  </a:lnTo>
                  <a:lnTo>
                    <a:pt x="489" y="311"/>
                  </a:lnTo>
                  <a:lnTo>
                    <a:pt x="482" y="319"/>
                  </a:lnTo>
                  <a:lnTo>
                    <a:pt x="476" y="327"/>
                  </a:lnTo>
                  <a:lnTo>
                    <a:pt x="468" y="335"/>
                  </a:lnTo>
                  <a:lnTo>
                    <a:pt x="460" y="343"/>
                  </a:lnTo>
                  <a:lnTo>
                    <a:pt x="451" y="350"/>
                  </a:lnTo>
                  <a:lnTo>
                    <a:pt x="442" y="356"/>
                  </a:lnTo>
                  <a:lnTo>
                    <a:pt x="432" y="363"/>
                  </a:lnTo>
                  <a:lnTo>
                    <a:pt x="423" y="369"/>
                  </a:lnTo>
                  <a:lnTo>
                    <a:pt x="412" y="374"/>
                  </a:lnTo>
                  <a:lnTo>
                    <a:pt x="401" y="379"/>
                  </a:lnTo>
                  <a:lnTo>
                    <a:pt x="391" y="384"/>
                  </a:lnTo>
                  <a:lnTo>
                    <a:pt x="379" y="388"/>
                  </a:lnTo>
                  <a:lnTo>
                    <a:pt x="368" y="392"/>
                  </a:lnTo>
                  <a:lnTo>
                    <a:pt x="355" y="396"/>
                  </a:lnTo>
                  <a:lnTo>
                    <a:pt x="343" y="399"/>
                  </a:lnTo>
                  <a:lnTo>
                    <a:pt x="330" y="401"/>
                  </a:lnTo>
                  <a:lnTo>
                    <a:pt x="317" y="403"/>
                  </a:lnTo>
                  <a:lnTo>
                    <a:pt x="305" y="405"/>
                  </a:lnTo>
                  <a:lnTo>
                    <a:pt x="291" y="406"/>
                  </a:lnTo>
                  <a:lnTo>
                    <a:pt x="278" y="406"/>
                  </a:lnTo>
                  <a:lnTo>
                    <a:pt x="264" y="406"/>
                  </a:lnTo>
                  <a:lnTo>
                    <a:pt x="250" y="406"/>
                  </a:lnTo>
                </a:path>
              </a:pathLst>
            </a:custGeom>
            <a:solidFill>
              <a:srgbClr val="FCFCF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8" name="Freeform 1111"/>
            <p:cNvSpPr>
              <a:spLocks/>
            </p:cNvSpPr>
            <p:nvPr/>
          </p:nvSpPr>
          <p:spPr bwMode="auto">
            <a:xfrm>
              <a:off x="3393" y="3679"/>
              <a:ext cx="521" cy="405"/>
            </a:xfrm>
            <a:custGeom>
              <a:avLst/>
              <a:gdLst/>
              <a:ahLst/>
              <a:cxnLst>
                <a:cxn ang="0">
                  <a:pos x="221" y="400"/>
                </a:cxn>
                <a:cxn ang="0">
                  <a:pos x="182" y="392"/>
                </a:cxn>
                <a:cxn ang="0">
                  <a:pos x="145" y="380"/>
                </a:cxn>
                <a:cxn ang="0">
                  <a:pos x="113" y="365"/>
                </a:cxn>
                <a:cxn ang="0">
                  <a:pos x="82" y="345"/>
                </a:cxn>
                <a:cxn ang="0">
                  <a:pos x="56" y="322"/>
                </a:cxn>
                <a:cxn ang="0">
                  <a:pos x="35" y="298"/>
                </a:cxn>
                <a:cxn ang="0">
                  <a:pos x="18" y="270"/>
                </a:cxn>
                <a:cxn ang="0">
                  <a:pos x="7" y="240"/>
                </a:cxn>
                <a:cxn ang="0">
                  <a:pos x="1" y="210"/>
                </a:cxn>
                <a:cxn ang="0">
                  <a:pos x="1" y="179"/>
                </a:cxn>
                <a:cxn ang="0">
                  <a:pos x="7" y="150"/>
                </a:cxn>
                <a:cxn ang="0">
                  <a:pos x="18" y="121"/>
                </a:cxn>
                <a:cxn ang="0">
                  <a:pos x="35" y="96"/>
                </a:cxn>
                <a:cxn ang="0">
                  <a:pos x="55" y="72"/>
                </a:cxn>
                <a:cxn ang="0">
                  <a:pos x="80" y="51"/>
                </a:cxn>
                <a:cxn ang="0">
                  <a:pos x="109" y="34"/>
                </a:cxn>
                <a:cxn ang="0">
                  <a:pos x="140" y="20"/>
                </a:cxn>
                <a:cxn ang="0">
                  <a:pos x="174" y="10"/>
                </a:cxn>
                <a:cxn ang="0">
                  <a:pos x="210" y="3"/>
                </a:cxn>
                <a:cxn ang="0">
                  <a:pos x="248" y="0"/>
                </a:cxn>
                <a:cxn ang="0">
                  <a:pos x="287" y="2"/>
                </a:cxn>
                <a:cxn ang="0">
                  <a:pos x="324" y="9"/>
                </a:cxn>
                <a:cxn ang="0">
                  <a:pos x="360" y="19"/>
                </a:cxn>
                <a:cxn ang="0">
                  <a:pos x="393" y="33"/>
                </a:cxn>
                <a:cxn ang="0">
                  <a:pos x="423" y="49"/>
                </a:cxn>
                <a:cxn ang="0">
                  <a:pos x="451" y="70"/>
                </a:cxn>
                <a:cxn ang="0">
                  <a:pos x="474" y="93"/>
                </a:cxn>
                <a:cxn ang="0">
                  <a:pos x="492" y="117"/>
                </a:cxn>
                <a:cxn ang="0">
                  <a:pos x="507" y="145"/>
                </a:cxn>
                <a:cxn ang="0">
                  <a:pos x="516" y="173"/>
                </a:cxn>
                <a:cxn ang="0">
                  <a:pos x="520" y="203"/>
                </a:cxn>
                <a:cxn ang="0">
                  <a:pos x="518" y="234"/>
                </a:cxn>
                <a:cxn ang="0">
                  <a:pos x="510" y="264"/>
                </a:cxn>
                <a:cxn ang="0">
                  <a:pos x="497" y="292"/>
                </a:cxn>
                <a:cxn ang="0">
                  <a:pos x="479" y="317"/>
                </a:cxn>
                <a:cxn ang="0">
                  <a:pos x="456" y="341"/>
                </a:cxn>
                <a:cxn ang="0">
                  <a:pos x="429" y="361"/>
                </a:cxn>
                <a:cxn ang="0">
                  <a:pos x="398" y="376"/>
                </a:cxn>
                <a:cxn ang="0">
                  <a:pos x="365" y="390"/>
                </a:cxn>
                <a:cxn ang="0">
                  <a:pos x="328" y="399"/>
                </a:cxn>
                <a:cxn ang="0">
                  <a:pos x="289" y="403"/>
                </a:cxn>
                <a:cxn ang="0">
                  <a:pos x="248" y="403"/>
                </a:cxn>
              </a:cxnLst>
              <a:rect l="0" t="0" r="r" b="b"/>
              <a:pathLst>
                <a:path w="521" h="405">
                  <a:moveTo>
                    <a:pt x="248" y="403"/>
                  </a:moveTo>
                  <a:lnTo>
                    <a:pt x="234" y="402"/>
                  </a:lnTo>
                  <a:lnTo>
                    <a:pt x="221" y="400"/>
                  </a:lnTo>
                  <a:lnTo>
                    <a:pt x="208" y="398"/>
                  </a:lnTo>
                  <a:lnTo>
                    <a:pt x="195" y="396"/>
                  </a:lnTo>
                  <a:lnTo>
                    <a:pt x="182" y="392"/>
                  </a:lnTo>
                  <a:lnTo>
                    <a:pt x="170" y="389"/>
                  </a:lnTo>
                  <a:lnTo>
                    <a:pt x="157" y="384"/>
                  </a:lnTo>
                  <a:lnTo>
                    <a:pt x="145" y="380"/>
                  </a:lnTo>
                  <a:lnTo>
                    <a:pt x="134" y="375"/>
                  </a:lnTo>
                  <a:lnTo>
                    <a:pt x="123" y="370"/>
                  </a:lnTo>
                  <a:lnTo>
                    <a:pt x="113" y="365"/>
                  </a:lnTo>
                  <a:lnTo>
                    <a:pt x="102" y="358"/>
                  </a:lnTo>
                  <a:lnTo>
                    <a:pt x="92" y="352"/>
                  </a:lnTo>
                  <a:lnTo>
                    <a:pt x="82" y="345"/>
                  </a:lnTo>
                  <a:lnTo>
                    <a:pt x="73" y="338"/>
                  </a:lnTo>
                  <a:lnTo>
                    <a:pt x="64" y="330"/>
                  </a:lnTo>
                  <a:lnTo>
                    <a:pt x="56" y="322"/>
                  </a:lnTo>
                  <a:lnTo>
                    <a:pt x="48" y="314"/>
                  </a:lnTo>
                  <a:lnTo>
                    <a:pt x="42" y="305"/>
                  </a:lnTo>
                  <a:lnTo>
                    <a:pt x="35" y="298"/>
                  </a:lnTo>
                  <a:lnTo>
                    <a:pt x="29" y="289"/>
                  </a:lnTo>
                  <a:lnTo>
                    <a:pt x="24" y="279"/>
                  </a:lnTo>
                  <a:lnTo>
                    <a:pt x="18" y="270"/>
                  </a:lnTo>
                  <a:lnTo>
                    <a:pt x="14" y="260"/>
                  </a:lnTo>
                  <a:lnTo>
                    <a:pt x="10" y="251"/>
                  </a:lnTo>
                  <a:lnTo>
                    <a:pt x="7" y="240"/>
                  </a:lnTo>
                  <a:lnTo>
                    <a:pt x="4" y="231"/>
                  </a:lnTo>
                  <a:lnTo>
                    <a:pt x="2" y="221"/>
                  </a:lnTo>
                  <a:lnTo>
                    <a:pt x="1" y="210"/>
                  </a:lnTo>
                  <a:lnTo>
                    <a:pt x="0" y="200"/>
                  </a:lnTo>
                  <a:lnTo>
                    <a:pt x="0" y="189"/>
                  </a:lnTo>
                  <a:lnTo>
                    <a:pt x="1" y="179"/>
                  </a:lnTo>
                  <a:lnTo>
                    <a:pt x="2" y="168"/>
                  </a:lnTo>
                  <a:lnTo>
                    <a:pt x="4" y="159"/>
                  </a:lnTo>
                  <a:lnTo>
                    <a:pt x="7" y="150"/>
                  </a:lnTo>
                  <a:lnTo>
                    <a:pt x="10" y="140"/>
                  </a:lnTo>
                  <a:lnTo>
                    <a:pt x="14" y="130"/>
                  </a:lnTo>
                  <a:lnTo>
                    <a:pt x="18" y="121"/>
                  </a:lnTo>
                  <a:lnTo>
                    <a:pt x="23" y="112"/>
                  </a:lnTo>
                  <a:lnTo>
                    <a:pt x="29" y="103"/>
                  </a:lnTo>
                  <a:lnTo>
                    <a:pt x="35" y="96"/>
                  </a:lnTo>
                  <a:lnTo>
                    <a:pt x="41" y="88"/>
                  </a:lnTo>
                  <a:lnTo>
                    <a:pt x="47" y="80"/>
                  </a:lnTo>
                  <a:lnTo>
                    <a:pt x="55" y="72"/>
                  </a:lnTo>
                  <a:lnTo>
                    <a:pt x="63" y="65"/>
                  </a:lnTo>
                  <a:lnTo>
                    <a:pt x="71" y="58"/>
                  </a:lnTo>
                  <a:lnTo>
                    <a:pt x="80" y="51"/>
                  </a:lnTo>
                  <a:lnTo>
                    <a:pt x="89" y="45"/>
                  </a:lnTo>
                  <a:lnTo>
                    <a:pt x="99" y="39"/>
                  </a:lnTo>
                  <a:lnTo>
                    <a:pt x="109" y="34"/>
                  </a:lnTo>
                  <a:lnTo>
                    <a:pt x="119" y="29"/>
                  </a:lnTo>
                  <a:lnTo>
                    <a:pt x="130" y="25"/>
                  </a:lnTo>
                  <a:lnTo>
                    <a:pt x="140" y="20"/>
                  </a:lnTo>
                  <a:lnTo>
                    <a:pt x="151" y="16"/>
                  </a:lnTo>
                  <a:lnTo>
                    <a:pt x="162" y="13"/>
                  </a:lnTo>
                  <a:lnTo>
                    <a:pt x="174" y="10"/>
                  </a:lnTo>
                  <a:lnTo>
                    <a:pt x="186" y="7"/>
                  </a:lnTo>
                  <a:lnTo>
                    <a:pt x="198" y="5"/>
                  </a:lnTo>
                  <a:lnTo>
                    <a:pt x="210" y="3"/>
                  </a:lnTo>
                  <a:lnTo>
                    <a:pt x="222" y="1"/>
                  </a:lnTo>
                  <a:lnTo>
                    <a:pt x="235" y="1"/>
                  </a:lnTo>
                  <a:lnTo>
                    <a:pt x="248" y="0"/>
                  </a:lnTo>
                  <a:lnTo>
                    <a:pt x="261" y="0"/>
                  </a:lnTo>
                  <a:lnTo>
                    <a:pt x="274" y="1"/>
                  </a:lnTo>
                  <a:lnTo>
                    <a:pt x="287" y="2"/>
                  </a:lnTo>
                  <a:lnTo>
                    <a:pt x="300" y="4"/>
                  </a:lnTo>
                  <a:lnTo>
                    <a:pt x="312" y="6"/>
                  </a:lnTo>
                  <a:lnTo>
                    <a:pt x="324" y="9"/>
                  </a:lnTo>
                  <a:lnTo>
                    <a:pt x="337" y="12"/>
                  </a:lnTo>
                  <a:lnTo>
                    <a:pt x="348" y="15"/>
                  </a:lnTo>
                  <a:lnTo>
                    <a:pt x="360" y="19"/>
                  </a:lnTo>
                  <a:lnTo>
                    <a:pt x="372" y="23"/>
                  </a:lnTo>
                  <a:lnTo>
                    <a:pt x="383" y="28"/>
                  </a:lnTo>
                  <a:lnTo>
                    <a:pt x="393" y="33"/>
                  </a:lnTo>
                  <a:lnTo>
                    <a:pt x="403" y="38"/>
                  </a:lnTo>
                  <a:lnTo>
                    <a:pt x="414" y="43"/>
                  </a:lnTo>
                  <a:lnTo>
                    <a:pt x="423" y="49"/>
                  </a:lnTo>
                  <a:lnTo>
                    <a:pt x="433" y="56"/>
                  </a:lnTo>
                  <a:lnTo>
                    <a:pt x="442" y="63"/>
                  </a:lnTo>
                  <a:lnTo>
                    <a:pt x="451" y="70"/>
                  </a:lnTo>
                  <a:lnTo>
                    <a:pt x="459" y="77"/>
                  </a:lnTo>
                  <a:lnTo>
                    <a:pt x="467" y="85"/>
                  </a:lnTo>
                  <a:lnTo>
                    <a:pt x="474" y="93"/>
                  </a:lnTo>
                  <a:lnTo>
                    <a:pt x="480" y="101"/>
                  </a:lnTo>
                  <a:lnTo>
                    <a:pt x="486" y="109"/>
                  </a:lnTo>
                  <a:lnTo>
                    <a:pt x="492" y="117"/>
                  </a:lnTo>
                  <a:lnTo>
                    <a:pt x="498" y="126"/>
                  </a:lnTo>
                  <a:lnTo>
                    <a:pt x="502" y="135"/>
                  </a:lnTo>
                  <a:lnTo>
                    <a:pt x="507" y="145"/>
                  </a:lnTo>
                  <a:lnTo>
                    <a:pt x="510" y="154"/>
                  </a:lnTo>
                  <a:lnTo>
                    <a:pt x="514" y="164"/>
                  </a:lnTo>
                  <a:lnTo>
                    <a:pt x="516" y="173"/>
                  </a:lnTo>
                  <a:lnTo>
                    <a:pt x="518" y="183"/>
                  </a:lnTo>
                  <a:lnTo>
                    <a:pt x="520" y="193"/>
                  </a:lnTo>
                  <a:lnTo>
                    <a:pt x="520" y="203"/>
                  </a:lnTo>
                  <a:lnTo>
                    <a:pt x="520" y="213"/>
                  </a:lnTo>
                  <a:lnTo>
                    <a:pt x="520" y="224"/>
                  </a:lnTo>
                  <a:lnTo>
                    <a:pt x="518" y="234"/>
                  </a:lnTo>
                  <a:lnTo>
                    <a:pt x="516" y="244"/>
                  </a:lnTo>
                  <a:lnTo>
                    <a:pt x="514" y="254"/>
                  </a:lnTo>
                  <a:lnTo>
                    <a:pt x="510" y="264"/>
                  </a:lnTo>
                  <a:lnTo>
                    <a:pt x="507" y="273"/>
                  </a:lnTo>
                  <a:lnTo>
                    <a:pt x="502" y="283"/>
                  </a:lnTo>
                  <a:lnTo>
                    <a:pt x="497" y="292"/>
                  </a:lnTo>
                  <a:lnTo>
                    <a:pt x="491" y="301"/>
                  </a:lnTo>
                  <a:lnTo>
                    <a:pt x="485" y="309"/>
                  </a:lnTo>
                  <a:lnTo>
                    <a:pt x="479" y="317"/>
                  </a:lnTo>
                  <a:lnTo>
                    <a:pt x="472" y="325"/>
                  </a:lnTo>
                  <a:lnTo>
                    <a:pt x="465" y="333"/>
                  </a:lnTo>
                  <a:lnTo>
                    <a:pt x="456" y="341"/>
                  </a:lnTo>
                  <a:lnTo>
                    <a:pt x="448" y="347"/>
                  </a:lnTo>
                  <a:lnTo>
                    <a:pt x="439" y="354"/>
                  </a:lnTo>
                  <a:lnTo>
                    <a:pt x="429" y="361"/>
                  </a:lnTo>
                  <a:lnTo>
                    <a:pt x="419" y="367"/>
                  </a:lnTo>
                  <a:lnTo>
                    <a:pt x="409" y="371"/>
                  </a:lnTo>
                  <a:lnTo>
                    <a:pt x="398" y="376"/>
                  </a:lnTo>
                  <a:lnTo>
                    <a:pt x="388" y="381"/>
                  </a:lnTo>
                  <a:lnTo>
                    <a:pt x="376" y="386"/>
                  </a:lnTo>
                  <a:lnTo>
                    <a:pt x="365" y="390"/>
                  </a:lnTo>
                  <a:lnTo>
                    <a:pt x="353" y="393"/>
                  </a:lnTo>
                  <a:lnTo>
                    <a:pt x="340" y="396"/>
                  </a:lnTo>
                  <a:lnTo>
                    <a:pt x="328" y="399"/>
                  </a:lnTo>
                  <a:lnTo>
                    <a:pt x="315" y="401"/>
                  </a:lnTo>
                  <a:lnTo>
                    <a:pt x="303" y="402"/>
                  </a:lnTo>
                  <a:lnTo>
                    <a:pt x="289" y="403"/>
                  </a:lnTo>
                  <a:lnTo>
                    <a:pt x="276" y="404"/>
                  </a:lnTo>
                  <a:lnTo>
                    <a:pt x="262" y="404"/>
                  </a:lnTo>
                  <a:lnTo>
                    <a:pt x="248" y="403"/>
                  </a:lnTo>
                </a:path>
              </a:pathLst>
            </a:custGeom>
            <a:solidFill>
              <a:srgbClr val="FBFBF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79" name="Freeform 1112"/>
            <p:cNvSpPr>
              <a:spLocks/>
            </p:cNvSpPr>
            <p:nvPr/>
          </p:nvSpPr>
          <p:spPr bwMode="auto">
            <a:xfrm>
              <a:off x="3395" y="3681"/>
              <a:ext cx="517" cy="401"/>
            </a:xfrm>
            <a:custGeom>
              <a:avLst/>
              <a:gdLst/>
              <a:ahLst/>
              <a:cxnLst>
                <a:cxn ang="0">
                  <a:pos x="219" y="397"/>
                </a:cxn>
                <a:cxn ang="0">
                  <a:pos x="181" y="389"/>
                </a:cxn>
                <a:cxn ang="0">
                  <a:pos x="144" y="376"/>
                </a:cxn>
                <a:cxn ang="0">
                  <a:pos x="112" y="361"/>
                </a:cxn>
                <a:cxn ang="0">
                  <a:pos x="82" y="342"/>
                </a:cxn>
                <a:cxn ang="0">
                  <a:pos x="56" y="319"/>
                </a:cxn>
                <a:cxn ang="0">
                  <a:pos x="35" y="295"/>
                </a:cxn>
                <a:cxn ang="0">
                  <a:pos x="18" y="267"/>
                </a:cxn>
                <a:cxn ang="0">
                  <a:pos x="7" y="238"/>
                </a:cxn>
                <a:cxn ang="0">
                  <a:pos x="1" y="208"/>
                </a:cxn>
                <a:cxn ang="0">
                  <a:pos x="1" y="177"/>
                </a:cxn>
                <a:cxn ang="0">
                  <a:pos x="7" y="148"/>
                </a:cxn>
                <a:cxn ang="0">
                  <a:pos x="18" y="120"/>
                </a:cxn>
                <a:cxn ang="0">
                  <a:pos x="34" y="95"/>
                </a:cxn>
                <a:cxn ang="0">
                  <a:pos x="55" y="71"/>
                </a:cxn>
                <a:cxn ang="0">
                  <a:pos x="79" y="51"/>
                </a:cxn>
                <a:cxn ang="0">
                  <a:pos x="108" y="33"/>
                </a:cxn>
                <a:cxn ang="0">
                  <a:pos x="138" y="20"/>
                </a:cxn>
                <a:cxn ang="0">
                  <a:pos x="172" y="9"/>
                </a:cxn>
                <a:cxn ang="0">
                  <a:pos x="209" y="2"/>
                </a:cxn>
                <a:cxn ang="0">
                  <a:pos x="246" y="0"/>
                </a:cxn>
                <a:cxn ang="0">
                  <a:pos x="285" y="2"/>
                </a:cxn>
                <a:cxn ang="0">
                  <a:pos x="322" y="8"/>
                </a:cxn>
                <a:cxn ang="0">
                  <a:pos x="358" y="18"/>
                </a:cxn>
                <a:cxn ang="0">
                  <a:pos x="390" y="32"/>
                </a:cxn>
                <a:cxn ang="0">
                  <a:pos x="420" y="48"/>
                </a:cxn>
                <a:cxn ang="0">
                  <a:pos x="447" y="69"/>
                </a:cxn>
                <a:cxn ang="0">
                  <a:pos x="470" y="92"/>
                </a:cxn>
                <a:cxn ang="0">
                  <a:pos x="488" y="116"/>
                </a:cxn>
                <a:cxn ang="0">
                  <a:pos x="503" y="143"/>
                </a:cxn>
                <a:cxn ang="0">
                  <a:pos x="512" y="171"/>
                </a:cxn>
                <a:cxn ang="0">
                  <a:pos x="516" y="201"/>
                </a:cxn>
                <a:cxn ang="0">
                  <a:pos x="514" y="232"/>
                </a:cxn>
                <a:cxn ang="0">
                  <a:pos x="506" y="261"/>
                </a:cxn>
                <a:cxn ang="0">
                  <a:pos x="493" y="289"/>
                </a:cxn>
                <a:cxn ang="0">
                  <a:pos x="475" y="314"/>
                </a:cxn>
                <a:cxn ang="0">
                  <a:pos x="453" y="337"/>
                </a:cxn>
                <a:cxn ang="0">
                  <a:pos x="426" y="357"/>
                </a:cxn>
                <a:cxn ang="0">
                  <a:pos x="395" y="373"/>
                </a:cxn>
                <a:cxn ang="0">
                  <a:pos x="362" y="386"/>
                </a:cxn>
                <a:cxn ang="0">
                  <a:pos x="325" y="395"/>
                </a:cxn>
                <a:cxn ang="0">
                  <a:pos x="287" y="400"/>
                </a:cxn>
                <a:cxn ang="0">
                  <a:pos x="246" y="400"/>
                </a:cxn>
              </a:cxnLst>
              <a:rect l="0" t="0" r="r" b="b"/>
              <a:pathLst>
                <a:path w="517" h="401">
                  <a:moveTo>
                    <a:pt x="246" y="400"/>
                  </a:moveTo>
                  <a:lnTo>
                    <a:pt x="232" y="398"/>
                  </a:lnTo>
                  <a:lnTo>
                    <a:pt x="219" y="397"/>
                  </a:lnTo>
                  <a:lnTo>
                    <a:pt x="206" y="395"/>
                  </a:lnTo>
                  <a:lnTo>
                    <a:pt x="194" y="392"/>
                  </a:lnTo>
                  <a:lnTo>
                    <a:pt x="181" y="389"/>
                  </a:lnTo>
                  <a:lnTo>
                    <a:pt x="168" y="385"/>
                  </a:lnTo>
                  <a:lnTo>
                    <a:pt x="156" y="381"/>
                  </a:lnTo>
                  <a:lnTo>
                    <a:pt x="144" y="376"/>
                  </a:lnTo>
                  <a:lnTo>
                    <a:pt x="133" y="371"/>
                  </a:lnTo>
                  <a:lnTo>
                    <a:pt x="122" y="367"/>
                  </a:lnTo>
                  <a:lnTo>
                    <a:pt x="112" y="361"/>
                  </a:lnTo>
                  <a:lnTo>
                    <a:pt x="101" y="355"/>
                  </a:lnTo>
                  <a:lnTo>
                    <a:pt x="91" y="348"/>
                  </a:lnTo>
                  <a:lnTo>
                    <a:pt x="82" y="342"/>
                  </a:lnTo>
                  <a:lnTo>
                    <a:pt x="73" y="335"/>
                  </a:lnTo>
                  <a:lnTo>
                    <a:pt x="64" y="327"/>
                  </a:lnTo>
                  <a:lnTo>
                    <a:pt x="56" y="319"/>
                  </a:lnTo>
                  <a:lnTo>
                    <a:pt x="48" y="311"/>
                  </a:lnTo>
                  <a:lnTo>
                    <a:pt x="42" y="303"/>
                  </a:lnTo>
                  <a:lnTo>
                    <a:pt x="35" y="295"/>
                  </a:lnTo>
                  <a:lnTo>
                    <a:pt x="29" y="286"/>
                  </a:lnTo>
                  <a:lnTo>
                    <a:pt x="23" y="277"/>
                  </a:lnTo>
                  <a:lnTo>
                    <a:pt x="18" y="267"/>
                  </a:lnTo>
                  <a:lnTo>
                    <a:pt x="14" y="258"/>
                  </a:lnTo>
                  <a:lnTo>
                    <a:pt x="10" y="248"/>
                  </a:lnTo>
                  <a:lnTo>
                    <a:pt x="7" y="238"/>
                  </a:lnTo>
                  <a:lnTo>
                    <a:pt x="4" y="229"/>
                  </a:lnTo>
                  <a:lnTo>
                    <a:pt x="2" y="219"/>
                  </a:lnTo>
                  <a:lnTo>
                    <a:pt x="1" y="208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  <a:lnTo>
                    <a:pt x="2" y="167"/>
                  </a:lnTo>
                  <a:lnTo>
                    <a:pt x="4" y="158"/>
                  </a:lnTo>
                  <a:lnTo>
                    <a:pt x="7" y="148"/>
                  </a:lnTo>
                  <a:lnTo>
                    <a:pt x="10" y="138"/>
                  </a:lnTo>
                  <a:lnTo>
                    <a:pt x="14" y="129"/>
                  </a:lnTo>
                  <a:lnTo>
                    <a:pt x="18" y="120"/>
                  </a:lnTo>
                  <a:lnTo>
                    <a:pt x="23" y="111"/>
                  </a:lnTo>
                  <a:lnTo>
                    <a:pt x="29" y="102"/>
                  </a:lnTo>
                  <a:lnTo>
                    <a:pt x="34" y="95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5" y="71"/>
                  </a:lnTo>
                  <a:lnTo>
                    <a:pt x="62" y="64"/>
                  </a:lnTo>
                  <a:lnTo>
                    <a:pt x="71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8" y="39"/>
                  </a:lnTo>
                  <a:lnTo>
                    <a:pt x="108" y="33"/>
                  </a:lnTo>
                  <a:lnTo>
                    <a:pt x="118" y="29"/>
                  </a:lnTo>
                  <a:lnTo>
                    <a:pt x="129" y="24"/>
                  </a:lnTo>
                  <a:lnTo>
                    <a:pt x="138" y="20"/>
                  </a:lnTo>
                  <a:lnTo>
                    <a:pt x="149" y="16"/>
                  </a:lnTo>
                  <a:lnTo>
                    <a:pt x="161" y="12"/>
                  </a:lnTo>
                  <a:lnTo>
                    <a:pt x="172" y="9"/>
                  </a:lnTo>
                  <a:lnTo>
                    <a:pt x="184" y="6"/>
                  </a:lnTo>
                  <a:lnTo>
                    <a:pt x="197" y="4"/>
                  </a:lnTo>
                  <a:lnTo>
                    <a:pt x="209" y="2"/>
                  </a:lnTo>
                  <a:lnTo>
                    <a:pt x="220" y="1"/>
                  </a:lnTo>
                  <a:lnTo>
                    <a:pt x="233" y="0"/>
                  </a:lnTo>
                  <a:lnTo>
                    <a:pt x="246" y="0"/>
                  </a:lnTo>
                  <a:lnTo>
                    <a:pt x="259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8" y="3"/>
                  </a:lnTo>
                  <a:lnTo>
                    <a:pt x="310" y="6"/>
                  </a:lnTo>
                  <a:lnTo>
                    <a:pt x="322" y="8"/>
                  </a:lnTo>
                  <a:lnTo>
                    <a:pt x="334" y="11"/>
                  </a:lnTo>
                  <a:lnTo>
                    <a:pt x="346" y="14"/>
                  </a:lnTo>
                  <a:lnTo>
                    <a:pt x="358" y="18"/>
                  </a:lnTo>
                  <a:lnTo>
                    <a:pt x="369" y="23"/>
                  </a:lnTo>
                  <a:lnTo>
                    <a:pt x="380" y="27"/>
                  </a:lnTo>
                  <a:lnTo>
                    <a:pt x="390" y="32"/>
                  </a:lnTo>
                  <a:lnTo>
                    <a:pt x="400" y="37"/>
                  </a:lnTo>
                  <a:lnTo>
                    <a:pt x="410" y="42"/>
                  </a:lnTo>
                  <a:lnTo>
                    <a:pt x="420" y="48"/>
                  </a:lnTo>
                  <a:lnTo>
                    <a:pt x="429" y="55"/>
                  </a:lnTo>
                  <a:lnTo>
                    <a:pt x="438" y="62"/>
                  </a:lnTo>
                  <a:lnTo>
                    <a:pt x="447" y="69"/>
                  </a:lnTo>
                  <a:lnTo>
                    <a:pt x="455" y="76"/>
                  </a:lnTo>
                  <a:lnTo>
                    <a:pt x="463" y="84"/>
                  </a:lnTo>
                  <a:lnTo>
                    <a:pt x="470" y="92"/>
                  </a:lnTo>
                  <a:lnTo>
                    <a:pt x="476" y="100"/>
                  </a:lnTo>
                  <a:lnTo>
                    <a:pt x="482" y="107"/>
                  </a:lnTo>
                  <a:lnTo>
                    <a:pt x="488" y="116"/>
                  </a:lnTo>
                  <a:lnTo>
                    <a:pt x="494" y="125"/>
                  </a:lnTo>
                  <a:lnTo>
                    <a:pt x="499" y="134"/>
                  </a:lnTo>
                  <a:lnTo>
                    <a:pt x="503" y="143"/>
                  </a:lnTo>
                  <a:lnTo>
                    <a:pt x="506" y="152"/>
                  </a:lnTo>
                  <a:lnTo>
                    <a:pt x="510" y="162"/>
                  </a:lnTo>
                  <a:lnTo>
                    <a:pt x="512" y="171"/>
                  </a:lnTo>
                  <a:lnTo>
                    <a:pt x="514" y="181"/>
                  </a:lnTo>
                  <a:lnTo>
                    <a:pt x="516" y="191"/>
                  </a:lnTo>
                  <a:lnTo>
                    <a:pt x="516" y="201"/>
                  </a:lnTo>
                  <a:lnTo>
                    <a:pt x="516" y="211"/>
                  </a:lnTo>
                  <a:lnTo>
                    <a:pt x="516" y="222"/>
                  </a:lnTo>
                  <a:lnTo>
                    <a:pt x="514" y="232"/>
                  </a:lnTo>
                  <a:lnTo>
                    <a:pt x="512" y="241"/>
                  </a:lnTo>
                  <a:lnTo>
                    <a:pt x="510" y="252"/>
                  </a:lnTo>
                  <a:lnTo>
                    <a:pt x="506" y="261"/>
                  </a:lnTo>
                  <a:lnTo>
                    <a:pt x="503" y="271"/>
                  </a:lnTo>
                  <a:lnTo>
                    <a:pt x="498" y="280"/>
                  </a:lnTo>
                  <a:lnTo>
                    <a:pt x="493" y="289"/>
                  </a:lnTo>
                  <a:lnTo>
                    <a:pt x="488" y="298"/>
                  </a:lnTo>
                  <a:lnTo>
                    <a:pt x="481" y="306"/>
                  </a:lnTo>
                  <a:lnTo>
                    <a:pt x="475" y="314"/>
                  </a:lnTo>
                  <a:lnTo>
                    <a:pt x="469" y="322"/>
                  </a:lnTo>
                  <a:lnTo>
                    <a:pt x="461" y="330"/>
                  </a:lnTo>
                  <a:lnTo>
                    <a:pt x="453" y="337"/>
                  </a:lnTo>
                  <a:lnTo>
                    <a:pt x="444" y="344"/>
                  </a:lnTo>
                  <a:lnTo>
                    <a:pt x="435" y="351"/>
                  </a:lnTo>
                  <a:lnTo>
                    <a:pt x="426" y="357"/>
                  </a:lnTo>
                  <a:lnTo>
                    <a:pt x="416" y="364"/>
                  </a:lnTo>
                  <a:lnTo>
                    <a:pt x="406" y="368"/>
                  </a:lnTo>
                  <a:lnTo>
                    <a:pt x="395" y="373"/>
                  </a:lnTo>
                  <a:lnTo>
                    <a:pt x="385" y="378"/>
                  </a:lnTo>
                  <a:lnTo>
                    <a:pt x="374" y="382"/>
                  </a:lnTo>
                  <a:lnTo>
                    <a:pt x="362" y="386"/>
                  </a:lnTo>
                  <a:lnTo>
                    <a:pt x="350" y="390"/>
                  </a:lnTo>
                  <a:lnTo>
                    <a:pt x="338" y="393"/>
                  </a:lnTo>
                  <a:lnTo>
                    <a:pt x="325" y="395"/>
                  </a:lnTo>
                  <a:lnTo>
                    <a:pt x="312" y="397"/>
                  </a:lnTo>
                  <a:lnTo>
                    <a:pt x="300" y="399"/>
                  </a:lnTo>
                  <a:lnTo>
                    <a:pt x="287" y="400"/>
                  </a:lnTo>
                  <a:lnTo>
                    <a:pt x="274" y="400"/>
                  </a:lnTo>
                  <a:lnTo>
                    <a:pt x="260" y="400"/>
                  </a:lnTo>
                  <a:lnTo>
                    <a:pt x="246" y="400"/>
                  </a:lnTo>
                </a:path>
              </a:pathLst>
            </a:custGeom>
            <a:solidFill>
              <a:srgbClr val="FAFAF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0" name="Freeform 1113"/>
            <p:cNvSpPr>
              <a:spLocks/>
            </p:cNvSpPr>
            <p:nvPr/>
          </p:nvSpPr>
          <p:spPr bwMode="auto">
            <a:xfrm>
              <a:off x="3397" y="3682"/>
              <a:ext cx="513" cy="399"/>
            </a:xfrm>
            <a:custGeom>
              <a:avLst/>
              <a:gdLst/>
              <a:ahLst/>
              <a:cxnLst>
                <a:cxn ang="0">
                  <a:pos x="217" y="394"/>
                </a:cxn>
                <a:cxn ang="0">
                  <a:pos x="179" y="386"/>
                </a:cxn>
                <a:cxn ang="0">
                  <a:pos x="143" y="374"/>
                </a:cxn>
                <a:cxn ang="0">
                  <a:pos x="111" y="359"/>
                </a:cxn>
                <a:cxn ang="0">
                  <a:pos x="81" y="340"/>
                </a:cxn>
                <a:cxn ang="0">
                  <a:pos x="55" y="317"/>
                </a:cxn>
                <a:cxn ang="0">
                  <a:pos x="35" y="293"/>
                </a:cxn>
                <a:cxn ang="0">
                  <a:pos x="18" y="266"/>
                </a:cxn>
                <a:cxn ang="0">
                  <a:pos x="7" y="237"/>
                </a:cxn>
                <a:cxn ang="0">
                  <a:pos x="1" y="207"/>
                </a:cxn>
                <a:cxn ang="0">
                  <a:pos x="1" y="176"/>
                </a:cxn>
                <a:cxn ang="0">
                  <a:pos x="7" y="147"/>
                </a:cxn>
                <a:cxn ang="0">
                  <a:pos x="18" y="119"/>
                </a:cxn>
                <a:cxn ang="0">
                  <a:pos x="34" y="94"/>
                </a:cxn>
                <a:cxn ang="0">
                  <a:pos x="54" y="71"/>
                </a:cxn>
                <a:cxn ang="0">
                  <a:pos x="79" y="51"/>
                </a:cxn>
                <a:cxn ang="0">
                  <a:pos x="107" y="33"/>
                </a:cxn>
                <a:cxn ang="0">
                  <a:pos x="137" y="20"/>
                </a:cxn>
                <a:cxn ang="0">
                  <a:pos x="171" y="10"/>
                </a:cxn>
                <a:cxn ang="0">
                  <a:pos x="207" y="3"/>
                </a:cxn>
                <a:cxn ang="0">
                  <a:pos x="244" y="0"/>
                </a:cxn>
                <a:cxn ang="0">
                  <a:pos x="283" y="2"/>
                </a:cxn>
                <a:cxn ang="0">
                  <a:pos x="319" y="9"/>
                </a:cxn>
                <a:cxn ang="0">
                  <a:pos x="355" y="19"/>
                </a:cxn>
                <a:cxn ang="0">
                  <a:pos x="387" y="33"/>
                </a:cxn>
                <a:cxn ang="0">
                  <a:pos x="417" y="49"/>
                </a:cxn>
                <a:cxn ang="0">
                  <a:pos x="444" y="69"/>
                </a:cxn>
                <a:cxn ang="0">
                  <a:pos x="467" y="92"/>
                </a:cxn>
                <a:cxn ang="0">
                  <a:pos x="484" y="116"/>
                </a:cxn>
                <a:cxn ang="0">
                  <a:pos x="499" y="143"/>
                </a:cxn>
                <a:cxn ang="0">
                  <a:pos x="508" y="170"/>
                </a:cxn>
                <a:cxn ang="0">
                  <a:pos x="512" y="200"/>
                </a:cxn>
                <a:cxn ang="0">
                  <a:pos x="510" y="231"/>
                </a:cxn>
                <a:cxn ang="0">
                  <a:pos x="503" y="260"/>
                </a:cxn>
                <a:cxn ang="0">
                  <a:pos x="489" y="288"/>
                </a:cxn>
                <a:cxn ang="0">
                  <a:pos x="471" y="312"/>
                </a:cxn>
                <a:cxn ang="0">
                  <a:pos x="449" y="335"/>
                </a:cxn>
                <a:cxn ang="0">
                  <a:pos x="422" y="355"/>
                </a:cxn>
                <a:cxn ang="0">
                  <a:pos x="392" y="371"/>
                </a:cxn>
                <a:cxn ang="0">
                  <a:pos x="359" y="384"/>
                </a:cxn>
                <a:cxn ang="0">
                  <a:pos x="323" y="393"/>
                </a:cxn>
                <a:cxn ang="0">
                  <a:pos x="285" y="397"/>
                </a:cxn>
                <a:cxn ang="0">
                  <a:pos x="244" y="397"/>
                </a:cxn>
              </a:cxnLst>
              <a:rect l="0" t="0" r="r" b="b"/>
              <a:pathLst>
                <a:path w="513" h="399">
                  <a:moveTo>
                    <a:pt x="244" y="397"/>
                  </a:moveTo>
                  <a:lnTo>
                    <a:pt x="231" y="396"/>
                  </a:lnTo>
                  <a:lnTo>
                    <a:pt x="217" y="394"/>
                  </a:lnTo>
                  <a:lnTo>
                    <a:pt x="205" y="392"/>
                  </a:lnTo>
                  <a:lnTo>
                    <a:pt x="192" y="390"/>
                  </a:lnTo>
                  <a:lnTo>
                    <a:pt x="179" y="386"/>
                  </a:lnTo>
                  <a:lnTo>
                    <a:pt x="167" y="383"/>
                  </a:lnTo>
                  <a:lnTo>
                    <a:pt x="155" y="379"/>
                  </a:lnTo>
                  <a:lnTo>
                    <a:pt x="143" y="374"/>
                  </a:lnTo>
                  <a:lnTo>
                    <a:pt x="132" y="369"/>
                  </a:lnTo>
                  <a:lnTo>
                    <a:pt x="121" y="365"/>
                  </a:lnTo>
                  <a:lnTo>
                    <a:pt x="111" y="359"/>
                  </a:lnTo>
                  <a:lnTo>
                    <a:pt x="100" y="353"/>
                  </a:lnTo>
                  <a:lnTo>
                    <a:pt x="90" y="346"/>
                  </a:lnTo>
                  <a:lnTo>
                    <a:pt x="81" y="340"/>
                  </a:lnTo>
                  <a:lnTo>
                    <a:pt x="72" y="332"/>
                  </a:lnTo>
                  <a:lnTo>
                    <a:pt x="63" y="325"/>
                  </a:lnTo>
                  <a:lnTo>
                    <a:pt x="55" y="317"/>
                  </a:lnTo>
                  <a:lnTo>
                    <a:pt x="48" y="309"/>
                  </a:lnTo>
                  <a:lnTo>
                    <a:pt x="41" y="301"/>
                  </a:lnTo>
                  <a:lnTo>
                    <a:pt x="35" y="293"/>
                  </a:lnTo>
                  <a:lnTo>
                    <a:pt x="29" y="284"/>
                  </a:lnTo>
                  <a:lnTo>
                    <a:pt x="23" y="275"/>
                  </a:lnTo>
                  <a:lnTo>
                    <a:pt x="18" y="266"/>
                  </a:lnTo>
                  <a:lnTo>
                    <a:pt x="14" y="257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8"/>
                  </a:lnTo>
                  <a:lnTo>
                    <a:pt x="1" y="20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1" y="176"/>
                  </a:lnTo>
                  <a:lnTo>
                    <a:pt x="2" y="166"/>
                  </a:lnTo>
                  <a:lnTo>
                    <a:pt x="4" y="157"/>
                  </a:lnTo>
                  <a:lnTo>
                    <a:pt x="7" y="147"/>
                  </a:lnTo>
                  <a:lnTo>
                    <a:pt x="10" y="138"/>
                  </a:lnTo>
                  <a:lnTo>
                    <a:pt x="14" y="128"/>
                  </a:lnTo>
                  <a:lnTo>
                    <a:pt x="18" y="119"/>
                  </a:lnTo>
                  <a:lnTo>
                    <a:pt x="23" y="110"/>
                  </a:lnTo>
                  <a:lnTo>
                    <a:pt x="29" y="102"/>
                  </a:lnTo>
                  <a:lnTo>
                    <a:pt x="34" y="94"/>
                  </a:lnTo>
                  <a:lnTo>
                    <a:pt x="41" y="87"/>
                  </a:lnTo>
                  <a:lnTo>
                    <a:pt x="47" y="79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0" y="57"/>
                  </a:lnTo>
                  <a:lnTo>
                    <a:pt x="79" y="51"/>
                  </a:lnTo>
                  <a:lnTo>
                    <a:pt x="88" y="44"/>
                  </a:lnTo>
                  <a:lnTo>
                    <a:pt x="97" y="39"/>
                  </a:lnTo>
                  <a:lnTo>
                    <a:pt x="107" y="33"/>
                  </a:lnTo>
                  <a:lnTo>
                    <a:pt x="117" y="29"/>
                  </a:lnTo>
                  <a:lnTo>
                    <a:pt x="128" y="24"/>
                  </a:lnTo>
                  <a:lnTo>
                    <a:pt x="137" y="20"/>
                  </a:lnTo>
                  <a:lnTo>
                    <a:pt x="148" y="16"/>
                  </a:lnTo>
                  <a:lnTo>
                    <a:pt x="160" y="12"/>
                  </a:lnTo>
                  <a:lnTo>
                    <a:pt x="171" y="10"/>
                  </a:lnTo>
                  <a:lnTo>
                    <a:pt x="183" y="7"/>
                  </a:lnTo>
                  <a:lnTo>
                    <a:pt x="195" y="5"/>
                  </a:lnTo>
                  <a:lnTo>
                    <a:pt x="207" y="3"/>
                  </a:lnTo>
                  <a:lnTo>
                    <a:pt x="219" y="2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1"/>
                  </a:lnTo>
                  <a:lnTo>
                    <a:pt x="270" y="1"/>
                  </a:lnTo>
                  <a:lnTo>
                    <a:pt x="283" y="2"/>
                  </a:lnTo>
                  <a:lnTo>
                    <a:pt x="295" y="4"/>
                  </a:lnTo>
                  <a:lnTo>
                    <a:pt x="307" y="6"/>
                  </a:lnTo>
                  <a:lnTo>
                    <a:pt x="319" y="9"/>
                  </a:lnTo>
                  <a:lnTo>
                    <a:pt x="331" y="11"/>
                  </a:lnTo>
                  <a:lnTo>
                    <a:pt x="343" y="15"/>
                  </a:lnTo>
                  <a:lnTo>
                    <a:pt x="355" y="19"/>
                  </a:lnTo>
                  <a:lnTo>
                    <a:pt x="366" y="23"/>
                  </a:lnTo>
                  <a:lnTo>
                    <a:pt x="377" y="28"/>
                  </a:lnTo>
                  <a:lnTo>
                    <a:pt x="387" y="33"/>
                  </a:lnTo>
                  <a:lnTo>
                    <a:pt x="397" y="37"/>
                  </a:lnTo>
                  <a:lnTo>
                    <a:pt x="407" y="43"/>
                  </a:lnTo>
                  <a:lnTo>
                    <a:pt x="417" y="49"/>
                  </a:lnTo>
                  <a:lnTo>
                    <a:pt x="426" y="55"/>
                  </a:lnTo>
                  <a:lnTo>
                    <a:pt x="435" y="62"/>
                  </a:lnTo>
                  <a:lnTo>
                    <a:pt x="444" y="69"/>
                  </a:lnTo>
                  <a:lnTo>
                    <a:pt x="452" y="76"/>
                  </a:lnTo>
                  <a:lnTo>
                    <a:pt x="459" y="84"/>
                  </a:lnTo>
                  <a:lnTo>
                    <a:pt x="467" y="92"/>
                  </a:lnTo>
                  <a:lnTo>
                    <a:pt x="473" y="100"/>
                  </a:lnTo>
                  <a:lnTo>
                    <a:pt x="479" y="107"/>
                  </a:lnTo>
                  <a:lnTo>
                    <a:pt x="484" y="116"/>
                  </a:lnTo>
                  <a:lnTo>
                    <a:pt x="490" y="124"/>
                  </a:lnTo>
                  <a:lnTo>
                    <a:pt x="495" y="133"/>
                  </a:lnTo>
                  <a:lnTo>
                    <a:pt x="499" y="143"/>
                  </a:lnTo>
                  <a:lnTo>
                    <a:pt x="503" y="152"/>
                  </a:lnTo>
                  <a:lnTo>
                    <a:pt x="506" y="162"/>
                  </a:lnTo>
                  <a:lnTo>
                    <a:pt x="508" y="170"/>
                  </a:lnTo>
                  <a:lnTo>
                    <a:pt x="510" y="180"/>
                  </a:lnTo>
                  <a:lnTo>
                    <a:pt x="511" y="190"/>
                  </a:lnTo>
                  <a:lnTo>
                    <a:pt x="512" y="200"/>
                  </a:lnTo>
                  <a:lnTo>
                    <a:pt x="512" y="210"/>
                  </a:lnTo>
                  <a:lnTo>
                    <a:pt x="512" y="221"/>
                  </a:lnTo>
                  <a:lnTo>
                    <a:pt x="510" y="231"/>
                  </a:lnTo>
                  <a:lnTo>
                    <a:pt x="508" y="240"/>
                  </a:lnTo>
                  <a:lnTo>
                    <a:pt x="506" y="250"/>
                  </a:lnTo>
                  <a:lnTo>
                    <a:pt x="503" y="260"/>
                  </a:lnTo>
                  <a:lnTo>
                    <a:pt x="499" y="269"/>
                  </a:lnTo>
                  <a:lnTo>
                    <a:pt x="494" y="279"/>
                  </a:lnTo>
                  <a:lnTo>
                    <a:pt x="489" y="288"/>
                  </a:lnTo>
                  <a:lnTo>
                    <a:pt x="484" y="296"/>
                  </a:lnTo>
                  <a:lnTo>
                    <a:pt x="478" y="304"/>
                  </a:lnTo>
                  <a:lnTo>
                    <a:pt x="471" y="312"/>
                  </a:lnTo>
                  <a:lnTo>
                    <a:pt x="465" y="320"/>
                  </a:lnTo>
                  <a:lnTo>
                    <a:pt x="457" y="328"/>
                  </a:lnTo>
                  <a:lnTo>
                    <a:pt x="449" y="335"/>
                  </a:lnTo>
                  <a:lnTo>
                    <a:pt x="441" y="342"/>
                  </a:lnTo>
                  <a:lnTo>
                    <a:pt x="432" y="349"/>
                  </a:lnTo>
                  <a:lnTo>
                    <a:pt x="422" y="355"/>
                  </a:lnTo>
                  <a:lnTo>
                    <a:pt x="413" y="361"/>
                  </a:lnTo>
                  <a:lnTo>
                    <a:pt x="402" y="366"/>
                  </a:lnTo>
                  <a:lnTo>
                    <a:pt x="392" y="371"/>
                  </a:lnTo>
                  <a:lnTo>
                    <a:pt x="382" y="375"/>
                  </a:lnTo>
                  <a:lnTo>
                    <a:pt x="371" y="380"/>
                  </a:lnTo>
                  <a:lnTo>
                    <a:pt x="359" y="384"/>
                  </a:lnTo>
                  <a:lnTo>
                    <a:pt x="347" y="387"/>
                  </a:lnTo>
                  <a:lnTo>
                    <a:pt x="335" y="390"/>
                  </a:lnTo>
                  <a:lnTo>
                    <a:pt x="323" y="393"/>
                  </a:lnTo>
                  <a:lnTo>
                    <a:pt x="310" y="395"/>
                  </a:lnTo>
                  <a:lnTo>
                    <a:pt x="298" y="396"/>
                  </a:lnTo>
                  <a:lnTo>
                    <a:pt x="285" y="397"/>
                  </a:lnTo>
                  <a:lnTo>
                    <a:pt x="272" y="398"/>
                  </a:lnTo>
                  <a:lnTo>
                    <a:pt x="258" y="398"/>
                  </a:lnTo>
                  <a:lnTo>
                    <a:pt x="244" y="397"/>
                  </a:lnTo>
                </a:path>
              </a:pathLst>
            </a:custGeom>
            <a:solidFill>
              <a:srgbClr val="F9F9F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1" name="Freeform 1114"/>
            <p:cNvSpPr>
              <a:spLocks/>
            </p:cNvSpPr>
            <p:nvPr/>
          </p:nvSpPr>
          <p:spPr bwMode="auto">
            <a:xfrm>
              <a:off x="3399" y="3684"/>
              <a:ext cx="509" cy="395"/>
            </a:xfrm>
            <a:custGeom>
              <a:avLst/>
              <a:gdLst/>
              <a:ahLst/>
              <a:cxnLst>
                <a:cxn ang="0">
                  <a:pos x="216" y="391"/>
                </a:cxn>
                <a:cxn ang="0">
                  <a:pos x="178" y="383"/>
                </a:cxn>
                <a:cxn ang="0">
                  <a:pos x="142" y="371"/>
                </a:cxn>
                <a:cxn ang="0">
                  <a:pos x="110" y="356"/>
                </a:cxn>
                <a:cxn ang="0">
                  <a:pos x="81" y="337"/>
                </a:cxn>
                <a:cxn ang="0">
                  <a:pos x="55" y="314"/>
                </a:cxn>
                <a:cxn ang="0">
                  <a:pos x="35" y="290"/>
                </a:cxn>
                <a:cxn ang="0">
                  <a:pos x="18" y="263"/>
                </a:cxn>
                <a:cxn ang="0">
                  <a:pos x="7" y="234"/>
                </a:cxn>
                <a:cxn ang="0">
                  <a:pos x="1" y="205"/>
                </a:cxn>
                <a:cxn ang="0">
                  <a:pos x="1" y="174"/>
                </a:cxn>
                <a:cxn ang="0">
                  <a:pos x="7" y="146"/>
                </a:cxn>
                <a:cxn ang="0">
                  <a:pos x="18" y="118"/>
                </a:cxn>
                <a:cxn ang="0">
                  <a:pos x="34" y="93"/>
                </a:cxn>
                <a:cxn ang="0">
                  <a:pos x="54" y="70"/>
                </a:cxn>
                <a:cxn ang="0">
                  <a:pos x="78" y="50"/>
                </a:cxn>
                <a:cxn ang="0">
                  <a:pos x="106" y="33"/>
                </a:cxn>
                <a:cxn ang="0">
                  <a:pos x="136" y="19"/>
                </a:cxn>
                <a:cxn ang="0">
                  <a:pos x="170" y="9"/>
                </a:cxn>
                <a:cxn ang="0">
                  <a:pos x="206" y="3"/>
                </a:cxn>
                <a:cxn ang="0">
                  <a:pos x="242" y="0"/>
                </a:cxn>
                <a:cxn ang="0">
                  <a:pos x="280" y="2"/>
                </a:cxn>
                <a:cxn ang="0">
                  <a:pos x="317" y="8"/>
                </a:cxn>
                <a:cxn ang="0">
                  <a:pos x="352" y="18"/>
                </a:cxn>
                <a:cxn ang="0">
                  <a:pos x="384" y="32"/>
                </a:cxn>
                <a:cxn ang="0">
                  <a:pos x="414" y="48"/>
                </a:cxn>
                <a:cxn ang="0">
                  <a:pos x="440" y="68"/>
                </a:cxn>
                <a:cxn ang="0">
                  <a:pos x="463" y="91"/>
                </a:cxn>
                <a:cxn ang="0">
                  <a:pos x="481" y="114"/>
                </a:cxn>
                <a:cxn ang="0">
                  <a:pos x="495" y="141"/>
                </a:cxn>
                <a:cxn ang="0">
                  <a:pos x="504" y="169"/>
                </a:cxn>
                <a:cxn ang="0">
                  <a:pos x="508" y="198"/>
                </a:cxn>
                <a:cxn ang="0">
                  <a:pos x="506" y="229"/>
                </a:cxn>
                <a:cxn ang="0">
                  <a:pos x="499" y="257"/>
                </a:cxn>
                <a:cxn ang="0">
                  <a:pos x="486" y="285"/>
                </a:cxn>
                <a:cxn ang="0">
                  <a:pos x="468" y="310"/>
                </a:cxn>
                <a:cxn ang="0">
                  <a:pos x="446" y="332"/>
                </a:cxn>
                <a:cxn ang="0">
                  <a:pos x="419" y="352"/>
                </a:cxn>
                <a:cxn ang="0">
                  <a:pos x="389" y="367"/>
                </a:cxn>
                <a:cxn ang="0">
                  <a:pos x="356" y="380"/>
                </a:cxn>
                <a:cxn ang="0">
                  <a:pos x="320" y="389"/>
                </a:cxn>
                <a:cxn ang="0">
                  <a:pos x="283" y="394"/>
                </a:cxn>
                <a:cxn ang="0">
                  <a:pos x="243" y="394"/>
                </a:cxn>
              </a:cxnLst>
              <a:rect l="0" t="0" r="r" b="b"/>
              <a:pathLst>
                <a:path w="509" h="395">
                  <a:moveTo>
                    <a:pt x="243" y="394"/>
                  </a:moveTo>
                  <a:lnTo>
                    <a:pt x="229" y="393"/>
                  </a:lnTo>
                  <a:lnTo>
                    <a:pt x="216" y="391"/>
                  </a:lnTo>
                  <a:lnTo>
                    <a:pt x="203" y="389"/>
                  </a:lnTo>
                  <a:lnTo>
                    <a:pt x="191" y="386"/>
                  </a:lnTo>
                  <a:lnTo>
                    <a:pt x="178" y="383"/>
                  </a:lnTo>
                  <a:lnTo>
                    <a:pt x="166" y="379"/>
                  </a:lnTo>
                  <a:lnTo>
                    <a:pt x="154" y="375"/>
                  </a:lnTo>
                  <a:lnTo>
                    <a:pt x="142" y="371"/>
                  </a:lnTo>
                  <a:lnTo>
                    <a:pt x="131" y="366"/>
                  </a:lnTo>
                  <a:lnTo>
                    <a:pt x="120" y="361"/>
                  </a:lnTo>
                  <a:lnTo>
                    <a:pt x="110" y="356"/>
                  </a:lnTo>
                  <a:lnTo>
                    <a:pt x="100" y="350"/>
                  </a:lnTo>
                  <a:lnTo>
                    <a:pt x="90" y="343"/>
                  </a:lnTo>
                  <a:lnTo>
                    <a:pt x="81" y="337"/>
                  </a:lnTo>
                  <a:lnTo>
                    <a:pt x="72" y="329"/>
                  </a:lnTo>
                  <a:lnTo>
                    <a:pt x="63" y="322"/>
                  </a:lnTo>
                  <a:lnTo>
                    <a:pt x="55" y="314"/>
                  </a:lnTo>
                  <a:lnTo>
                    <a:pt x="47" y="306"/>
                  </a:lnTo>
                  <a:lnTo>
                    <a:pt x="41" y="298"/>
                  </a:lnTo>
                  <a:lnTo>
                    <a:pt x="35" y="290"/>
                  </a:lnTo>
                  <a:lnTo>
                    <a:pt x="28" y="282"/>
                  </a:lnTo>
                  <a:lnTo>
                    <a:pt x="23" y="273"/>
                  </a:lnTo>
                  <a:lnTo>
                    <a:pt x="18" y="263"/>
                  </a:lnTo>
                  <a:lnTo>
                    <a:pt x="14" y="254"/>
                  </a:lnTo>
                  <a:lnTo>
                    <a:pt x="10" y="244"/>
                  </a:lnTo>
                  <a:lnTo>
                    <a:pt x="7" y="234"/>
                  </a:lnTo>
                  <a:lnTo>
                    <a:pt x="4" y="226"/>
                  </a:lnTo>
                  <a:lnTo>
                    <a:pt x="2" y="216"/>
                  </a:lnTo>
                  <a:lnTo>
                    <a:pt x="1" y="205"/>
                  </a:lnTo>
                  <a:lnTo>
                    <a:pt x="0" y="195"/>
                  </a:lnTo>
                  <a:lnTo>
                    <a:pt x="0" y="185"/>
                  </a:lnTo>
                  <a:lnTo>
                    <a:pt x="1" y="174"/>
                  </a:lnTo>
                  <a:lnTo>
                    <a:pt x="2" y="164"/>
                  </a:lnTo>
                  <a:lnTo>
                    <a:pt x="4" y="155"/>
                  </a:lnTo>
                  <a:lnTo>
                    <a:pt x="7" y="146"/>
                  </a:lnTo>
                  <a:lnTo>
                    <a:pt x="10" y="136"/>
                  </a:lnTo>
                  <a:lnTo>
                    <a:pt x="14" y="127"/>
                  </a:lnTo>
                  <a:lnTo>
                    <a:pt x="18" y="118"/>
                  </a:lnTo>
                  <a:lnTo>
                    <a:pt x="23" y="109"/>
                  </a:lnTo>
                  <a:lnTo>
                    <a:pt x="28" y="101"/>
                  </a:lnTo>
                  <a:lnTo>
                    <a:pt x="34" y="93"/>
                  </a:lnTo>
                  <a:lnTo>
                    <a:pt x="40" y="85"/>
                  </a:lnTo>
                  <a:lnTo>
                    <a:pt x="46" y="78"/>
                  </a:lnTo>
                  <a:lnTo>
                    <a:pt x="54" y="70"/>
                  </a:lnTo>
                  <a:lnTo>
                    <a:pt x="61" y="63"/>
                  </a:lnTo>
                  <a:lnTo>
                    <a:pt x="70" y="56"/>
                  </a:lnTo>
                  <a:lnTo>
                    <a:pt x="78" y="50"/>
                  </a:lnTo>
                  <a:lnTo>
                    <a:pt x="87" y="44"/>
                  </a:lnTo>
                  <a:lnTo>
                    <a:pt x="96" y="38"/>
                  </a:lnTo>
                  <a:lnTo>
                    <a:pt x="106" y="33"/>
                  </a:lnTo>
                  <a:lnTo>
                    <a:pt x="116" y="29"/>
                  </a:lnTo>
                  <a:lnTo>
                    <a:pt x="127" y="24"/>
                  </a:lnTo>
                  <a:lnTo>
                    <a:pt x="136" y="19"/>
                  </a:lnTo>
                  <a:lnTo>
                    <a:pt x="147" y="16"/>
                  </a:lnTo>
                  <a:lnTo>
                    <a:pt x="158" y="12"/>
                  </a:lnTo>
                  <a:lnTo>
                    <a:pt x="170" y="9"/>
                  </a:lnTo>
                  <a:lnTo>
                    <a:pt x="182" y="7"/>
                  </a:lnTo>
                  <a:lnTo>
                    <a:pt x="194" y="4"/>
                  </a:lnTo>
                  <a:lnTo>
                    <a:pt x="206" y="3"/>
                  </a:lnTo>
                  <a:lnTo>
                    <a:pt x="217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0" y="2"/>
                  </a:lnTo>
                  <a:lnTo>
                    <a:pt x="293" y="4"/>
                  </a:lnTo>
                  <a:lnTo>
                    <a:pt x="305" y="6"/>
                  </a:lnTo>
                  <a:lnTo>
                    <a:pt x="317" y="8"/>
                  </a:lnTo>
                  <a:lnTo>
                    <a:pt x="329" y="11"/>
                  </a:lnTo>
                  <a:lnTo>
                    <a:pt x="340" y="14"/>
                  </a:lnTo>
                  <a:lnTo>
                    <a:pt x="352" y="18"/>
                  </a:lnTo>
                  <a:lnTo>
                    <a:pt x="363" y="22"/>
                  </a:lnTo>
                  <a:lnTo>
                    <a:pt x="374" y="27"/>
                  </a:lnTo>
                  <a:lnTo>
                    <a:pt x="384" y="32"/>
                  </a:lnTo>
                  <a:lnTo>
                    <a:pt x="394" y="36"/>
                  </a:lnTo>
                  <a:lnTo>
                    <a:pt x="404" y="42"/>
                  </a:lnTo>
                  <a:lnTo>
                    <a:pt x="414" y="48"/>
                  </a:lnTo>
                  <a:lnTo>
                    <a:pt x="423" y="54"/>
                  </a:lnTo>
                  <a:lnTo>
                    <a:pt x="432" y="61"/>
                  </a:lnTo>
                  <a:lnTo>
                    <a:pt x="440" y="68"/>
                  </a:lnTo>
                  <a:lnTo>
                    <a:pt x="448" y="75"/>
                  </a:lnTo>
                  <a:lnTo>
                    <a:pt x="456" y="83"/>
                  </a:lnTo>
                  <a:lnTo>
                    <a:pt x="463" y="91"/>
                  </a:lnTo>
                  <a:lnTo>
                    <a:pt x="469" y="98"/>
                  </a:lnTo>
                  <a:lnTo>
                    <a:pt x="475" y="106"/>
                  </a:lnTo>
                  <a:lnTo>
                    <a:pt x="481" y="114"/>
                  </a:lnTo>
                  <a:lnTo>
                    <a:pt x="486" y="123"/>
                  </a:lnTo>
                  <a:lnTo>
                    <a:pt x="491" y="132"/>
                  </a:lnTo>
                  <a:lnTo>
                    <a:pt x="495" y="141"/>
                  </a:lnTo>
                  <a:lnTo>
                    <a:pt x="499" y="150"/>
                  </a:lnTo>
                  <a:lnTo>
                    <a:pt x="502" y="160"/>
                  </a:lnTo>
                  <a:lnTo>
                    <a:pt x="504" y="169"/>
                  </a:lnTo>
                  <a:lnTo>
                    <a:pt x="506" y="178"/>
                  </a:lnTo>
                  <a:lnTo>
                    <a:pt x="507" y="188"/>
                  </a:lnTo>
                  <a:lnTo>
                    <a:pt x="508" y="198"/>
                  </a:lnTo>
                  <a:lnTo>
                    <a:pt x="508" y="208"/>
                  </a:lnTo>
                  <a:lnTo>
                    <a:pt x="508" y="219"/>
                  </a:lnTo>
                  <a:lnTo>
                    <a:pt x="506" y="229"/>
                  </a:lnTo>
                  <a:lnTo>
                    <a:pt x="504" y="238"/>
                  </a:lnTo>
                  <a:lnTo>
                    <a:pt x="502" y="248"/>
                  </a:lnTo>
                  <a:lnTo>
                    <a:pt x="499" y="257"/>
                  </a:lnTo>
                  <a:lnTo>
                    <a:pt x="495" y="267"/>
                  </a:lnTo>
                  <a:lnTo>
                    <a:pt x="491" y="276"/>
                  </a:lnTo>
                  <a:lnTo>
                    <a:pt x="486" y="285"/>
                  </a:lnTo>
                  <a:lnTo>
                    <a:pt x="480" y="294"/>
                  </a:lnTo>
                  <a:lnTo>
                    <a:pt x="474" y="301"/>
                  </a:lnTo>
                  <a:lnTo>
                    <a:pt x="468" y="310"/>
                  </a:lnTo>
                  <a:lnTo>
                    <a:pt x="461" y="317"/>
                  </a:lnTo>
                  <a:lnTo>
                    <a:pt x="454" y="325"/>
                  </a:lnTo>
                  <a:lnTo>
                    <a:pt x="446" y="332"/>
                  </a:lnTo>
                  <a:lnTo>
                    <a:pt x="437" y="339"/>
                  </a:lnTo>
                  <a:lnTo>
                    <a:pt x="428" y="346"/>
                  </a:lnTo>
                  <a:lnTo>
                    <a:pt x="419" y="352"/>
                  </a:lnTo>
                  <a:lnTo>
                    <a:pt x="410" y="358"/>
                  </a:lnTo>
                  <a:lnTo>
                    <a:pt x="399" y="362"/>
                  </a:lnTo>
                  <a:lnTo>
                    <a:pt x="389" y="367"/>
                  </a:lnTo>
                  <a:lnTo>
                    <a:pt x="379" y="372"/>
                  </a:lnTo>
                  <a:lnTo>
                    <a:pt x="368" y="376"/>
                  </a:lnTo>
                  <a:lnTo>
                    <a:pt x="356" y="380"/>
                  </a:lnTo>
                  <a:lnTo>
                    <a:pt x="345" y="384"/>
                  </a:lnTo>
                  <a:lnTo>
                    <a:pt x="333" y="387"/>
                  </a:lnTo>
                  <a:lnTo>
                    <a:pt x="320" y="389"/>
                  </a:lnTo>
                  <a:lnTo>
                    <a:pt x="307" y="391"/>
                  </a:lnTo>
                  <a:lnTo>
                    <a:pt x="296" y="393"/>
                  </a:lnTo>
                  <a:lnTo>
                    <a:pt x="283" y="394"/>
                  </a:lnTo>
                  <a:lnTo>
                    <a:pt x="270" y="394"/>
                  </a:lnTo>
                  <a:lnTo>
                    <a:pt x="256" y="394"/>
                  </a:lnTo>
                  <a:lnTo>
                    <a:pt x="243" y="394"/>
                  </a:lnTo>
                </a:path>
              </a:pathLst>
            </a:custGeom>
            <a:solidFill>
              <a:srgbClr val="F8F8F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2" name="Freeform 1115"/>
            <p:cNvSpPr>
              <a:spLocks/>
            </p:cNvSpPr>
            <p:nvPr/>
          </p:nvSpPr>
          <p:spPr bwMode="auto">
            <a:xfrm>
              <a:off x="3401" y="3686"/>
              <a:ext cx="505" cy="392"/>
            </a:xfrm>
            <a:custGeom>
              <a:avLst/>
              <a:gdLst/>
              <a:ahLst/>
              <a:cxnLst>
                <a:cxn ang="0">
                  <a:pos x="214" y="387"/>
                </a:cxn>
                <a:cxn ang="0">
                  <a:pos x="176" y="379"/>
                </a:cxn>
                <a:cxn ang="0">
                  <a:pos x="141" y="367"/>
                </a:cxn>
                <a:cxn ang="0">
                  <a:pos x="109" y="353"/>
                </a:cxn>
                <a:cxn ang="0">
                  <a:pos x="80" y="333"/>
                </a:cxn>
                <a:cxn ang="0">
                  <a:pos x="54" y="311"/>
                </a:cxn>
                <a:cxn ang="0">
                  <a:pos x="34" y="288"/>
                </a:cxn>
                <a:cxn ang="0">
                  <a:pos x="18" y="261"/>
                </a:cxn>
                <a:cxn ang="0">
                  <a:pos x="7" y="232"/>
                </a:cxn>
                <a:cxn ang="0">
                  <a:pos x="1" y="203"/>
                </a:cxn>
                <a:cxn ang="0">
                  <a:pos x="1" y="172"/>
                </a:cxn>
                <a:cxn ang="0">
                  <a:pos x="7" y="144"/>
                </a:cxn>
                <a:cxn ang="0">
                  <a:pos x="18" y="117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8" y="49"/>
                </a:cxn>
                <a:cxn ang="0">
                  <a:pos x="105" y="33"/>
                </a:cxn>
                <a:cxn ang="0">
                  <a:pos x="135" y="19"/>
                </a:cxn>
                <a:cxn ang="0">
                  <a:pos x="168" y="8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78" y="1"/>
                </a:cxn>
                <a:cxn ang="0">
                  <a:pos x="314" y="7"/>
                </a:cxn>
                <a:cxn ang="0">
                  <a:pos x="349" y="18"/>
                </a:cxn>
                <a:cxn ang="0">
                  <a:pos x="381" y="31"/>
                </a:cxn>
                <a:cxn ang="0">
                  <a:pos x="410" y="47"/>
                </a:cxn>
                <a:cxn ang="0">
                  <a:pos x="437" y="67"/>
                </a:cxn>
                <a:cxn ang="0">
                  <a:pos x="459" y="89"/>
                </a:cxn>
                <a:cxn ang="0">
                  <a:pos x="477" y="113"/>
                </a:cxn>
                <a:cxn ang="0">
                  <a:pos x="491" y="140"/>
                </a:cxn>
                <a:cxn ang="0">
                  <a:pos x="500" y="167"/>
                </a:cxn>
                <a:cxn ang="0">
                  <a:pos x="504" y="196"/>
                </a:cxn>
                <a:cxn ang="0">
                  <a:pos x="502" y="227"/>
                </a:cxn>
                <a:cxn ang="0">
                  <a:pos x="495" y="255"/>
                </a:cxn>
                <a:cxn ang="0">
                  <a:pos x="482" y="282"/>
                </a:cxn>
                <a:cxn ang="0">
                  <a:pos x="464" y="307"/>
                </a:cxn>
                <a:cxn ang="0">
                  <a:pos x="442" y="329"/>
                </a:cxn>
                <a:cxn ang="0">
                  <a:pos x="416" y="349"/>
                </a:cxn>
                <a:cxn ang="0">
                  <a:pos x="386" y="364"/>
                </a:cxn>
                <a:cxn ang="0">
                  <a:pos x="354" y="377"/>
                </a:cxn>
                <a:cxn ang="0">
                  <a:pos x="318" y="386"/>
                </a:cxn>
                <a:cxn ang="0">
                  <a:pos x="280" y="390"/>
                </a:cxn>
                <a:cxn ang="0">
                  <a:pos x="241" y="390"/>
                </a:cxn>
              </a:cxnLst>
              <a:rect l="0" t="0" r="r" b="b"/>
              <a:pathLst>
                <a:path w="505" h="392">
                  <a:moveTo>
                    <a:pt x="241" y="390"/>
                  </a:moveTo>
                  <a:lnTo>
                    <a:pt x="227" y="389"/>
                  </a:lnTo>
                  <a:lnTo>
                    <a:pt x="214" y="387"/>
                  </a:lnTo>
                  <a:lnTo>
                    <a:pt x="202" y="385"/>
                  </a:lnTo>
                  <a:lnTo>
                    <a:pt x="189" y="382"/>
                  </a:lnTo>
                  <a:lnTo>
                    <a:pt x="176" y="379"/>
                  </a:lnTo>
                  <a:lnTo>
                    <a:pt x="164" y="376"/>
                  </a:lnTo>
                  <a:lnTo>
                    <a:pt x="152" y="372"/>
                  </a:lnTo>
                  <a:lnTo>
                    <a:pt x="141" y="367"/>
                  </a:lnTo>
                  <a:lnTo>
                    <a:pt x="130" y="363"/>
                  </a:lnTo>
                  <a:lnTo>
                    <a:pt x="120" y="358"/>
                  </a:lnTo>
                  <a:lnTo>
                    <a:pt x="109" y="353"/>
                  </a:lnTo>
                  <a:lnTo>
                    <a:pt x="99" y="346"/>
                  </a:lnTo>
                  <a:lnTo>
                    <a:pt x="89" y="340"/>
                  </a:lnTo>
                  <a:lnTo>
                    <a:pt x="80" y="333"/>
                  </a:lnTo>
                  <a:lnTo>
                    <a:pt x="71" y="326"/>
                  </a:lnTo>
                  <a:lnTo>
                    <a:pt x="62" y="319"/>
                  </a:lnTo>
                  <a:lnTo>
                    <a:pt x="54" y="311"/>
                  </a:lnTo>
                  <a:lnTo>
                    <a:pt x="47" y="303"/>
                  </a:lnTo>
                  <a:lnTo>
                    <a:pt x="41" y="295"/>
                  </a:lnTo>
                  <a:lnTo>
                    <a:pt x="34" y="288"/>
                  </a:lnTo>
                  <a:lnTo>
                    <a:pt x="28" y="279"/>
                  </a:lnTo>
                  <a:lnTo>
                    <a:pt x="23" y="270"/>
                  </a:lnTo>
                  <a:lnTo>
                    <a:pt x="18" y="261"/>
                  </a:lnTo>
                  <a:lnTo>
                    <a:pt x="14" y="252"/>
                  </a:lnTo>
                  <a:lnTo>
                    <a:pt x="10" y="242"/>
                  </a:lnTo>
                  <a:lnTo>
                    <a:pt x="7" y="232"/>
                  </a:lnTo>
                  <a:lnTo>
                    <a:pt x="4" y="224"/>
                  </a:lnTo>
                  <a:lnTo>
                    <a:pt x="2" y="213"/>
                  </a:lnTo>
                  <a:lnTo>
                    <a:pt x="1" y="203"/>
                  </a:lnTo>
                  <a:lnTo>
                    <a:pt x="0" y="193"/>
                  </a:lnTo>
                  <a:lnTo>
                    <a:pt x="0" y="183"/>
                  </a:lnTo>
                  <a:lnTo>
                    <a:pt x="1" y="172"/>
                  </a:lnTo>
                  <a:lnTo>
                    <a:pt x="2" y="163"/>
                  </a:lnTo>
                  <a:lnTo>
                    <a:pt x="4" y="154"/>
                  </a:lnTo>
                  <a:lnTo>
                    <a:pt x="7" y="144"/>
                  </a:lnTo>
                  <a:lnTo>
                    <a:pt x="10" y="135"/>
                  </a:lnTo>
                  <a:lnTo>
                    <a:pt x="14" y="125"/>
                  </a:lnTo>
                  <a:lnTo>
                    <a:pt x="18" y="117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1" y="62"/>
                  </a:lnTo>
                  <a:lnTo>
                    <a:pt x="69" y="56"/>
                  </a:lnTo>
                  <a:lnTo>
                    <a:pt x="78" y="49"/>
                  </a:lnTo>
                  <a:lnTo>
                    <a:pt x="86" y="43"/>
                  </a:lnTo>
                  <a:lnTo>
                    <a:pt x="96" y="37"/>
                  </a:lnTo>
                  <a:lnTo>
                    <a:pt x="105" y="33"/>
                  </a:lnTo>
                  <a:lnTo>
                    <a:pt x="115" y="28"/>
                  </a:lnTo>
                  <a:lnTo>
                    <a:pt x="126" y="23"/>
                  </a:lnTo>
                  <a:lnTo>
                    <a:pt x="135" y="19"/>
                  </a:lnTo>
                  <a:lnTo>
                    <a:pt x="146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2"/>
                  </a:lnTo>
                  <a:lnTo>
                    <a:pt x="215" y="1"/>
                  </a:lnTo>
                  <a:lnTo>
                    <a:pt x="228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6" y="0"/>
                  </a:lnTo>
                  <a:lnTo>
                    <a:pt x="278" y="1"/>
                  </a:lnTo>
                  <a:lnTo>
                    <a:pt x="291" y="3"/>
                  </a:lnTo>
                  <a:lnTo>
                    <a:pt x="302" y="5"/>
                  </a:lnTo>
                  <a:lnTo>
                    <a:pt x="314" y="7"/>
                  </a:lnTo>
                  <a:lnTo>
                    <a:pt x="326" y="10"/>
                  </a:lnTo>
                  <a:lnTo>
                    <a:pt x="338" y="14"/>
                  </a:lnTo>
                  <a:lnTo>
                    <a:pt x="349" y="18"/>
                  </a:lnTo>
                  <a:lnTo>
                    <a:pt x="360" y="22"/>
                  </a:lnTo>
                  <a:lnTo>
                    <a:pt x="371" y="26"/>
                  </a:lnTo>
                  <a:lnTo>
                    <a:pt x="381" y="31"/>
                  </a:lnTo>
                  <a:lnTo>
                    <a:pt x="391" y="35"/>
                  </a:lnTo>
                  <a:lnTo>
                    <a:pt x="401" y="41"/>
                  </a:lnTo>
                  <a:lnTo>
                    <a:pt x="410" y="47"/>
                  </a:lnTo>
                  <a:lnTo>
                    <a:pt x="419" y="53"/>
                  </a:lnTo>
                  <a:lnTo>
                    <a:pt x="428" y="60"/>
                  </a:lnTo>
                  <a:lnTo>
                    <a:pt x="437" y="67"/>
                  </a:lnTo>
                  <a:lnTo>
                    <a:pt x="444" y="74"/>
                  </a:lnTo>
                  <a:lnTo>
                    <a:pt x="452" y="82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5"/>
                  </a:lnTo>
                  <a:lnTo>
                    <a:pt x="477" y="113"/>
                  </a:lnTo>
                  <a:lnTo>
                    <a:pt x="482" y="122"/>
                  </a:lnTo>
                  <a:lnTo>
                    <a:pt x="487" y="130"/>
                  </a:lnTo>
                  <a:lnTo>
                    <a:pt x="491" y="140"/>
                  </a:lnTo>
                  <a:lnTo>
                    <a:pt x="495" y="149"/>
                  </a:lnTo>
                  <a:lnTo>
                    <a:pt x="498" y="158"/>
                  </a:lnTo>
                  <a:lnTo>
                    <a:pt x="500" y="167"/>
                  </a:lnTo>
                  <a:lnTo>
                    <a:pt x="502" y="176"/>
                  </a:lnTo>
                  <a:lnTo>
                    <a:pt x="503" y="186"/>
                  </a:lnTo>
                  <a:lnTo>
                    <a:pt x="504" y="196"/>
                  </a:lnTo>
                  <a:lnTo>
                    <a:pt x="504" y="206"/>
                  </a:lnTo>
                  <a:lnTo>
                    <a:pt x="504" y="216"/>
                  </a:lnTo>
                  <a:lnTo>
                    <a:pt x="502" y="227"/>
                  </a:lnTo>
                  <a:lnTo>
                    <a:pt x="500" y="235"/>
                  </a:lnTo>
                  <a:lnTo>
                    <a:pt x="498" y="245"/>
                  </a:lnTo>
                  <a:lnTo>
                    <a:pt x="495" y="255"/>
                  </a:lnTo>
                  <a:lnTo>
                    <a:pt x="491" y="264"/>
                  </a:lnTo>
                  <a:lnTo>
                    <a:pt x="487" y="273"/>
                  </a:lnTo>
                  <a:lnTo>
                    <a:pt x="482" y="282"/>
                  </a:lnTo>
                  <a:lnTo>
                    <a:pt x="476" y="291"/>
                  </a:lnTo>
                  <a:lnTo>
                    <a:pt x="470" y="298"/>
                  </a:lnTo>
                  <a:lnTo>
                    <a:pt x="464" y="307"/>
                  </a:lnTo>
                  <a:lnTo>
                    <a:pt x="458" y="314"/>
                  </a:lnTo>
                  <a:lnTo>
                    <a:pt x="450" y="322"/>
                  </a:lnTo>
                  <a:lnTo>
                    <a:pt x="442" y="329"/>
                  </a:lnTo>
                  <a:lnTo>
                    <a:pt x="434" y="336"/>
                  </a:lnTo>
                  <a:lnTo>
                    <a:pt x="425" y="342"/>
                  </a:lnTo>
                  <a:lnTo>
                    <a:pt x="416" y="349"/>
                  </a:lnTo>
                  <a:lnTo>
                    <a:pt x="406" y="355"/>
                  </a:lnTo>
                  <a:lnTo>
                    <a:pt x="396" y="359"/>
                  </a:lnTo>
                  <a:lnTo>
                    <a:pt x="386" y="364"/>
                  </a:lnTo>
                  <a:lnTo>
                    <a:pt x="376" y="369"/>
                  </a:lnTo>
                  <a:lnTo>
                    <a:pt x="365" y="373"/>
                  </a:lnTo>
                  <a:lnTo>
                    <a:pt x="354" y="377"/>
                  </a:lnTo>
                  <a:lnTo>
                    <a:pt x="342" y="380"/>
                  </a:lnTo>
                  <a:lnTo>
                    <a:pt x="330" y="383"/>
                  </a:lnTo>
                  <a:lnTo>
                    <a:pt x="318" y="386"/>
                  </a:lnTo>
                  <a:lnTo>
                    <a:pt x="305" y="388"/>
                  </a:lnTo>
                  <a:lnTo>
                    <a:pt x="293" y="389"/>
                  </a:lnTo>
                  <a:lnTo>
                    <a:pt x="280" y="390"/>
                  </a:lnTo>
                  <a:lnTo>
                    <a:pt x="267" y="391"/>
                  </a:lnTo>
                  <a:lnTo>
                    <a:pt x="254" y="391"/>
                  </a:lnTo>
                  <a:lnTo>
                    <a:pt x="241" y="390"/>
                  </a:lnTo>
                </a:path>
              </a:pathLst>
            </a:custGeom>
            <a:solidFill>
              <a:srgbClr val="F7F7F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3" name="Freeform 1116"/>
            <p:cNvSpPr>
              <a:spLocks/>
            </p:cNvSpPr>
            <p:nvPr/>
          </p:nvSpPr>
          <p:spPr bwMode="auto">
            <a:xfrm>
              <a:off x="3403" y="3687"/>
              <a:ext cx="501" cy="389"/>
            </a:xfrm>
            <a:custGeom>
              <a:avLst/>
              <a:gdLst/>
              <a:ahLst/>
              <a:cxnLst>
                <a:cxn ang="0">
                  <a:pos x="212" y="385"/>
                </a:cxn>
                <a:cxn ang="0">
                  <a:pos x="175" y="377"/>
                </a:cxn>
                <a:cxn ang="0">
                  <a:pos x="140" y="365"/>
                </a:cxn>
                <a:cxn ang="0">
                  <a:pos x="108" y="350"/>
                </a:cxn>
                <a:cxn ang="0">
                  <a:pos x="79" y="331"/>
                </a:cxn>
                <a:cxn ang="0">
                  <a:pos x="54" y="309"/>
                </a:cxn>
                <a:cxn ang="0">
                  <a:pos x="34" y="286"/>
                </a:cxn>
                <a:cxn ang="0">
                  <a:pos x="18" y="259"/>
                </a:cxn>
                <a:cxn ang="0">
                  <a:pos x="7" y="231"/>
                </a:cxn>
                <a:cxn ang="0">
                  <a:pos x="1" y="202"/>
                </a:cxn>
                <a:cxn ang="0">
                  <a:pos x="1" y="171"/>
                </a:cxn>
                <a:cxn ang="0">
                  <a:pos x="7" y="143"/>
                </a:cxn>
                <a:cxn ang="0">
                  <a:pos x="18" y="116"/>
                </a:cxn>
                <a:cxn ang="0">
                  <a:pos x="34" y="92"/>
                </a:cxn>
                <a:cxn ang="0">
                  <a:pos x="53" y="69"/>
                </a:cxn>
                <a:cxn ang="0">
                  <a:pos x="77" y="49"/>
                </a:cxn>
                <a:cxn ang="0">
                  <a:pos x="105" y="32"/>
                </a:cxn>
                <a:cxn ang="0">
                  <a:pos x="134" y="19"/>
                </a:cxn>
                <a:cxn ang="0">
                  <a:pos x="167" y="9"/>
                </a:cxn>
                <a:cxn ang="0">
                  <a:pos x="202" y="3"/>
                </a:cxn>
                <a:cxn ang="0">
                  <a:pos x="238" y="0"/>
                </a:cxn>
                <a:cxn ang="0">
                  <a:pos x="276" y="2"/>
                </a:cxn>
                <a:cxn ang="0">
                  <a:pos x="312" y="8"/>
                </a:cxn>
                <a:cxn ang="0">
                  <a:pos x="346" y="18"/>
                </a:cxn>
                <a:cxn ang="0">
                  <a:pos x="378" y="32"/>
                </a:cxn>
                <a:cxn ang="0">
                  <a:pos x="407" y="47"/>
                </a:cxn>
                <a:cxn ang="0">
                  <a:pos x="433" y="67"/>
                </a:cxn>
                <a:cxn ang="0">
                  <a:pos x="456" y="89"/>
                </a:cxn>
                <a:cxn ang="0">
                  <a:pos x="473" y="113"/>
                </a:cxn>
                <a:cxn ang="0">
                  <a:pos x="487" y="139"/>
                </a:cxn>
                <a:cxn ang="0">
                  <a:pos x="496" y="166"/>
                </a:cxn>
                <a:cxn ang="0">
                  <a:pos x="500" y="195"/>
                </a:cxn>
                <a:cxn ang="0">
                  <a:pos x="498" y="225"/>
                </a:cxn>
                <a:cxn ang="0">
                  <a:pos x="491" y="253"/>
                </a:cxn>
                <a:cxn ang="0">
                  <a:pos x="478" y="281"/>
                </a:cxn>
                <a:cxn ang="0">
                  <a:pos x="460" y="305"/>
                </a:cxn>
                <a:cxn ang="0">
                  <a:pos x="439" y="327"/>
                </a:cxn>
                <a:cxn ang="0">
                  <a:pos x="413" y="346"/>
                </a:cxn>
                <a:cxn ang="0">
                  <a:pos x="383" y="362"/>
                </a:cxn>
                <a:cxn ang="0">
                  <a:pos x="351" y="374"/>
                </a:cxn>
                <a:cxn ang="0">
                  <a:pos x="315" y="383"/>
                </a:cxn>
                <a:cxn ang="0">
                  <a:pos x="278" y="388"/>
                </a:cxn>
                <a:cxn ang="0">
                  <a:pos x="239" y="388"/>
                </a:cxn>
              </a:cxnLst>
              <a:rect l="0" t="0" r="r" b="b"/>
              <a:pathLst>
                <a:path w="501" h="389">
                  <a:moveTo>
                    <a:pt x="239" y="388"/>
                  </a:moveTo>
                  <a:lnTo>
                    <a:pt x="225" y="386"/>
                  </a:lnTo>
                  <a:lnTo>
                    <a:pt x="212" y="385"/>
                  </a:lnTo>
                  <a:lnTo>
                    <a:pt x="200" y="383"/>
                  </a:lnTo>
                  <a:lnTo>
                    <a:pt x="188" y="380"/>
                  </a:lnTo>
                  <a:lnTo>
                    <a:pt x="175" y="377"/>
                  </a:lnTo>
                  <a:lnTo>
                    <a:pt x="163" y="373"/>
                  </a:lnTo>
                  <a:lnTo>
                    <a:pt x="151" y="369"/>
                  </a:lnTo>
                  <a:lnTo>
                    <a:pt x="140" y="365"/>
                  </a:lnTo>
                  <a:lnTo>
                    <a:pt x="129" y="360"/>
                  </a:lnTo>
                  <a:lnTo>
                    <a:pt x="119" y="356"/>
                  </a:lnTo>
                  <a:lnTo>
                    <a:pt x="108" y="350"/>
                  </a:lnTo>
                  <a:lnTo>
                    <a:pt x="98" y="344"/>
                  </a:lnTo>
                  <a:lnTo>
                    <a:pt x="88" y="338"/>
                  </a:lnTo>
                  <a:lnTo>
                    <a:pt x="79" y="331"/>
                  </a:lnTo>
                  <a:lnTo>
                    <a:pt x="70" y="324"/>
                  </a:lnTo>
                  <a:lnTo>
                    <a:pt x="62" y="317"/>
                  </a:lnTo>
                  <a:lnTo>
                    <a:pt x="54" y="309"/>
                  </a:lnTo>
                  <a:lnTo>
                    <a:pt x="47" y="302"/>
                  </a:lnTo>
                  <a:lnTo>
                    <a:pt x="41" y="293"/>
                  </a:lnTo>
                  <a:lnTo>
                    <a:pt x="34" y="286"/>
                  </a:lnTo>
                  <a:lnTo>
                    <a:pt x="28" y="277"/>
                  </a:lnTo>
                  <a:lnTo>
                    <a:pt x="23" y="268"/>
                  </a:lnTo>
                  <a:lnTo>
                    <a:pt x="18" y="259"/>
                  </a:lnTo>
                  <a:lnTo>
                    <a:pt x="14" y="250"/>
                  </a:lnTo>
                  <a:lnTo>
                    <a:pt x="10" y="241"/>
                  </a:lnTo>
                  <a:lnTo>
                    <a:pt x="7" y="231"/>
                  </a:lnTo>
                  <a:lnTo>
                    <a:pt x="4" y="222"/>
                  </a:lnTo>
                  <a:lnTo>
                    <a:pt x="2" y="212"/>
                  </a:lnTo>
                  <a:lnTo>
                    <a:pt x="1" y="202"/>
                  </a:lnTo>
                  <a:lnTo>
                    <a:pt x="0" y="192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0" y="134"/>
                  </a:lnTo>
                  <a:lnTo>
                    <a:pt x="14" y="125"/>
                  </a:lnTo>
                  <a:lnTo>
                    <a:pt x="18" y="116"/>
                  </a:lnTo>
                  <a:lnTo>
                    <a:pt x="23" y="108"/>
                  </a:lnTo>
                  <a:lnTo>
                    <a:pt x="28" y="99"/>
                  </a:lnTo>
                  <a:lnTo>
                    <a:pt x="34" y="92"/>
                  </a:lnTo>
                  <a:lnTo>
                    <a:pt x="40" y="84"/>
                  </a:lnTo>
                  <a:lnTo>
                    <a:pt x="46" y="77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6" y="43"/>
                  </a:lnTo>
                  <a:lnTo>
                    <a:pt x="95" y="37"/>
                  </a:lnTo>
                  <a:lnTo>
                    <a:pt x="105" y="32"/>
                  </a:lnTo>
                  <a:lnTo>
                    <a:pt x="114" y="28"/>
                  </a:lnTo>
                  <a:lnTo>
                    <a:pt x="125" y="24"/>
                  </a:lnTo>
                  <a:lnTo>
                    <a:pt x="134" y="19"/>
                  </a:lnTo>
                  <a:lnTo>
                    <a:pt x="145" y="15"/>
                  </a:lnTo>
                  <a:lnTo>
                    <a:pt x="156" y="12"/>
                  </a:lnTo>
                  <a:lnTo>
                    <a:pt x="167" y="9"/>
                  </a:lnTo>
                  <a:lnTo>
                    <a:pt x="179" y="6"/>
                  </a:lnTo>
                  <a:lnTo>
                    <a:pt x="191" y="4"/>
                  </a:lnTo>
                  <a:lnTo>
                    <a:pt x="202" y="3"/>
                  </a:lnTo>
                  <a:lnTo>
                    <a:pt x="214" y="1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51" y="0"/>
                  </a:lnTo>
                  <a:lnTo>
                    <a:pt x="264" y="1"/>
                  </a:lnTo>
                  <a:lnTo>
                    <a:pt x="276" y="2"/>
                  </a:lnTo>
                  <a:lnTo>
                    <a:pt x="289" y="4"/>
                  </a:lnTo>
                  <a:lnTo>
                    <a:pt x="300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4"/>
                  </a:lnTo>
                  <a:lnTo>
                    <a:pt x="346" y="18"/>
                  </a:lnTo>
                  <a:lnTo>
                    <a:pt x="358" y="22"/>
                  </a:lnTo>
                  <a:lnTo>
                    <a:pt x="368" y="27"/>
                  </a:lnTo>
                  <a:lnTo>
                    <a:pt x="378" y="32"/>
                  </a:lnTo>
                  <a:lnTo>
                    <a:pt x="388" y="36"/>
                  </a:lnTo>
                  <a:lnTo>
                    <a:pt x="397" y="41"/>
                  </a:lnTo>
                  <a:lnTo>
                    <a:pt x="407" y="47"/>
                  </a:lnTo>
                  <a:lnTo>
                    <a:pt x="416" y="54"/>
                  </a:lnTo>
                  <a:lnTo>
                    <a:pt x="425" y="60"/>
                  </a:lnTo>
                  <a:lnTo>
                    <a:pt x="433" y="67"/>
                  </a:lnTo>
                  <a:lnTo>
                    <a:pt x="441" y="74"/>
                  </a:lnTo>
                  <a:lnTo>
                    <a:pt x="448" y="82"/>
                  </a:lnTo>
                  <a:lnTo>
                    <a:pt x="456" y="89"/>
                  </a:lnTo>
                  <a:lnTo>
                    <a:pt x="461" y="97"/>
                  </a:lnTo>
                  <a:lnTo>
                    <a:pt x="468" y="104"/>
                  </a:lnTo>
                  <a:lnTo>
                    <a:pt x="473" y="113"/>
                  </a:lnTo>
                  <a:lnTo>
                    <a:pt x="478" y="121"/>
                  </a:lnTo>
                  <a:lnTo>
                    <a:pt x="483" y="130"/>
                  </a:lnTo>
                  <a:lnTo>
                    <a:pt x="487" y="139"/>
                  </a:lnTo>
                  <a:lnTo>
                    <a:pt x="491" y="148"/>
                  </a:lnTo>
                  <a:lnTo>
                    <a:pt x="494" y="157"/>
                  </a:lnTo>
                  <a:lnTo>
                    <a:pt x="496" y="166"/>
                  </a:lnTo>
                  <a:lnTo>
                    <a:pt x="498" y="175"/>
                  </a:lnTo>
                  <a:lnTo>
                    <a:pt x="499" y="185"/>
                  </a:lnTo>
                  <a:lnTo>
                    <a:pt x="500" y="195"/>
                  </a:lnTo>
                  <a:lnTo>
                    <a:pt x="500" y="205"/>
                  </a:lnTo>
                  <a:lnTo>
                    <a:pt x="500" y="215"/>
                  </a:lnTo>
                  <a:lnTo>
                    <a:pt x="498" y="225"/>
                  </a:lnTo>
                  <a:lnTo>
                    <a:pt x="497" y="234"/>
                  </a:lnTo>
                  <a:lnTo>
                    <a:pt x="494" y="244"/>
                  </a:lnTo>
                  <a:lnTo>
                    <a:pt x="491" y="253"/>
                  </a:lnTo>
                  <a:lnTo>
                    <a:pt x="487" y="263"/>
                  </a:lnTo>
                  <a:lnTo>
                    <a:pt x="483" y="272"/>
                  </a:lnTo>
                  <a:lnTo>
                    <a:pt x="478" y="281"/>
                  </a:lnTo>
                  <a:lnTo>
                    <a:pt x="472" y="289"/>
                  </a:lnTo>
                  <a:lnTo>
                    <a:pt x="467" y="297"/>
                  </a:lnTo>
                  <a:lnTo>
                    <a:pt x="460" y="305"/>
                  </a:lnTo>
                  <a:lnTo>
                    <a:pt x="454" y="312"/>
                  </a:lnTo>
                  <a:lnTo>
                    <a:pt x="447" y="320"/>
                  </a:lnTo>
                  <a:lnTo>
                    <a:pt x="439" y="327"/>
                  </a:lnTo>
                  <a:lnTo>
                    <a:pt x="431" y="334"/>
                  </a:lnTo>
                  <a:lnTo>
                    <a:pt x="422" y="340"/>
                  </a:lnTo>
                  <a:lnTo>
                    <a:pt x="413" y="346"/>
                  </a:lnTo>
                  <a:lnTo>
                    <a:pt x="403" y="352"/>
                  </a:lnTo>
                  <a:lnTo>
                    <a:pt x="393" y="357"/>
                  </a:lnTo>
                  <a:lnTo>
                    <a:pt x="383" y="362"/>
                  </a:lnTo>
                  <a:lnTo>
                    <a:pt x="373" y="366"/>
                  </a:lnTo>
                  <a:lnTo>
                    <a:pt x="362" y="371"/>
                  </a:lnTo>
                  <a:lnTo>
                    <a:pt x="351" y="374"/>
                  </a:lnTo>
                  <a:lnTo>
                    <a:pt x="339" y="378"/>
                  </a:lnTo>
                  <a:lnTo>
                    <a:pt x="327" y="381"/>
                  </a:lnTo>
                  <a:lnTo>
                    <a:pt x="315" y="383"/>
                  </a:lnTo>
                  <a:lnTo>
                    <a:pt x="303" y="385"/>
                  </a:lnTo>
                  <a:lnTo>
                    <a:pt x="291" y="387"/>
                  </a:lnTo>
                  <a:lnTo>
                    <a:pt x="278" y="388"/>
                  </a:lnTo>
                  <a:lnTo>
                    <a:pt x="265" y="388"/>
                  </a:lnTo>
                  <a:lnTo>
                    <a:pt x="252" y="388"/>
                  </a:lnTo>
                  <a:lnTo>
                    <a:pt x="239" y="388"/>
                  </a:lnTo>
                </a:path>
              </a:pathLst>
            </a:custGeom>
            <a:solidFill>
              <a:srgbClr val="F6F6F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4" name="Freeform 1117"/>
            <p:cNvSpPr>
              <a:spLocks/>
            </p:cNvSpPr>
            <p:nvPr/>
          </p:nvSpPr>
          <p:spPr bwMode="auto">
            <a:xfrm>
              <a:off x="3405" y="3689"/>
              <a:ext cx="497" cy="386"/>
            </a:xfrm>
            <a:custGeom>
              <a:avLst/>
              <a:gdLst/>
              <a:ahLst/>
              <a:cxnLst>
                <a:cxn ang="0">
                  <a:pos x="210" y="381"/>
                </a:cxn>
                <a:cxn ang="0">
                  <a:pos x="174" y="373"/>
                </a:cxn>
                <a:cxn ang="0">
                  <a:pos x="138" y="361"/>
                </a:cxn>
                <a:cxn ang="0">
                  <a:pos x="107" y="347"/>
                </a:cxn>
                <a:cxn ang="0">
                  <a:pos x="78" y="328"/>
                </a:cxn>
                <a:cxn ang="0">
                  <a:pos x="54" y="306"/>
                </a:cxn>
                <a:cxn ang="0">
                  <a:pos x="34" y="283"/>
                </a:cxn>
                <a:cxn ang="0">
                  <a:pos x="18" y="257"/>
                </a:cxn>
                <a:cxn ang="0">
                  <a:pos x="7" y="229"/>
                </a:cxn>
                <a:cxn ang="0">
                  <a:pos x="1" y="200"/>
                </a:cxn>
                <a:cxn ang="0">
                  <a:pos x="1" y="170"/>
                </a:cxn>
                <a:cxn ang="0">
                  <a:pos x="7" y="142"/>
                </a:cxn>
                <a:cxn ang="0">
                  <a:pos x="18" y="115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7" y="48"/>
                </a:cxn>
                <a:cxn ang="0">
                  <a:pos x="104" y="32"/>
                </a:cxn>
                <a:cxn ang="0">
                  <a:pos x="133" y="19"/>
                </a:cxn>
                <a:cxn ang="0">
                  <a:pos x="166" y="8"/>
                </a:cxn>
                <a:cxn ang="0">
                  <a:pos x="201" y="2"/>
                </a:cxn>
                <a:cxn ang="0">
                  <a:pos x="236" y="0"/>
                </a:cxn>
                <a:cxn ang="0">
                  <a:pos x="274" y="2"/>
                </a:cxn>
                <a:cxn ang="0">
                  <a:pos x="309" y="7"/>
                </a:cxn>
                <a:cxn ang="0">
                  <a:pos x="344" y="17"/>
                </a:cxn>
                <a:cxn ang="0">
                  <a:pos x="375" y="31"/>
                </a:cxn>
                <a:cxn ang="0">
                  <a:pos x="404" y="47"/>
                </a:cxn>
                <a:cxn ang="0">
                  <a:pos x="430" y="66"/>
                </a:cxn>
                <a:cxn ang="0">
                  <a:pos x="452" y="88"/>
                </a:cxn>
                <a:cxn ang="0">
                  <a:pos x="469" y="111"/>
                </a:cxn>
                <a:cxn ang="0">
                  <a:pos x="483" y="138"/>
                </a:cxn>
                <a:cxn ang="0">
                  <a:pos x="492" y="164"/>
                </a:cxn>
                <a:cxn ang="0">
                  <a:pos x="496" y="193"/>
                </a:cxn>
                <a:cxn ang="0">
                  <a:pos x="495" y="223"/>
                </a:cxn>
                <a:cxn ang="0">
                  <a:pos x="487" y="251"/>
                </a:cxn>
                <a:cxn ang="0">
                  <a:pos x="474" y="278"/>
                </a:cxn>
                <a:cxn ang="0">
                  <a:pos x="456" y="302"/>
                </a:cxn>
                <a:cxn ang="0">
                  <a:pos x="435" y="324"/>
                </a:cxn>
                <a:cxn ang="0">
                  <a:pos x="409" y="343"/>
                </a:cxn>
                <a:cxn ang="0">
                  <a:pos x="380" y="359"/>
                </a:cxn>
                <a:cxn ang="0">
                  <a:pos x="348" y="371"/>
                </a:cxn>
                <a:cxn ang="0">
                  <a:pos x="313" y="380"/>
                </a:cxn>
                <a:cxn ang="0">
                  <a:pos x="276" y="384"/>
                </a:cxn>
                <a:cxn ang="0">
                  <a:pos x="237" y="384"/>
                </a:cxn>
              </a:cxnLst>
              <a:rect l="0" t="0" r="r" b="b"/>
              <a:pathLst>
                <a:path w="497" h="386">
                  <a:moveTo>
                    <a:pt x="237" y="384"/>
                  </a:moveTo>
                  <a:lnTo>
                    <a:pt x="223" y="383"/>
                  </a:lnTo>
                  <a:lnTo>
                    <a:pt x="210" y="381"/>
                  </a:lnTo>
                  <a:lnTo>
                    <a:pt x="198" y="379"/>
                  </a:lnTo>
                  <a:lnTo>
                    <a:pt x="186" y="376"/>
                  </a:lnTo>
                  <a:lnTo>
                    <a:pt x="174" y="373"/>
                  </a:lnTo>
                  <a:lnTo>
                    <a:pt x="161" y="370"/>
                  </a:lnTo>
                  <a:lnTo>
                    <a:pt x="150" y="366"/>
                  </a:lnTo>
                  <a:lnTo>
                    <a:pt x="138" y="361"/>
                  </a:lnTo>
                  <a:lnTo>
                    <a:pt x="128" y="357"/>
                  </a:lnTo>
                  <a:lnTo>
                    <a:pt x="118" y="353"/>
                  </a:lnTo>
                  <a:lnTo>
                    <a:pt x="107" y="347"/>
                  </a:lnTo>
                  <a:lnTo>
                    <a:pt x="97" y="341"/>
                  </a:lnTo>
                  <a:lnTo>
                    <a:pt x="88" y="335"/>
                  </a:lnTo>
                  <a:lnTo>
                    <a:pt x="78" y="328"/>
                  </a:lnTo>
                  <a:lnTo>
                    <a:pt x="70" y="321"/>
                  </a:lnTo>
                  <a:lnTo>
                    <a:pt x="62" y="314"/>
                  </a:lnTo>
                  <a:lnTo>
                    <a:pt x="54" y="306"/>
                  </a:lnTo>
                  <a:lnTo>
                    <a:pt x="46" y="299"/>
                  </a:lnTo>
                  <a:lnTo>
                    <a:pt x="40" y="290"/>
                  </a:lnTo>
                  <a:lnTo>
                    <a:pt x="34" y="283"/>
                  </a:lnTo>
                  <a:lnTo>
                    <a:pt x="28" y="275"/>
                  </a:lnTo>
                  <a:lnTo>
                    <a:pt x="22" y="266"/>
                  </a:lnTo>
                  <a:lnTo>
                    <a:pt x="18" y="257"/>
                  </a:lnTo>
                  <a:lnTo>
                    <a:pt x="13" y="248"/>
                  </a:lnTo>
                  <a:lnTo>
                    <a:pt x="10" y="238"/>
                  </a:lnTo>
                  <a:lnTo>
                    <a:pt x="7" y="229"/>
                  </a:lnTo>
                  <a:lnTo>
                    <a:pt x="4" y="220"/>
                  </a:lnTo>
                  <a:lnTo>
                    <a:pt x="2" y="210"/>
                  </a:lnTo>
                  <a:lnTo>
                    <a:pt x="1" y="200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1" y="170"/>
                  </a:lnTo>
                  <a:lnTo>
                    <a:pt x="2" y="160"/>
                  </a:lnTo>
                  <a:lnTo>
                    <a:pt x="4" y="151"/>
                  </a:lnTo>
                  <a:lnTo>
                    <a:pt x="7" y="142"/>
                  </a:lnTo>
                  <a:lnTo>
                    <a:pt x="10" y="133"/>
                  </a:lnTo>
                  <a:lnTo>
                    <a:pt x="13" y="124"/>
                  </a:lnTo>
                  <a:lnTo>
                    <a:pt x="18" y="115"/>
                  </a:lnTo>
                  <a:lnTo>
                    <a:pt x="22" y="106"/>
                  </a:lnTo>
                  <a:lnTo>
                    <a:pt x="28" y="98"/>
                  </a:lnTo>
                  <a:lnTo>
                    <a:pt x="33" y="91"/>
                  </a:lnTo>
                  <a:lnTo>
                    <a:pt x="40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7" y="48"/>
                  </a:lnTo>
                  <a:lnTo>
                    <a:pt x="85" y="42"/>
                  </a:lnTo>
                  <a:lnTo>
                    <a:pt x="94" y="37"/>
                  </a:lnTo>
                  <a:lnTo>
                    <a:pt x="104" y="32"/>
                  </a:lnTo>
                  <a:lnTo>
                    <a:pt x="113" y="28"/>
                  </a:lnTo>
                  <a:lnTo>
                    <a:pt x="124" y="23"/>
                  </a:lnTo>
                  <a:lnTo>
                    <a:pt x="133" y="19"/>
                  </a:lnTo>
                  <a:lnTo>
                    <a:pt x="144" y="15"/>
                  </a:lnTo>
                  <a:lnTo>
                    <a:pt x="155" y="11"/>
                  </a:lnTo>
                  <a:lnTo>
                    <a:pt x="166" y="8"/>
                  </a:lnTo>
                  <a:lnTo>
                    <a:pt x="177" y="6"/>
                  </a:lnTo>
                  <a:lnTo>
                    <a:pt x="189" y="4"/>
                  </a:lnTo>
                  <a:lnTo>
                    <a:pt x="201" y="2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61" y="1"/>
                  </a:lnTo>
                  <a:lnTo>
                    <a:pt x="274" y="2"/>
                  </a:lnTo>
                  <a:lnTo>
                    <a:pt x="286" y="3"/>
                  </a:lnTo>
                  <a:lnTo>
                    <a:pt x="297" y="5"/>
                  </a:lnTo>
                  <a:lnTo>
                    <a:pt x="309" y="7"/>
                  </a:lnTo>
                  <a:lnTo>
                    <a:pt x="321" y="10"/>
                  </a:lnTo>
                  <a:lnTo>
                    <a:pt x="332" y="14"/>
                  </a:lnTo>
                  <a:lnTo>
                    <a:pt x="344" y="17"/>
                  </a:lnTo>
                  <a:lnTo>
                    <a:pt x="355" y="22"/>
                  </a:lnTo>
                  <a:lnTo>
                    <a:pt x="365" y="26"/>
                  </a:lnTo>
                  <a:lnTo>
                    <a:pt x="375" y="31"/>
                  </a:lnTo>
                  <a:lnTo>
                    <a:pt x="384" y="35"/>
                  </a:lnTo>
                  <a:lnTo>
                    <a:pt x="394" y="41"/>
                  </a:lnTo>
                  <a:lnTo>
                    <a:pt x="404" y="47"/>
                  </a:lnTo>
                  <a:lnTo>
                    <a:pt x="413" y="53"/>
                  </a:lnTo>
                  <a:lnTo>
                    <a:pt x="421" y="59"/>
                  </a:lnTo>
                  <a:lnTo>
                    <a:pt x="430" y="66"/>
                  </a:lnTo>
                  <a:lnTo>
                    <a:pt x="438" y="73"/>
                  </a:lnTo>
                  <a:lnTo>
                    <a:pt x="445" y="80"/>
                  </a:lnTo>
                  <a:lnTo>
                    <a:pt x="452" y="88"/>
                  </a:lnTo>
                  <a:lnTo>
                    <a:pt x="458" y="96"/>
                  </a:lnTo>
                  <a:lnTo>
                    <a:pt x="464" y="103"/>
                  </a:lnTo>
                  <a:lnTo>
                    <a:pt x="469" y="111"/>
                  </a:lnTo>
                  <a:lnTo>
                    <a:pt x="474" y="120"/>
                  </a:lnTo>
                  <a:lnTo>
                    <a:pt x="479" y="129"/>
                  </a:lnTo>
                  <a:lnTo>
                    <a:pt x="483" y="138"/>
                  </a:lnTo>
                  <a:lnTo>
                    <a:pt x="487" y="146"/>
                  </a:lnTo>
                  <a:lnTo>
                    <a:pt x="490" y="156"/>
                  </a:lnTo>
                  <a:lnTo>
                    <a:pt x="492" y="164"/>
                  </a:lnTo>
                  <a:lnTo>
                    <a:pt x="494" y="174"/>
                  </a:lnTo>
                  <a:lnTo>
                    <a:pt x="495" y="183"/>
                  </a:lnTo>
                  <a:lnTo>
                    <a:pt x="496" y="193"/>
                  </a:lnTo>
                  <a:lnTo>
                    <a:pt x="496" y="203"/>
                  </a:lnTo>
                  <a:lnTo>
                    <a:pt x="495" y="213"/>
                  </a:lnTo>
                  <a:lnTo>
                    <a:pt x="495" y="223"/>
                  </a:lnTo>
                  <a:lnTo>
                    <a:pt x="493" y="232"/>
                  </a:lnTo>
                  <a:lnTo>
                    <a:pt x="490" y="242"/>
                  </a:lnTo>
                  <a:lnTo>
                    <a:pt x="487" y="251"/>
                  </a:lnTo>
                  <a:lnTo>
                    <a:pt x="483" y="260"/>
                  </a:lnTo>
                  <a:lnTo>
                    <a:pt x="479" y="269"/>
                  </a:lnTo>
                  <a:lnTo>
                    <a:pt x="474" y="278"/>
                  </a:lnTo>
                  <a:lnTo>
                    <a:pt x="469" y="286"/>
                  </a:lnTo>
                  <a:lnTo>
                    <a:pt x="463" y="294"/>
                  </a:lnTo>
                  <a:lnTo>
                    <a:pt x="456" y="302"/>
                  </a:lnTo>
                  <a:lnTo>
                    <a:pt x="450" y="309"/>
                  </a:lnTo>
                  <a:lnTo>
                    <a:pt x="443" y="317"/>
                  </a:lnTo>
                  <a:lnTo>
                    <a:pt x="435" y="324"/>
                  </a:lnTo>
                  <a:lnTo>
                    <a:pt x="427" y="331"/>
                  </a:lnTo>
                  <a:lnTo>
                    <a:pt x="418" y="337"/>
                  </a:lnTo>
                  <a:lnTo>
                    <a:pt x="409" y="343"/>
                  </a:lnTo>
                  <a:lnTo>
                    <a:pt x="400" y="349"/>
                  </a:lnTo>
                  <a:lnTo>
                    <a:pt x="390" y="353"/>
                  </a:lnTo>
                  <a:lnTo>
                    <a:pt x="380" y="359"/>
                  </a:lnTo>
                  <a:lnTo>
                    <a:pt x="370" y="363"/>
                  </a:lnTo>
                  <a:lnTo>
                    <a:pt x="359" y="367"/>
                  </a:lnTo>
                  <a:lnTo>
                    <a:pt x="348" y="371"/>
                  </a:lnTo>
                  <a:lnTo>
                    <a:pt x="336" y="374"/>
                  </a:lnTo>
                  <a:lnTo>
                    <a:pt x="325" y="377"/>
                  </a:lnTo>
                  <a:lnTo>
                    <a:pt x="313" y="380"/>
                  </a:lnTo>
                  <a:lnTo>
                    <a:pt x="300" y="382"/>
                  </a:lnTo>
                  <a:lnTo>
                    <a:pt x="289" y="383"/>
                  </a:lnTo>
                  <a:lnTo>
                    <a:pt x="276" y="384"/>
                  </a:lnTo>
                  <a:lnTo>
                    <a:pt x="263" y="385"/>
                  </a:lnTo>
                  <a:lnTo>
                    <a:pt x="250" y="385"/>
                  </a:lnTo>
                  <a:lnTo>
                    <a:pt x="237" y="384"/>
                  </a:lnTo>
                </a:path>
              </a:pathLst>
            </a:custGeom>
            <a:solidFill>
              <a:srgbClr val="F5F5F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5" name="Freeform 1118"/>
            <p:cNvSpPr>
              <a:spLocks/>
            </p:cNvSpPr>
            <p:nvPr/>
          </p:nvSpPr>
          <p:spPr bwMode="auto">
            <a:xfrm>
              <a:off x="3407" y="3690"/>
              <a:ext cx="493" cy="383"/>
            </a:xfrm>
            <a:custGeom>
              <a:avLst/>
              <a:gdLst/>
              <a:ahLst/>
              <a:cxnLst>
                <a:cxn ang="0">
                  <a:pos x="209" y="379"/>
                </a:cxn>
                <a:cxn ang="0">
                  <a:pos x="172" y="371"/>
                </a:cxn>
                <a:cxn ang="0">
                  <a:pos x="137" y="359"/>
                </a:cxn>
                <a:cxn ang="0">
                  <a:pos x="106" y="345"/>
                </a:cxn>
                <a:cxn ang="0">
                  <a:pos x="78" y="326"/>
                </a:cxn>
                <a:cxn ang="0">
                  <a:pos x="53" y="305"/>
                </a:cxn>
                <a:cxn ang="0">
                  <a:pos x="34" y="281"/>
                </a:cxn>
                <a:cxn ang="0">
                  <a:pos x="18" y="255"/>
                </a:cxn>
                <a:cxn ang="0">
                  <a:pos x="7" y="227"/>
                </a:cxn>
                <a:cxn ang="0">
                  <a:pos x="1" y="199"/>
                </a:cxn>
                <a:cxn ang="0">
                  <a:pos x="1" y="169"/>
                </a:cxn>
                <a:cxn ang="0">
                  <a:pos x="7" y="141"/>
                </a:cxn>
                <a:cxn ang="0">
                  <a:pos x="18" y="114"/>
                </a:cxn>
                <a:cxn ang="0">
                  <a:pos x="33" y="91"/>
                </a:cxn>
                <a:cxn ang="0">
                  <a:pos x="52" y="68"/>
                </a:cxn>
                <a:cxn ang="0">
                  <a:pos x="76" y="49"/>
                </a:cxn>
                <a:cxn ang="0">
                  <a:pos x="103" y="32"/>
                </a:cxn>
                <a:cxn ang="0">
                  <a:pos x="132" y="19"/>
                </a:cxn>
                <a:cxn ang="0">
                  <a:pos x="164" y="9"/>
                </a:cxn>
                <a:cxn ang="0">
                  <a:pos x="199" y="3"/>
                </a:cxn>
                <a:cxn ang="0">
                  <a:pos x="235" y="0"/>
                </a:cxn>
                <a:cxn ang="0">
                  <a:pos x="272" y="2"/>
                </a:cxn>
                <a:cxn ang="0">
                  <a:pos x="307" y="8"/>
                </a:cxn>
                <a:cxn ang="0">
                  <a:pos x="341" y="18"/>
                </a:cxn>
                <a:cxn ang="0">
                  <a:pos x="372" y="31"/>
                </a:cxn>
                <a:cxn ang="0">
                  <a:pos x="400" y="47"/>
                </a:cxn>
                <a:cxn ang="0">
                  <a:pos x="426" y="66"/>
                </a:cxn>
                <a:cxn ang="0">
                  <a:pos x="448" y="88"/>
                </a:cxn>
                <a:cxn ang="0">
                  <a:pos x="465" y="111"/>
                </a:cxn>
                <a:cxn ang="0">
                  <a:pos x="479" y="137"/>
                </a:cxn>
                <a:cxn ang="0">
                  <a:pos x="488" y="163"/>
                </a:cxn>
                <a:cxn ang="0">
                  <a:pos x="492" y="192"/>
                </a:cxn>
                <a:cxn ang="0">
                  <a:pos x="491" y="222"/>
                </a:cxn>
                <a:cxn ang="0">
                  <a:pos x="483" y="250"/>
                </a:cxn>
                <a:cxn ang="0">
                  <a:pos x="470" y="276"/>
                </a:cxn>
                <a:cxn ang="0">
                  <a:pos x="453" y="300"/>
                </a:cxn>
                <a:cxn ang="0">
                  <a:pos x="432" y="322"/>
                </a:cxn>
                <a:cxn ang="0">
                  <a:pos x="406" y="341"/>
                </a:cxn>
                <a:cxn ang="0">
                  <a:pos x="377" y="356"/>
                </a:cxn>
                <a:cxn ang="0">
                  <a:pos x="345" y="368"/>
                </a:cxn>
                <a:cxn ang="0">
                  <a:pos x="310" y="377"/>
                </a:cxn>
                <a:cxn ang="0">
                  <a:pos x="274" y="382"/>
                </a:cxn>
                <a:cxn ang="0">
                  <a:pos x="235" y="381"/>
                </a:cxn>
              </a:cxnLst>
              <a:rect l="0" t="0" r="r" b="b"/>
              <a:pathLst>
                <a:path w="493" h="383">
                  <a:moveTo>
                    <a:pt x="235" y="381"/>
                  </a:moveTo>
                  <a:lnTo>
                    <a:pt x="222" y="380"/>
                  </a:lnTo>
                  <a:lnTo>
                    <a:pt x="209" y="379"/>
                  </a:lnTo>
                  <a:lnTo>
                    <a:pt x="197" y="377"/>
                  </a:lnTo>
                  <a:lnTo>
                    <a:pt x="185" y="374"/>
                  </a:lnTo>
                  <a:lnTo>
                    <a:pt x="172" y="371"/>
                  </a:lnTo>
                  <a:lnTo>
                    <a:pt x="160" y="367"/>
                  </a:lnTo>
                  <a:lnTo>
                    <a:pt x="149" y="363"/>
                  </a:lnTo>
                  <a:lnTo>
                    <a:pt x="137" y="359"/>
                  </a:lnTo>
                  <a:lnTo>
                    <a:pt x="127" y="354"/>
                  </a:lnTo>
                  <a:lnTo>
                    <a:pt x="117" y="350"/>
                  </a:lnTo>
                  <a:lnTo>
                    <a:pt x="106" y="345"/>
                  </a:lnTo>
                  <a:lnTo>
                    <a:pt x="97" y="339"/>
                  </a:lnTo>
                  <a:lnTo>
                    <a:pt x="87" y="333"/>
                  </a:lnTo>
                  <a:lnTo>
                    <a:pt x="78" y="326"/>
                  </a:lnTo>
                  <a:lnTo>
                    <a:pt x="69" y="319"/>
                  </a:lnTo>
                  <a:lnTo>
                    <a:pt x="61" y="312"/>
                  </a:lnTo>
                  <a:lnTo>
                    <a:pt x="53" y="305"/>
                  </a:lnTo>
                  <a:lnTo>
                    <a:pt x="46" y="297"/>
                  </a:lnTo>
                  <a:lnTo>
                    <a:pt x="40" y="289"/>
                  </a:lnTo>
                  <a:lnTo>
                    <a:pt x="34" y="281"/>
                  </a:lnTo>
                  <a:lnTo>
                    <a:pt x="28" y="273"/>
                  </a:lnTo>
                  <a:lnTo>
                    <a:pt x="22" y="264"/>
                  </a:lnTo>
                  <a:lnTo>
                    <a:pt x="18" y="255"/>
                  </a:lnTo>
                  <a:lnTo>
                    <a:pt x="13" y="246"/>
                  </a:lnTo>
                  <a:lnTo>
                    <a:pt x="10" y="237"/>
                  </a:lnTo>
                  <a:lnTo>
                    <a:pt x="7" y="227"/>
                  </a:lnTo>
                  <a:lnTo>
                    <a:pt x="4" y="219"/>
                  </a:lnTo>
                  <a:lnTo>
                    <a:pt x="2" y="209"/>
                  </a:lnTo>
                  <a:lnTo>
                    <a:pt x="1" y="199"/>
                  </a:lnTo>
                  <a:lnTo>
                    <a:pt x="0" y="189"/>
                  </a:lnTo>
                  <a:lnTo>
                    <a:pt x="0" y="179"/>
                  </a:lnTo>
                  <a:lnTo>
                    <a:pt x="1" y="169"/>
                  </a:lnTo>
                  <a:lnTo>
                    <a:pt x="2" y="159"/>
                  </a:lnTo>
                  <a:lnTo>
                    <a:pt x="4" y="151"/>
                  </a:lnTo>
                  <a:lnTo>
                    <a:pt x="7" y="141"/>
                  </a:lnTo>
                  <a:lnTo>
                    <a:pt x="10" y="132"/>
                  </a:lnTo>
                  <a:lnTo>
                    <a:pt x="13" y="123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27" y="98"/>
                  </a:lnTo>
                  <a:lnTo>
                    <a:pt x="33" y="91"/>
                  </a:lnTo>
                  <a:lnTo>
                    <a:pt x="39" y="83"/>
                  </a:lnTo>
                  <a:lnTo>
                    <a:pt x="45" y="76"/>
                  </a:lnTo>
                  <a:lnTo>
                    <a:pt x="52" y="68"/>
                  </a:lnTo>
                  <a:lnTo>
                    <a:pt x="60" y="61"/>
                  </a:lnTo>
                  <a:lnTo>
                    <a:pt x="68" y="55"/>
                  </a:lnTo>
                  <a:lnTo>
                    <a:pt x="76" y="49"/>
                  </a:lnTo>
                  <a:lnTo>
                    <a:pt x="84" y="43"/>
                  </a:lnTo>
                  <a:lnTo>
                    <a:pt x="94" y="37"/>
                  </a:lnTo>
                  <a:lnTo>
                    <a:pt x="103" y="32"/>
                  </a:lnTo>
                  <a:lnTo>
                    <a:pt x="113" y="28"/>
                  </a:lnTo>
                  <a:lnTo>
                    <a:pt x="123" y="23"/>
                  </a:lnTo>
                  <a:lnTo>
                    <a:pt x="132" y="19"/>
                  </a:lnTo>
                  <a:lnTo>
                    <a:pt x="143" y="15"/>
                  </a:lnTo>
                  <a:lnTo>
                    <a:pt x="154" y="12"/>
                  </a:lnTo>
                  <a:lnTo>
                    <a:pt x="164" y="9"/>
                  </a:lnTo>
                  <a:lnTo>
                    <a:pt x="176" y="6"/>
                  </a:lnTo>
                  <a:lnTo>
                    <a:pt x="187" y="4"/>
                  </a:lnTo>
                  <a:lnTo>
                    <a:pt x="199" y="3"/>
                  </a:lnTo>
                  <a:lnTo>
                    <a:pt x="210" y="2"/>
                  </a:lnTo>
                  <a:lnTo>
                    <a:pt x="222" y="1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2" y="2"/>
                  </a:lnTo>
                  <a:lnTo>
                    <a:pt x="284" y="3"/>
                  </a:lnTo>
                  <a:lnTo>
                    <a:pt x="295" y="5"/>
                  </a:lnTo>
                  <a:lnTo>
                    <a:pt x="307" y="8"/>
                  </a:lnTo>
                  <a:lnTo>
                    <a:pt x="318" y="11"/>
                  </a:lnTo>
                  <a:lnTo>
                    <a:pt x="330" y="14"/>
                  </a:lnTo>
                  <a:lnTo>
                    <a:pt x="341" y="18"/>
                  </a:lnTo>
                  <a:lnTo>
                    <a:pt x="352" y="22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5"/>
                  </a:lnTo>
                  <a:lnTo>
                    <a:pt x="391" y="41"/>
                  </a:lnTo>
                  <a:lnTo>
                    <a:pt x="400" y="47"/>
                  </a:lnTo>
                  <a:lnTo>
                    <a:pt x="410" y="53"/>
                  </a:lnTo>
                  <a:lnTo>
                    <a:pt x="418" y="59"/>
                  </a:lnTo>
                  <a:lnTo>
                    <a:pt x="426" y="66"/>
                  </a:lnTo>
                  <a:lnTo>
                    <a:pt x="434" y="73"/>
                  </a:lnTo>
                  <a:lnTo>
                    <a:pt x="441" y="80"/>
                  </a:lnTo>
                  <a:lnTo>
                    <a:pt x="448" y="88"/>
                  </a:lnTo>
                  <a:lnTo>
                    <a:pt x="454" y="96"/>
                  </a:lnTo>
                  <a:lnTo>
                    <a:pt x="460" y="103"/>
                  </a:lnTo>
                  <a:lnTo>
                    <a:pt x="465" y="111"/>
                  </a:lnTo>
                  <a:lnTo>
                    <a:pt x="470" y="119"/>
                  </a:lnTo>
                  <a:lnTo>
                    <a:pt x="475" y="128"/>
                  </a:lnTo>
                  <a:lnTo>
                    <a:pt x="479" y="137"/>
                  </a:lnTo>
                  <a:lnTo>
                    <a:pt x="483" y="146"/>
                  </a:lnTo>
                  <a:lnTo>
                    <a:pt x="486" y="155"/>
                  </a:lnTo>
                  <a:lnTo>
                    <a:pt x="488" y="163"/>
                  </a:lnTo>
                  <a:lnTo>
                    <a:pt x="490" y="173"/>
                  </a:lnTo>
                  <a:lnTo>
                    <a:pt x="492" y="182"/>
                  </a:lnTo>
                  <a:lnTo>
                    <a:pt x="492" y="192"/>
                  </a:lnTo>
                  <a:lnTo>
                    <a:pt x="492" y="202"/>
                  </a:lnTo>
                  <a:lnTo>
                    <a:pt x="492" y="212"/>
                  </a:lnTo>
                  <a:lnTo>
                    <a:pt x="491" y="222"/>
                  </a:lnTo>
                  <a:lnTo>
                    <a:pt x="489" y="230"/>
                  </a:lnTo>
                  <a:lnTo>
                    <a:pt x="486" y="240"/>
                  </a:lnTo>
                  <a:lnTo>
                    <a:pt x="483" y="250"/>
                  </a:lnTo>
                  <a:lnTo>
                    <a:pt x="479" y="259"/>
                  </a:lnTo>
                  <a:lnTo>
                    <a:pt x="475" y="268"/>
                  </a:lnTo>
                  <a:lnTo>
                    <a:pt x="470" y="276"/>
                  </a:lnTo>
                  <a:lnTo>
                    <a:pt x="465" y="285"/>
                  </a:lnTo>
                  <a:lnTo>
                    <a:pt x="459" y="292"/>
                  </a:lnTo>
                  <a:lnTo>
                    <a:pt x="453" y="300"/>
                  </a:lnTo>
                  <a:lnTo>
                    <a:pt x="447" y="307"/>
                  </a:lnTo>
                  <a:lnTo>
                    <a:pt x="439" y="315"/>
                  </a:lnTo>
                  <a:lnTo>
                    <a:pt x="432" y="322"/>
                  </a:lnTo>
                  <a:lnTo>
                    <a:pt x="424" y="329"/>
                  </a:lnTo>
                  <a:lnTo>
                    <a:pt x="415" y="335"/>
                  </a:lnTo>
                  <a:lnTo>
                    <a:pt x="406" y="341"/>
                  </a:lnTo>
                  <a:lnTo>
                    <a:pt x="396" y="347"/>
                  </a:lnTo>
                  <a:lnTo>
                    <a:pt x="387" y="351"/>
                  </a:lnTo>
                  <a:lnTo>
                    <a:pt x="377" y="356"/>
                  </a:lnTo>
                  <a:lnTo>
                    <a:pt x="367" y="360"/>
                  </a:lnTo>
                  <a:lnTo>
                    <a:pt x="356" y="365"/>
                  </a:lnTo>
                  <a:lnTo>
                    <a:pt x="345" y="368"/>
                  </a:lnTo>
                  <a:lnTo>
                    <a:pt x="334" y="372"/>
                  </a:lnTo>
                  <a:lnTo>
                    <a:pt x="322" y="375"/>
                  </a:lnTo>
                  <a:lnTo>
                    <a:pt x="310" y="377"/>
                  </a:lnTo>
                  <a:lnTo>
                    <a:pt x="298" y="379"/>
                  </a:lnTo>
                  <a:lnTo>
                    <a:pt x="286" y="381"/>
                  </a:lnTo>
                  <a:lnTo>
                    <a:pt x="274" y="382"/>
                  </a:lnTo>
                  <a:lnTo>
                    <a:pt x="261" y="382"/>
                  </a:lnTo>
                  <a:lnTo>
                    <a:pt x="248" y="382"/>
                  </a:lnTo>
                  <a:lnTo>
                    <a:pt x="235" y="381"/>
                  </a:lnTo>
                </a:path>
              </a:pathLst>
            </a:custGeom>
            <a:solidFill>
              <a:srgbClr val="F4F4F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6" name="Freeform 1119"/>
            <p:cNvSpPr>
              <a:spLocks/>
            </p:cNvSpPr>
            <p:nvPr/>
          </p:nvSpPr>
          <p:spPr bwMode="auto">
            <a:xfrm>
              <a:off x="3409" y="3692"/>
              <a:ext cx="489" cy="379"/>
            </a:xfrm>
            <a:custGeom>
              <a:avLst/>
              <a:gdLst/>
              <a:ahLst/>
              <a:cxnLst>
                <a:cxn ang="0">
                  <a:pos x="207" y="375"/>
                </a:cxn>
                <a:cxn ang="0">
                  <a:pos x="171" y="367"/>
                </a:cxn>
                <a:cxn ang="0">
                  <a:pos x="136" y="356"/>
                </a:cxn>
                <a:cxn ang="0">
                  <a:pos x="106" y="341"/>
                </a:cxn>
                <a:cxn ang="0">
                  <a:pos x="77" y="323"/>
                </a:cxn>
                <a:cxn ang="0">
                  <a:pos x="53" y="302"/>
                </a:cxn>
                <a:cxn ang="0">
                  <a:pos x="33" y="279"/>
                </a:cxn>
                <a:cxn ang="0">
                  <a:pos x="18" y="253"/>
                </a:cxn>
                <a:cxn ang="0">
                  <a:pos x="7" y="225"/>
                </a:cxn>
                <a:cxn ang="0">
                  <a:pos x="1" y="197"/>
                </a:cxn>
                <a:cxn ang="0">
                  <a:pos x="1" y="167"/>
                </a:cxn>
                <a:cxn ang="0">
                  <a:pos x="7" y="140"/>
                </a:cxn>
                <a:cxn ang="0">
                  <a:pos x="18" y="113"/>
                </a:cxn>
                <a:cxn ang="0">
                  <a:pos x="33" y="89"/>
                </a:cxn>
                <a:cxn ang="0">
                  <a:pos x="52" y="67"/>
                </a:cxn>
                <a:cxn ang="0">
                  <a:pos x="75" y="48"/>
                </a:cxn>
                <a:cxn ang="0">
                  <a:pos x="102" y="32"/>
                </a:cxn>
                <a:cxn ang="0">
                  <a:pos x="131" y="19"/>
                </a:cxn>
                <a:cxn ang="0">
                  <a:pos x="163" y="8"/>
                </a:cxn>
                <a:cxn ang="0">
                  <a:pos x="198" y="2"/>
                </a:cxn>
                <a:cxn ang="0">
                  <a:pos x="233" y="0"/>
                </a:cxn>
                <a:cxn ang="0">
                  <a:pos x="269" y="1"/>
                </a:cxn>
                <a:cxn ang="0">
                  <a:pos x="304" y="7"/>
                </a:cxn>
                <a:cxn ang="0">
                  <a:pos x="338" y="17"/>
                </a:cxn>
                <a:cxn ang="0">
                  <a:pos x="369" y="30"/>
                </a:cxn>
                <a:cxn ang="0">
                  <a:pos x="397" y="46"/>
                </a:cxn>
                <a:cxn ang="0">
                  <a:pos x="423" y="65"/>
                </a:cxn>
                <a:cxn ang="0">
                  <a:pos x="445" y="87"/>
                </a:cxn>
                <a:cxn ang="0">
                  <a:pos x="462" y="110"/>
                </a:cxn>
                <a:cxn ang="0">
                  <a:pos x="475" y="135"/>
                </a:cxn>
                <a:cxn ang="0">
                  <a:pos x="484" y="162"/>
                </a:cxn>
                <a:cxn ang="0">
                  <a:pos x="488" y="190"/>
                </a:cxn>
                <a:cxn ang="0">
                  <a:pos x="486" y="220"/>
                </a:cxn>
                <a:cxn ang="0">
                  <a:pos x="479" y="247"/>
                </a:cxn>
                <a:cxn ang="0">
                  <a:pos x="466" y="274"/>
                </a:cxn>
                <a:cxn ang="0">
                  <a:pos x="449" y="297"/>
                </a:cxn>
                <a:cxn ang="0">
                  <a:pos x="428" y="319"/>
                </a:cxn>
                <a:cxn ang="0">
                  <a:pos x="403" y="338"/>
                </a:cxn>
                <a:cxn ang="0">
                  <a:pos x="374" y="353"/>
                </a:cxn>
                <a:cxn ang="0">
                  <a:pos x="342" y="365"/>
                </a:cxn>
                <a:cxn ang="0">
                  <a:pos x="307" y="374"/>
                </a:cxn>
                <a:cxn ang="0">
                  <a:pos x="271" y="378"/>
                </a:cxn>
                <a:cxn ang="0">
                  <a:pos x="233" y="378"/>
                </a:cxn>
              </a:cxnLst>
              <a:rect l="0" t="0" r="r" b="b"/>
              <a:pathLst>
                <a:path w="489" h="379">
                  <a:moveTo>
                    <a:pt x="233" y="378"/>
                  </a:moveTo>
                  <a:lnTo>
                    <a:pt x="220" y="377"/>
                  </a:lnTo>
                  <a:lnTo>
                    <a:pt x="207" y="375"/>
                  </a:lnTo>
                  <a:lnTo>
                    <a:pt x="195" y="373"/>
                  </a:lnTo>
                  <a:lnTo>
                    <a:pt x="183" y="370"/>
                  </a:lnTo>
                  <a:lnTo>
                    <a:pt x="171" y="367"/>
                  </a:lnTo>
                  <a:lnTo>
                    <a:pt x="159" y="364"/>
                  </a:lnTo>
                  <a:lnTo>
                    <a:pt x="148" y="360"/>
                  </a:lnTo>
                  <a:lnTo>
                    <a:pt x="136" y="356"/>
                  </a:lnTo>
                  <a:lnTo>
                    <a:pt x="126" y="351"/>
                  </a:lnTo>
                  <a:lnTo>
                    <a:pt x="116" y="347"/>
                  </a:lnTo>
                  <a:lnTo>
                    <a:pt x="106" y="341"/>
                  </a:lnTo>
                  <a:lnTo>
                    <a:pt x="96" y="335"/>
                  </a:lnTo>
                  <a:lnTo>
                    <a:pt x="86" y="330"/>
                  </a:lnTo>
                  <a:lnTo>
                    <a:pt x="77" y="323"/>
                  </a:lnTo>
                  <a:lnTo>
                    <a:pt x="69" y="316"/>
                  </a:lnTo>
                  <a:lnTo>
                    <a:pt x="61" y="309"/>
                  </a:lnTo>
                  <a:lnTo>
                    <a:pt x="53" y="302"/>
                  </a:lnTo>
                  <a:lnTo>
                    <a:pt x="46" y="294"/>
                  </a:lnTo>
                  <a:lnTo>
                    <a:pt x="40" y="286"/>
                  </a:lnTo>
                  <a:lnTo>
                    <a:pt x="33" y="279"/>
                  </a:lnTo>
                  <a:lnTo>
                    <a:pt x="27" y="270"/>
                  </a:lnTo>
                  <a:lnTo>
                    <a:pt x="22" y="262"/>
                  </a:lnTo>
                  <a:lnTo>
                    <a:pt x="18" y="253"/>
                  </a:lnTo>
                  <a:lnTo>
                    <a:pt x="13" y="244"/>
                  </a:lnTo>
                  <a:lnTo>
                    <a:pt x="10" y="234"/>
                  </a:lnTo>
                  <a:lnTo>
                    <a:pt x="7" y="225"/>
                  </a:lnTo>
                  <a:lnTo>
                    <a:pt x="4" y="217"/>
                  </a:lnTo>
                  <a:lnTo>
                    <a:pt x="2" y="207"/>
                  </a:lnTo>
                  <a:lnTo>
                    <a:pt x="1" y="197"/>
                  </a:lnTo>
                  <a:lnTo>
                    <a:pt x="0" y="187"/>
                  </a:lnTo>
                  <a:lnTo>
                    <a:pt x="0" y="177"/>
                  </a:lnTo>
                  <a:lnTo>
                    <a:pt x="1" y="167"/>
                  </a:lnTo>
                  <a:lnTo>
                    <a:pt x="2" y="158"/>
                  </a:lnTo>
                  <a:lnTo>
                    <a:pt x="4" y="149"/>
                  </a:lnTo>
                  <a:lnTo>
                    <a:pt x="7" y="140"/>
                  </a:lnTo>
                  <a:lnTo>
                    <a:pt x="10" y="131"/>
                  </a:lnTo>
                  <a:lnTo>
                    <a:pt x="13" y="122"/>
                  </a:lnTo>
                  <a:lnTo>
                    <a:pt x="18" y="113"/>
                  </a:lnTo>
                  <a:lnTo>
                    <a:pt x="22" y="105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5" y="74"/>
                  </a:lnTo>
                  <a:lnTo>
                    <a:pt x="52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5" y="48"/>
                  </a:lnTo>
                  <a:lnTo>
                    <a:pt x="84" y="42"/>
                  </a:lnTo>
                  <a:lnTo>
                    <a:pt x="93" y="36"/>
                  </a:lnTo>
                  <a:lnTo>
                    <a:pt x="102" y="32"/>
                  </a:lnTo>
                  <a:lnTo>
                    <a:pt x="112" y="27"/>
                  </a:lnTo>
                  <a:lnTo>
                    <a:pt x="122" y="23"/>
                  </a:lnTo>
                  <a:lnTo>
                    <a:pt x="131" y="19"/>
                  </a:lnTo>
                  <a:lnTo>
                    <a:pt x="141" y="15"/>
                  </a:lnTo>
                  <a:lnTo>
                    <a:pt x="152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6" y="4"/>
                  </a:lnTo>
                  <a:lnTo>
                    <a:pt x="198" y="2"/>
                  </a:lnTo>
                  <a:lnTo>
                    <a:pt x="209" y="1"/>
                  </a:lnTo>
                  <a:lnTo>
                    <a:pt x="220" y="0"/>
                  </a:lnTo>
                  <a:lnTo>
                    <a:pt x="233" y="0"/>
                  </a:lnTo>
                  <a:lnTo>
                    <a:pt x="245" y="0"/>
                  </a:lnTo>
                  <a:lnTo>
                    <a:pt x="257" y="1"/>
                  </a:lnTo>
                  <a:lnTo>
                    <a:pt x="269" y="1"/>
                  </a:lnTo>
                  <a:lnTo>
                    <a:pt x="282" y="3"/>
                  </a:lnTo>
                  <a:lnTo>
                    <a:pt x="293" y="5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49" y="21"/>
                  </a:lnTo>
                  <a:lnTo>
                    <a:pt x="359" y="26"/>
                  </a:lnTo>
                  <a:lnTo>
                    <a:pt x="369" y="30"/>
                  </a:lnTo>
                  <a:lnTo>
                    <a:pt x="379" y="35"/>
                  </a:lnTo>
                  <a:lnTo>
                    <a:pt x="388" y="40"/>
                  </a:lnTo>
                  <a:lnTo>
                    <a:pt x="397" y="46"/>
                  </a:lnTo>
                  <a:lnTo>
                    <a:pt x="406" y="52"/>
                  </a:lnTo>
                  <a:lnTo>
                    <a:pt x="414" y="58"/>
                  </a:lnTo>
                  <a:lnTo>
                    <a:pt x="423" y="65"/>
                  </a:lnTo>
                  <a:lnTo>
                    <a:pt x="431" y="72"/>
                  </a:lnTo>
                  <a:lnTo>
                    <a:pt x="438" y="79"/>
                  </a:lnTo>
                  <a:lnTo>
                    <a:pt x="445" y="87"/>
                  </a:lnTo>
                  <a:lnTo>
                    <a:pt x="450" y="94"/>
                  </a:lnTo>
                  <a:lnTo>
                    <a:pt x="456" y="101"/>
                  </a:lnTo>
                  <a:lnTo>
                    <a:pt x="462" y="110"/>
                  </a:lnTo>
                  <a:lnTo>
                    <a:pt x="467" y="118"/>
                  </a:lnTo>
                  <a:lnTo>
                    <a:pt x="471" y="127"/>
                  </a:lnTo>
                  <a:lnTo>
                    <a:pt x="475" y="135"/>
                  </a:lnTo>
                  <a:lnTo>
                    <a:pt x="479" y="144"/>
                  </a:lnTo>
                  <a:lnTo>
                    <a:pt x="482" y="153"/>
                  </a:lnTo>
                  <a:lnTo>
                    <a:pt x="484" y="162"/>
                  </a:lnTo>
                  <a:lnTo>
                    <a:pt x="486" y="171"/>
                  </a:lnTo>
                  <a:lnTo>
                    <a:pt x="488" y="180"/>
                  </a:lnTo>
                  <a:lnTo>
                    <a:pt x="488" y="190"/>
                  </a:lnTo>
                  <a:lnTo>
                    <a:pt x="488" y="200"/>
                  </a:lnTo>
                  <a:lnTo>
                    <a:pt x="488" y="210"/>
                  </a:lnTo>
                  <a:lnTo>
                    <a:pt x="486" y="220"/>
                  </a:lnTo>
                  <a:lnTo>
                    <a:pt x="485" y="228"/>
                  </a:lnTo>
                  <a:lnTo>
                    <a:pt x="482" y="238"/>
                  </a:lnTo>
                  <a:lnTo>
                    <a:pt x="479" y="247"/>
                  </a:lnTo>
                  <a:lnTo>
                    <a:pt x="475" y="256"/>
                  </a:lnTo>
                  <a:lnTo>
                    <a:pt x="471" y="265"/>
                  </a:lnTo>
                  <a:lnTo>
                    <a:pt x="466" y="274"/>
                  </a:lnTo>
                  <a:lnTo>
                    <a:pt x="461" y="282"/>
                  </a:lnTo>
                  <a:lnTo>
                    <a:pt x="455" y="289"/>
                  </a:lnTo>
                  <a:lnTo>
                    <a:pt x="449" y="297"/>
                  </a:lnTo>
                  <a:lnTo>
                    <a:pt x="443" y="304"/>
                  </a:lnTo>
                  <a:lnTo>
                    <a:pt x="436" y="312"/>
                  </a:lnTo>
                  <a:lnTo>
                    <a:pt x="428" y="319"/>
                  </a:lnTo>
                  <a:lnTo>
                    <a:pt x="420" y="326"/>
                  </a:lnTo>
                  <a:lnTo>
                    <a:pt x="411" y="332"/>
                  </a:lnTo>
                  <a:lnTo>
                    <a:pt x="403" y="338"/>
                  </a:lnTo>
                  <a:lnTo>
                    <a:pt x="393" y="343"/>
                  </a:lnTo>
                  <a:lnTo>
                    <a:pt x="383" y="348"/>
                  </a:lnTo>
                  <a:lnTo>
                    <a:pt x="374" y="353"/>
                  </a:lnTo>
                  <a:lnTo>
                    <a:pt x="364" y="357"/>
                  </a:lnTo>
                  <a:lnTo>
                    <a:pt x="353" y="361"/>
                  </a:lnTo>
                  <a:lnTo>
                    <a:pt x="342" y="365"/>
                  </a:lnTo>
                  <a:lnTo>
                    <a:pt x="331" y="368"/>
                  </a:lnTo>
                  <a:lnTo>
                    <a:pt x="319" y="371"/>
                  </a:lnTo>
                  <a:lnTo>
                    <a:pt x="307" y="374"/>
                  </a:lnTo>
                  <a:lnTo>
                    <a:pt x="296" y="375"/>
                  </a:lnTo>
                  <a:lnTo>
                    <a:pt x="284" y="377"/>
                  </a:lnTo>
                  <a:lnTo>
                    <a:pt x="271" y="378"/>
                  </a:lnTo>
                  <a:lnTo>
                    <a:pt x="259" y="378"/>
                  </a:lnTo>
                  <a:lnTo>
                    <a:pt x="246" y="378"/>
                  </a:lnTo>
                  <a:lnTo>
                    <a:pt x="233" y="378"/>
                  </a:lnTo>
                </a:path>
              </a:pathLst>
            </a:custGeom>
            <a:solidFill>
              <a:srgbClr val="F3F3F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7" name="Freeform 1120"/>
            <p:cNvSpPr>
              <a:spLocks/>
            </p:cNvSpPr>
            <p:nvPr/>
          </p:nvSpPr>
          <p:spPr bwMode="auto">
            <a:xfrm>
              <a:off x="3411" y="3693"/>
              <a:ext cx="485" cy="377"/>
            </a:xfrm>
            <a:custGeom>
              <a:avLst/>
              <a:gdLst/>
              <a:ahLst/>
              <a:cxnLst>
                <a:cxn ang="0">
                  <a:pos x="205" y="373"/>
                </a:cxn>
                <a:cxn ang="0">
                  <a:pos x="169" y="365"/>
                </a:cxn>
                <a:cxn ang="0">
                  <a:pos x="135" y="353"/>
                </a:cxn>
                <a:cxn ang="0">
                  <a:pos x="105" y="339"/>
                </a:cxn>
                <a:cxn ang="0">
                  <a:pos x="77" y="321"/>
                </a:cxn>
                <a:cxn ang="0">
                  <a:pos x="52" y="300"/>
                </a:cxn>
                <a:cxn ang="0">
                  <a:pos x="33" y="277"/>
                </a:cxn>
                <a:cxn ang="0">
                  <a:pos x="17" y="251"/>
                </a:cxn>
                <a:cxn ang="0">
                  <a:pos x="7" y="224"/>
                </a:cxn>
                <a:cxn ang="0">
                  <a:pos x="1" y="196"/>
                </a:cxn>
                <a:cxn ang="0">
                  <a:pos x="1" y="166"/>
                </a:cxn>
                <a:cxn ang="0">
                  <a:pos x="7" y="139"/>
                </a:cxn>
                <a:cxn ang="0">
                  <a:pos x="17" y="113"/>
                </a:cxn>
                <a:cxn ang="0">
                  <a:pos x="33" y="89"/>
                </a:cxn>
                <a:cxn ang="0">
                  <a:pos x="51" y="67"/>
                </a:cxn>
                <a:cxn ang="0">
                  <a:pos x="74" y="48"/>
                </a:cxn>
                <a:cxn ang="0">
                  <a:pos x="101" y="31"/>
                </a:cxn>
                <a:cxn ang="0">
                  <a:pos x="130" y="19"/>
                </a:cxn>
                <a:cxn ang="0">
                  <a:pos x="162" y="9"/>
                </a:cxn>
                <a:cxn ang="0">
                  <a:pos x="196" y="3"/>
                </a:cxn>
                <a:cxn ang="0">
                  <a:pos x="231" y="0"/>
                </a:cxn>
                <a:cxn ang="0">
                  <a:pos x="267" y="2"/>
                </a:cxn>
                <a:cxn ang="0">
                  <a:pos x="302" y="8"/>
                </a:cxn>
                <a:cxn ang="0">
                  <a:pos x="335" y="18"/>
                </a:cxn>
                <a:cxn ang="0">
                  <a:pos x="365" y="31"/>
                </a:cxn>
                <a:cxn ang="0">
                  <a:pos x="394" y="46"/>
                </a:cxn>
                <a:cxn ang="0">
                  <a:pos x="419" y="65"/>
                </a:cxn>
                <a:cxn ang="0">
                  <a:pos x="441" y="86"/>
                </a:cxn>
                <a:cxn ang="0">
                  <a:pos x="458" y="109"/>
                </a:cxn>
                <a:cxn ang="0">
                  <a:pos x="471" y="135"/>
                </a:cxn>
                <a:cxn ang="0">
                  <a:pos x="480" y="161"/>
                </a:cxn>
                <a:cxn ang="0">
                  <a:pos x="484" y="189"/>
                </a:cxn>
                <a:cxn ang="0">
                  <a:pos x="482" y="218"/>
                </a:cxn>
                <a:cxn ang="0">
                  <a:pos x="475" y="246"/>
                </a:cxn>
                <a:cxn ang="0">
                  <a:pos x="462" y="272"/>
                </a:cxn>
                <a:cxn ang="0">
                  <a:pos x="445" y="295"/>
                </a:cxn>
                <a:cxn ang="0">
                  <a:pos x="425" y="317"/>
                </a:cxn>
                <a:cxn ang="0">
                  <a:pos x="399" y="335"/>
                </a:cxn>
                <a:cxn ang="0">
                  <a:pos x="370" y="350"/>
                </a:cxn>
                <a:cxn ang="0">
                  <a:pos x="340" y="362"/>
                </a:cxn>
                <a:cxn ang="0">
                  <a:pos x="305" y="371"/>
                </a:cxn>
                <a:cxn ang="0">
                  <a:pos x="269" y="375"/>
                </a:cxn>
                <a:cxn ang="0">
                  <a:pos x="231" y="375"/>
                </a:cxn>
              </a:cxnLst>
              <a:rect l="0" t="0" r="r" b="b"/>
              <a:pathLst>
                <a:path w="485" h="377">
                  <a:moveTo>
                    <a:pt x="231" y="375"/>
                  </a:moveTo>
                  <a:lnTo>
                    <a:pt x="218" y="374"/>
                  </a:lnTo>
                  <a:lnTo>
                    <a:pt x="205" y="373"/>
                  </a:lnTo>
                  <a:lnTo>
                    <a:pt x="194" y="370"/>
                  </a:lnTo>
                  <a:lnTo>
                    <a:pt x="182" y="368"/>
                  </a:lnTo>
                  <a:lnTo>
                    <a:pt x="169" y="365"/>
                  </a:lnTo>
                  <a:lnTo>
                    <a:pt x="158" y="361"/>
                  </a:lnTo>
                  <a:lnTo>
                    <a:pt x="146" y="357"/>
                  </a:lnTo>
                  <a:lnTo>
                    <a:pt x="135" y="353"/>
                  </a:lnTo>
                  <a:lnTo>
                    <a:pt x="125" y="349"/>
                  </a:lnTo>
                  <a:lnTo>
                    <a:pt x="115" y="345"/>
                  </a:lnTo>
                  <a:lnTo>
                    <a:pt x="105" y="339"/>
                  </a:lnTo>
                  <a:lnTo>
                    <a:pt x="95" y="333"/>
                  </a:lnTo>
                  <a:lnTo>
                    <a:pt x="86" y="327"/>
                  </a:lnTo>
                  <a:lnTo>
                    <a:pt x="77" y="321"/>
                  </a:lnTo>
                  <a:lnTo>
                    <a:pt x="68" y="314"/>
                  </a:lnTo>
                  <a:lnTo>
                    <a:pt x="60" y="307"/>
                  </a:lnTo>
                  <a:lnTo>
                    <a:pt x="52" y="300"/>
                  </a:lnTo>
                  <a:lnTo>
                    <a:pt x="45" y="292"/>
                  </a:lnTo>
                  <a:lnTo>
                    <a:pt x="40" y="284"/>
                  </a:lnTo>
                  <a:lnTo>
                    <a:pt x="33" y="277"/>
                  </a:lnTo>
                  <a:lnTo>
                    <a:pt x="27" y="269"/>
                  </a:lnTo>
                  <a:lnTo>
                    <a:pt x="22" y="260"/>
                  </a:lnTo>
                  <a:lnTo>
                    <a:pt x="17" y="251"/>
                  </a:lnTo>
                  <a:lnTo>
                    <a:pt x="13" y="242"/>
                  </a:lnTo>
                  <a:lnTo>
                    <a:pt x="10" y="233"/>
                  </a:lnTo>
                  <a:lnTo>
                    <a:pt x="7" y="224"/>
                  </a:lnTo>
                  <a:lnTo>
                    <a:pt x="4" y="215"/>
                  </a:lnTo>
                  <a:lnTo>
                    <a:pt x="2" y="206"/>
                  </a:lnTo>
                  <a:lnTo>
                    <a:pt x="1" y="196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1" y="166"/>
                  </a:lnTo>
                  <a:lnTo>
                    <a:pt x="2" y="157"/>
                  </a:lnTo>
                  <a:lnTo>
                    <a:pt x="4" y="148"/>
                  </a:lnTo>
                  <a:lnTo>
                    <a:pt x="7" y="139"/>
                  </a:lnTo>
                  <a:lnTo>
                    <a:pt x="10" y="130"/>
                  </a:lnTo>
                  <a:lnTo>
                    <a:pt x="13" y="121"/>
                  </a:lnTo>
                  <a:lnTo>
                    <a:pt x="17" y="113"/>
                  </a:lnTo>
                  <a:lnTo>
                    <a:pt x="22" y="104"/>
                  </a:lnTo>
                  <a:lnTo>
                    <a:pt x="27" y="96"/>
                  </a:lnTo>
                  <a:lnTo>
                    <a:pt x="33" y="89"/>
                  </a:lnTo>
                  <a:lnTo>
                    <a:pt x="39" y="82"/>
                  </a:lnTo>
                  <a:lnTo>
                    <a:pt x="44" y="74"/>
                  </a:lnTo>
                  <a:lnTo>
                    <a:pt x="51" y="67"/>
                  </a:lnTo>
                  <a:lnTo>
                    <a:pt x="59" y="60"/>
                  </a:lnTo>
                  <a:lnTo>
                    <a:pt x="67" y="54"/>
                  </a:lnTo>
                  <a:lnTo>
                    <a:pt x="74" y="48"/>
                  </a:lnTo>
                  <a:lnTo>
                    <a:pt x="83" y="42"/>
                  </a:lnTo>
                  <a:lnTo>
                    <a:pt x="92" y="37"/>
                  </a:lnTo>
                  <a:lnTo>
                    <a:pt x="101" y="31"/>
                  </a:lnTo>
                  <a:lnTo>
                    <a:pt x="111" y="28"/>
                  </a:lnTo>
                  <a:lnTo>
                    <a:pt x="121" y="23"/>
                  </a:lnTo>
                  <a:lnTo>
                    <a:pt x="130" y="19"/>
                  </a:lnTo>
                  <a:lnTo>
                    <a:pt x="140" y="15"/>
                  </a:lnTo>
                  <a:lnTo>
                    <a:pt x="151" y="12"/>
                  </a:lnTo>
                  <a:lnTo>
                    <a:pt x="162" y="9"/>
                  </a:lnTo>
                  <a:lnTo>
                    <a:pt x="173" y="6"/>
                  </a:lnTo>
                  <a:lnTo>
                    <a:pt x="184" y="4"/>
                  </a:lnTo>
                  <a:lnTo>
                    <a:pt x="196" y="3"/>
                  </a:lnTo>
                  <a:lnTo>
                    <a:pt x="207" y="1"/>
                  </a:lnTo>
                  <a:lnTo>
                    <a:pt x="219" y="1"/>
                  </a:lnTo>
                  <a:lnTo>
                    <a:pt x="231" y="0"/>
                  </a:lnTo>
                  <a:lnTo>
                    <a:pt x="243" y="0"/>
                  </a:lnTo>
                  <a:lnTo>
                    <a:pt x="255" y="1"/>
                  </a:lnTo>
                  <a:lnTo>
                    <a:pt x="267" y="2"/>
                  </a:lnTo>
                  <a:lnTo>
                    <a:pt x="279" y="4"/>
                  </a:lnTo>
                  <a:lnTo>
                    <a:pt x="290" y="6"/>
                  </a:lnTo>
                  <a:lnTo>
                    <a:pt x="302" y="8"/>
                  </a:lnTo>
                  <a:lnTo>
                    <a:pt x="313" y="11"/>
                  </a:lnTo>
                  <a:lnTo>
                    <a:pt x="324" y="14"/>
                  </a:lnTo>
                  <a:lnTo>
                    <a:pt x="335" y="18"/>
                  </a:lnTo>
                  <a:lnTo>
                    <a:pt x="346" y="22"/>
                  </a:lnTo>
                  <a:lnTo>
                    <a:pt x="356" y="26"/>
                  </a:lnTo>
                  <a:lnTo>
                    <a:pt x="365" y="31"/>
                  </a:lnTo>
                  <a:lnTo>
                    <a:pt x="375" y="35"/>
                  </a:lnTo>
                  <a:lnTo>
                    <a:pt x="385" y="40"/>
                  </a:lnTo>
                  <a:lnTo>
                    <a:pt x="394" y="46"/>
                  </a:lnTo>
                  <a:lnTo>
                    <a:pt x="403" y="52"/>
                  </a:lnTo>
                  <a:lnTo>
                    <a:pt x="411" y="58"/>
                  </a:lnTo>
                  <a:lnTo>
                    <a:pt x="419" y="65"/>
                  </a:lnTo>
                  <a:lnTo>
                    <a:pt x="427" y="72"/>
                  </a:lnTo>
                  <a:lnTo>
                    <a:pt x="434" y="79"/>
                  </a:lnTo>
                  <a:lnTo>
                    <a:pt x="441" y="86"/>
                  </a:lnTo>
                  <a:lnTo>
                    <a:pt x="446" y="94"/>
                  </a:lnTo>
                  <a:lnTo>
                    <a:pt x="452" y="101"/>
                  </a:lnTo>
                  <a:lnTo>
                    <a:pt x="458" y="109"/>
                  </a:lnTo>
                  <a:lnTo>
                    <a:pt x="463" y="117"/>
                  </a:lnTo>
                  <a:lnTo>
                    <a:pt x="467" y="126"/>
                  </a:lnTo>
                  <a:lnTo>
                    <a:pt x="471" y="135"/>
                  </a:lnTo>
                  <a:lnTo>
                    <a:pt x="475" y="144"/>
                  </a:lnTo>
                  <a:lnTo>
                    <a:pt x="478" y="153"/>
                  </a:lnTo>
                  <a:lnTo>
                    <a:pt x="480" y="161"/>
                  </a:lnTo>
                  <a:lnTo>
                    <a:pt x="482" y="170"/>
                  </a:lnTo>
                  <a:lnTo>
                    <a:pt x="484" y="179"/>
                  </a:lnTo>
                  <a:lnTo>
                    <a:pt x="484" y="189"/>
                  </a:lnTo>
                  <a:lnTo>
                    <a:pt x="484" y="199"/>
                  </a:lnTo>
                  <a:lnTo>
                    <a:pt x="484" y="209"/>
                  </a:lnTo>
                  <a:lnTo>
                    <a:pt x="482" y="218"/>
                  </a:lnTo>
                  <a:lnTo>
                    <a:pt x="481" y="227"/>
                  </a:lnTo>
                  <a:lnTo>
                    <a:pt x="478" y="236"/>
                  </a:lnTo>
                  <a:lnTo>
                    <a:pt x="475" y="246"/>
                  </a:lnTo>
                  <a:lnTo>
                    <a:pt x="471" y="254"/>
                  </a:lnTo>
                  <a:lnTo>
                    <a:pt x="467" y="263"/>
                  </a:lnTo>
                  <a:lnTo>
                    <a:pt x="462" y="272"/>
                  </a:lnTo>
                  <a:lnTo>
                    <a:pt x="457" y="280"/>
                  </a:lnTo>
                  <a:lnTo>
                    <a:pt x="452" y="287"/>
                  </a:lnTo>
                  <a:lnTo>
                    <a:pt x="445" y="295"/>
                  </a:lnTo>
                  <a:lnTo>
                    <a:pt x="439" y="302"/>
                  </a:lnTo>
                  <a:lnTo>
                    <a:pt x="433" y="310"/>
                  </a:lnTo>
                  <a:lnTo>
                    <a:pt x="425" y="317"/>
                  </a:lnTo>
                  <a:lnTo>
                    <a:pt x="417" y="323"/>
                  </a:lnTo>
                  <a:lnTo>
                    <a:pt x="408" y="330"/>
                  </a:lnTo>
                  <a:lnTo>
                    <a:pt x="399" y="335"/>
                  </a:lnTo>
                  <a:lnTo>
                    <a:pt x="390" y="341"/>
                  </a:lnTo>
                  <a:lnTo>
                    <a:pt x="380" y="345"/>
                  </a:lnTo>
                  <a:lnTo>
                    <a:pt x="370" y="350"/>
                  </a:lnTo>
                  <a:lnTo>
                    <a:pt x="361" y="355"/>
                  </a:lnTo>
                  <a:lnTo>
                    <a:pt x="351" y="359"/>
                  </a:lnTo>
                  <a:lnTo>
                    <a:pt x="340" y="362"/>
                  </a:lnTo>
                  <a:lnTo>
                    <a:pt x="328" y="366"/>
                  </a:lnTo>
                  <a:lnTo>
                    <a:pt x="317" y="369"/>
                  </a:lnTo>
                  <a:lnTo>
                    <a:pt x="305" y="371"/>
                  </a:lnTo>
                  <a:lnTo>
                    <a:pt x="293" y="373"/>
                  </a:lnTo>
                  <a:lnTo>
                    <a:pt x="282" y="374"/>
                  </a:lnTo>
                  <a:lnTo>
                    <a:pt x="269" y="375"/>
                  </a:lnTo>
                  <a:lnTo>
                    <a:pt x="257" y="376"/>
                  </a:lnTo>
                  <a:lnTo>
                    <a:pt x="244" y="376"/>
                  </a:lnTo>
                  <a:lnTo>
                    <a:pt x="231" y="375"/>
                  </a:lnTo>
                </a:path>
              </a:pathLst>
            </a:custGeom>
            <a:solidFill>
              <a:srgbClr val="F2F2F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8" name="Freeform 1121"/>
            <p:cNvSpPr>
              <a:spLocks/>
            </p:cNvSpPr>
            <p:nvPr/>
          </p:nvSpPr>
          <p:spPr bwMode="auto">
            <a:xfrm>
              <a:off x="3413" y="3695"/>
              <a:ext cx="481" cy="373"/>
            </a:xfrm>
            <a:custGeom>
              <a:avLst/>
              <a:gdLst/>
              <a:ahLst/>
              <a:cxnLst>
                <a:cxn ang="0">
                  <a:pos x="204" y="369"/>
                </a:cxn>
                <a:cxn ang="0">
                  <a:pos x="168" y="361"/>
                </a:cxn>
                <a:cxn ang="0">
                  <a:pos x="134" y="350"/>
                </a:cxn>
                <a:cxn ang="0">
                  <a:pos x="104" y="336"/>
                </a:cxn>
                <a:cxn ang="0">
                  <a:pos x="76" y="318"/>
                </a:cxn>
                <a:cxn ang="0">
                  <a:pos x="52" y="297"/>
                </a:cxn>
                <a:cxn ang="0">
                  <a:pos x="33" y="274"/>
                </a:cxn>
                <a:cxn ang="0">
                  <a:pos x="17" y="249"/>
                </a:cxn>
                <a:cxn ang="0">
                  <a:pos x="7" y="221"/>
                </a:cxn>
                <a:cxn ang="0">
                  <a:pos x="1" y="194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1" y="66"/>
                </a:cxn>
                <a:cxn ang="0">
                  <a:pos x="74" y="47"/>
                </a:cxn>
                <a:cxn ang="0">
                  <a:pos x="100" y="31"/>
                </a:cxn>
                <a:cxn ang="0">
                  <a:pos x="129" y="19"/>
                </a:cxn>
                <a:cxn ang="0">
                  <a:pos x="161" y="9"/>
                </a:cxn>
                <a:cxn ang="0">
                  <a:pos x="194" y="2"/>
                </a:cxn>
                <a:cxn ang="0">
                  <a:pos x="229" y="0"/>
                </a:cxn>
                <a:cxn ang="0">
                  <a:pos x="265" y="2"/>
                </a:cxn>
                <a:cxn ang="0">
                  <a:pos x="299" y="8"/>
                </a:cxn>
                <a:cxn ang="0">
                  <a:pos x="332" y="17"/>
                </a:cxn>
                <a:cxn ang="0">
                  <a:pos x="362" y="30"/>
                </a:cxn>
                <a:cxn ang="0">
                  <a:pos x="391" y="45"/>
                </a:cxn>
                <a:cxn ang="0">
                  <a:pos x="416" y="64"/>
                </a:cxn>
                <a:cxn ang="0">
                  <a:pos x="437" y="85"/>
                </a:cxn>
                <a:cxn ang="0">
                  <a:pos x="454" y="108"/>
                </a:cxn>
                <a:cxn ang="0">
                  <a:pos x="467" y="133"/>
                </a:cxn>
                <a:cxn ang="0">
                  <a:pos x="476" y="159"/>
                </a:cxn>
                <a:cxn ang="0">
                  <a:pos x="480" y="187"/>
                </a:cxn>
                <a:cxn ang="0">
                  <a:pos x="478" y="216"/>
                </a:cxn>
                <a:cxn ang="0">
                  <a:pos x="471" y="243"/>
                </a:cxn>
                <a:cxn ang="0">
                  <a:pos x="459" y="269"/>
                </a:cxn>
                <a:cxn ang="0">
                  <a:pos x="442" y="292"/>
                </a:cxn>
                <a:cxn ang="0">
                  <a:pos x="421" y="314"/>
                </a:cxn>
                <a:cxn ang="0">
                  <a:pos x="396" y="332"/>
                </a:cxn>
                <a:cxn ang="0">
                  <a:pos x="367" y="347"/>
                </a:cxn>
                <a:cxn ang="0">
                  <a:pos x="337" y="359"/>
                </a:cxn>
                <a:cxn ang="0">
                  <a:pos x="302" y="367"/>
                </a:cxn>
                <a:cxn ang="0">
                  <a:pos x="267" y="372"/>
                </a:cxn>
                <a:cxn ang="0">
                  <a:pos x="229" y="372"/>
                </a:cxn>
              </a:cxnLst>
              <a:rect l="0" t="0" r="r" b="b"/>
              <a:pathLst>
                <a:path w="481" h="373">
                  <a:moveTo>
                    <a:pt x="229" y="372"/>
                  </a:moveTo>
                  <a:lnTo>
                    <a:pt x="216" y="371"/>
                  </a:lnTo>
                  <a:lnTo>
                    <a:pt x="204" y="369"/>
                  </a:lnTo>
                  <a:lnTo>
                    <a:pt x="192" y="367"/>
                  </a:lnTo>
                  <a:lnTo>
                    <a:pt x="180" y="364"/>
                  </a:lnTo>
                  <a:lnTo>
                    <a:pt x="168" y="361"/>
                  </a:lnTo>
                  <a:lnTo>
                    <a:pt x="156" y="358"/>
                  </a:lnTo>
                  <a:lnTo>
                    <a:pt x="145" y="354"/>
                  </a:lnTo>
                  <a:lnTo>
                    <a:pt x="134" y="350"/>
                  </a:lnTo>
                  <a:lnTo>
                    <a:pt x="124" y="345"/>
                  </a:lnTo>
                  <a:lnTo>
                    <a:pt x="114" y="341"/>
                  </a:lnTo>
                  <a:lnTo>
                    <a:pt x="104" y="336"/>
                  </a:lnTo>
                  <a:lnTo>
                    <a:pt x="94" y="330"/>
                  </a:lnTo>
                  <a:lnTo>
                    <a:pt x="85" y="324"/>
                  </a:lnTo>
                  <a:lnTo>
                    <a:pt x="76" y="318"/>
                  </a:lnTo>
                  <a:lnTo>
                    <a:pt x="68" y="311"/>
                  </a:lnTo>
                  <a:lnTo>
                    <a:pt x="60" y="304"/>
                  </a:lnTo>
                  <a:lnTo>
                    <a:pt x="52" y="297"/>
                  </a:lnTo>
                  <a:lnTo>
                    <a:pt x="45" y="289"/>
                  </a:lnTo>
                  <a:lnTo>
                    <a:pt x="39" y="281"/>
                  </a:lnTo>
                  <a:lnTo>
                    <a:pt x="33" y="274"/>
                  </a:lnTo>
                  <a:lnTo>
                    <a:pt x="27" y="266"/>
                  </a:lnTo>
                  <a:lnTo>
                    <a:pt x="22" y="257"/>
                  </a:lnTo>
                  <a:lnTo>
                    <a:pt x="17" y="249"/>
                  </a:lnTo>
                  <a:lnTo>
                    <a:pt x="13" y="240"/>
                  </a:lnTo>
                  <a:lnTo>
                    <a:pt x="10" y="231"/>
                  </a:lnTo>
                  <a:lnTo>
                    <a:pt x="7" y="221"/>
                  </a:lnTo>
                  <a:lnTo>
                    <a:pt x="4" y="213"/>
                  </a:lnTo>
                  <a:lnTo>
                    <a:pt x="2" y="204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4"/>
                  </a:lnTo>
                  <a:lnTo>
                    <a:pt x="1" y="164"/>
                  </a:lnTo>
                  <a:lnTo>
                    <a:pt x="2" y="155"/>
                  </a:lnTo>
                  <a:lnTo>
                    <a:pt x="4" y="147"/>
                  </a:lnTo>
                  <a:lnTo>
                    <a:pt x="7" y="137"/>
                  </a:lnTo>
                  <a:lnTo>
                    <a:pt x="10" y="129"/>
                  </a:lnTo>
                  <a:lnTo>
                    <a:pt x="13" y="120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9" y="81"/>
                  </a:lnTo>
                  <a:lnTo>
                    <a:pt x="44" y="73"/>
                  </a:lnTo>
                  <a:lnTo>
                    <a:pt x="51" y="66"/>
                  </a:lnTo>
                  <a:lnTo>
                    <a:pt x="58" y="60"/>
                  </a:lnTo>
                  <a:lnTo>
                    <a:pt x="66" y="53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10" y="27"/>
                  </a:lnTo>
                  <a:lnTo>
                    <a:pt x="120" y="23"/>
                  </a:lnTo>
                  <a:lnTo>
                    <a:pt x="129" y="19"/>
                  </a:lnTo>
                  <a:lnTo>
                    <a:pt x="139" y="15"/>
                  </a:lnTo>
                  <a:lnTo>
                    <a:pt x="150" y="11"/>
                  </a:lnTo>
                  <a:lnTo>
                    <a:pt x="161" y="9"/>
                  </a:lnTo>
                  <a:lnTo>
                    <a:pt x="172" y="6"/>
                  </a:lnTo>
                  <a:lnTo>
                    <a:pt x="183" y="4"/>
                  </a:lnTo>
                  <a:lnTo>
                    <a:pt x="194" y="2"/>
                  </a:lnTo>
                  <a:lnTo>
                    <a:pt x="205" y="1"/>
                  </a:lnTo>
                  <a:lnTo>
                    <a:pt x="217" y="0"/>
                  </a:lnTo>
                  <a:lnTo>
                    <a:pt x="229" y="0"/>
                  </a:lnTo>
                  <a:lnTo>
                    <a:pt x="241" y="0"/>
                  </a:lnTo>
                  <a:lnTo>
                    <a:pt x="253" y="1"/>
                  </a:lnTo>
                  <a:lnTo>
                    <a:pt x="265" y="2"/>
                  </a:lnTo>
                  <a:lnTo>
                    <a:pt x="277" y="3"/>
                  </a:lnTo>
                  <a:lnTo>
                    <a:pt x="288" y="5"/>
                  </a:lnTo>
                  <a:lnTo>
                    <a:pt x="299" y="8"/>
                  </a:lnTo>
                  <a:lnTo>
                    <a:pt x="311" y="10"/>
                  </a:lnTo>
                  <a:lnTo>
                    <a:pt x="322" y="14"/>
                  </a:lnTo>
                  <a:lnTo>
                    <a:pt x="332" y="17"/>
                  </a:lnTo>
                  <a:lnTo>
                    <a:pt x="343" y="21"/>
                  </a:lnTo>
                  <a:lnTo>
                    <a:pt x="353" y="26"/>
                  </a:lnTo>
                  <a:lnTo>
                    <a:pt x="362" y="30"/>
                  </a:lnTo>
                  <a:lnTo>
                    <a:pt x="372" y="34"/>
                  </a:lnTo>
                  <a:lnTo>
                    <a:pt x="381" y="40"/>
                  </a:lnTo>
                  <a:lnTo>
                    <a:pt x="391" y="45"/>
                  </a:lnTo>
                  <a:lnTo>
                    <a:pt x="399" y="51"/>
                  </a:lnTo>
                  <a:lnTo>
                    <a:pt x="408" y="57"/>
                  </a:lnTo>
                  <a:lnTo>
                    <a:pt x="416" y="64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5"/>
                  </a:lnTo>
                  <a:lnTo>
                    <a:pt x="443" y="93"/>
                  </a:lnTo>
                  <a:lnTo>
                    <a:pt x="449" y="100"/>
                  </a:lnTo>
                  <a:lnTo>
                    <a:pt x="454" y="108"/>
                  </a:lnTo>
                  <a:lnTo>
                    <a:pt x="459" y="116"/>
                  </a:lnTo>
                  <a:lnTo>
                    <a:pt x="463" y="125"/>
                  </a:lnTo>
                  <a:lnTo>
                    <a:pt x="467" y="133"/>
                  </a:lnTo>
                  <a:lnTo>
                    <a:pt x="471" y="142"/>
                  </a:lnTo>
                  <a:lnTo>
                    <a:pt x="474" y="151"/>
                  </a:lnTo>
                  <a:lnTo>
                    <a:pt x="476" y="159"/>
                  </a:lnTo>
                  <a:lnTo>
                    <a:pt x="478" y="168"/>
                  </a:lnTo>
                  <a:lnTo>
                    <a:pt x="479" y="178"/>
                  </a:lnTo>
                  <a:lnTo>
                    <a:pt x="480" y="187"/>
                  </a:lnTo>
                  <a:lnTo>
                    <a:pt x="480" y="196"/>
                  </a:lnTo>
                  <a:lnTo>
                    <a:pt x="480" y="206"/>
                  </a:lnTo>
                  <a:lnTo>
                    <a:pt x="478" y="216"/>
                  </a:lnTo>
                  <a:lnTo>
                    <a:pt x="477" y="224"/>
                  </a:lnTo>
                  <a:lnTo>
                    <a:pt x="474" y="234"/>
                  </a:lnTo>
                  <a:lnTo>
                    <a:pt x="471" y="243"/>
                  </a:lnTo>
                  <a:lnTo>
                    <a:pt x="467" y="252"/>
                  </a:lnTo>
                  <a:lnTo>
                    <a:pt x="463" y="261"/>
                  </a:lnTo>
                  <a:lnTo>
                    <a:pt x="459" y="269"/>
                  </a:lnTo>
                  <a:lnTo>
                    <a:pt x="454" y="277"/>
                  </a:lnTo>
                  <a:lnTo>
                    <a:pt x="448" y="284"/>
                  </a:lnTo>
                  <a:lnTo>
                    <a:pt x="442" y="292"/>
                  </a:lnTo>
                  <a:lnTo>
                    <a:pt x="436" y="300"/>
                  </a:lnTo>
                  <a:lnTo>
                    <a:pt x="429" y="307"/>
                  </a:lnTo>
                  <a:lnTo>
                    <a:pt x="421" y="314"/>
                  </a:lnTo>
                  <a:lnTo>
                    <a:pt x="413" y="320"/>
                  </a:lnTo>
                  <a:lnTo>
                    <a:pt x="405" y="327"/>
                  </a:lnTo>
                  <a:lnTo>
                    <a:pt x="396" y="332"/>
                  </a:lnTo>
                  <a:lnTo>
                    <a:pt x="387" y="338"/>
                  </a:lnTo>
                  <a:lnTo>
                    <a:pt x="377" y="342"/>
                  </a:lnTo>
                  <a:lnTo>
                    <a:pt x="367" y="347"/>
                  </a:lnTo>
                  <a:lnTo>
                    <a:pt x="358" y="351"/>
                  </a:lnTo>
                  <a:lnTo>
                    <a:pt x="348" y="355"/>
                  </a:lnTo>
                  <a:lnTo>
                    <a:pt x="337" y="359"/>
                  </a:lnTo>
                  <a:lnTo>
                    <a:pt x="325" y="362"/>
                  </a:lnTo>
                  <a:lnTo>
                    <a:pt x="314" y="365"/>
                  </a:lnTo>
                  <a:lnTo>
                    <a:pt x="302" y="367"/>
                  </a:lnTo>
                  <a:lnTo>
                    <a:pt x="291" y="369"/>
                  </a:lnTo>
                  <a:lnTo>
                    <a:pt x="279" y="371"/>
                  </a:lnTo>
                  <a:lnTo>
                    <a:pt x="267" y="372"/>
                  </a:lnTo>
                  <a:lnTo>
                    <a:pt x="255" y="372"/>
                  </a:lnTo>
                  <a:lnTo>
                    <a:pt x="242" y="372"/>
                  </a:lnTo>
                  <a:lnTo>
                    <a:pt x="229" y="372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89" name="Freeform 1122"/>
            <p:cNvSpPr>
              <a:spLocks/>
            </p:cNvSpPr>
            <p:nvPr/>
          </p:nvSpPr>
          <p:spPr bwMode="auto">
            <a:xfrm>
              <a:off x="3415" y="3696"/>
              <a:ext cx="477" cy="371"/>
            </a:xfrm>
            <a:custGeom>
              <a:avLst/>
              <a:gdLst/>
              <a:ahLst/>
              <a:cxnLst>
                <a:cxn ang="0">
                  <a:pos x="202" y="366"/>
                </a:cxn>
                <a:cxn ang="0">
                  <a:pos x="167" y="359"/>
                </a:cxn>
                <a:cxn ang="0">
                  <a:pos x="133" y="348"/>
                </a:cxn>
                <a:cxn ang="0">
                  <a:pos x="103" y="334"/>
                </a:cxn>
                <a:cxn ang="0">
                  <a:pos x="75" y="316"/>
                </a:cxn>
                <a:cxn ang="0">
                  <a:pos x="52" y="295"/>
                </a:cxn>
                <a:cxn ang="0">
                  <a:pos x="33" y="272"/>
                </a:cxn>
                <a:cxn ang="0">
                  <a:pos x="17" y="247"/>
                </a:cxn>
                <a:cxn ang="0">
                  <a:pos x="6" y="220"/>
                </a:cxn>
                <a:cxn ang="0">
                  <a:pos x="1" y="193"/>
                </a:cxn>
                <a:cxn ang="0">
                  <a:pos x="1" y="164"/>
                </a:cxn>
                <a:cxn ang="0">
                  <a:pos x="7" y="137"/>
                </a:cxn>
                <a:cxn ang="0">
                  <a:pos x="17" y="111"/>
                </a:cxn>
                <a:cxn ang="0">
                  <a:pos x="32" y="88"/>
                </a:cxn>
                <a:cxn ang="0">
                  <a:pos x="50" y="66"/>
                </a:cxn>
                <a:cxn ang="0">
                  <a:pos x="73" y="47"/>
                </a:cxn>
                <a:cxn ang="0">
                  <a:pos x="100" y="31"/>
                </a:cxn>
                <a:cxn ang="0">
                  <a:pos x="128" y="19"/>
                </a:cxn>
                <a:cxn ang="0">
                  <a:pos x="159" y="9"/>
                </a:cxn>
                <a:cxn ang="0">
                  <a:pos x="193" y="3"/>
                </a:cxn>
                <a:cxn ang="0">
                  <a:pos x="227" y="0"/>
                </a:cxn>
                <a:cxn ang="0">
                  <a:pos x="263" y="2"/>
                </a:cxn>
                <a:cxn ang="0">
                  <a:pos x="297" y="8"/>
                </a:cxn>
                <a:cxn ang="0">
                  <a:pos x="330" y="18"/>
                </a:cxn>
                <a:cxn ang="0">
                  <a:pos x="359" y="30"/>
                </a:cxn>
                <a:cxn ang="0">
                  <a:pos x="387" y="46"/>
                </a:cxn>
                <a:cxn ang="0">
                  <a:pos x="412" y="64"/>
                </a:cxn>
                <a:cxn ang="0">
                  <a:pos x="434" y="85"/>
                </a:cxn>
                <a:cxn ang="0">
                  <a:pos x="450" y="107"/>
                </a:cxn>
                <a:cxn ang="0">
                  <a:pos x="464" y="133"/>
                </a:cxn>
                <a:cxn ang="0">
                  <a:pos x="472" y="158"/>
                </a:cxn>
                <a:cxn ang="0">
                  <a:pos x="476" y="186"/>
                </a:cxn>
                <a:cxn ang="0">
                  <a:pos x="474" y="215"/>
                </a:cxn>
                <a:cxn ang="0">
                  <a:pos x="467" y="242"/>
                </a:cxn>
                <a:cxn ang="0">
                  <a:pos x="455" y="268"/>
                </a:cxn>
                <a:cxn ang="0">
                  <a:pos x="438" y="290"/>
                </a:cxn>
                <a:cxn ang="0">
                  <a:pos x="418" y="312"/>
                </a:cxn>
                <a:cxn ang="0">
                  <a:pos x="393" y="330"/>
                </a:cxn>
                <a:cxn ang="0">
                  <a:pos x="364" y="345"/>
                </a:cxn>
                <a:cxn ang="0">
                  <a:pos x="334" y="356"/>
                </a:cxn>
                <a:cxn ang="0">
                  <a:pos x="300" y="365"/>
                </a:cxn>
                <a:cxn ang="0">
                  <a:pos x="265" y="369"/>
                </a:cxn>
                <a:cxn ang="0">
                  <a:pos x="227" y="369"/>
                </a:cxn>
              </a:cxnLst>
              <a:rect l="0" t="0" r="r" b="b"/>
              <a:pathLst>
                <a:path w="477" h="371">
                  <a:moveTo>
                    <a:pt x="227" y="369"/>
                  </a:moveTo>
                  <a:lnTo>
                    <a:pt x="214" y="368"/>
                  </a:lnTo>
                  <a:lnTo>
                    <a:pt x="202" y="366"/>
                  </a:lnTo>
                  <a:lnTo>
                    <a:pt x="191" y="364"/>
                  </a:lnTo>
                  <a:lnTo>
                    <a:pt x="179" y="362"/>
                  </a:lnTo>
                  <a:lnTo>
                    <a:pt x="167" y="359"/>
                  </a:lnTo>
                  <a:lnTo>
                    <a:pt x="155" y="355"/>
                  </a:lnTo>
                  <a:lnTo>
                    <a:pt x="144" y="352"/>
                  </a:lnTo>
                  <a:lnTo>
                    <a:pt x="133" y="348"/>
                  </a:lnTo>
                  <a:lnTo>
                    <a:pt x="123" y="343"/>
                  </a:lnTo>
                  <a:lnTo>
                    <a:pt x="113" y="339"/>
                  </a:lnTo>
                  <a:lnTo>
                    <a:pt x="103" y="334"/>
                  </a:lnTo>
                  <a:lnTo>
                    <a:pt x="94" y="328"/>
                  </a:lnTo>
                  <a:lnTo>
                    <a:pt x="84" y="322"/>
                  </a:lnTo>
                  <a:lnTo>
                    <a:pt x="75" y="316"/>
                  </a:lnTo>
                  <a:lnTo>
                    <a:pt x="67" y="309"/>
                  </a:lnTo>
                  <a:lnTo>
                    <a:pt x="59" y="302"/>
                  </a:lnTo>
                  <a:lnTo>
                    <a:pt x="52" y="295"/>
                  </a:lnTo>
                  <a:lnTo>
                    <a:pt x="44" y="287"/>
                  </a:lnTo>
                  <a:lnTo>
                    <a:pt x="39" y="279"/>
                  </a:lnTo>
                  <a:lnTo>
                    <a:pt x="33" y="272"/>
                  </a:lnTo>
                  <a:lnTo>
                    <a:pt x="27" y="264"/>
                  </a:lnTo>
                  <a:lnTo>
                    <a:pt x="22" y="256"/>
                  </a:lnTo>
                  <a:lnTo>
                    <a:pt x="17" y="247"/>
                  </a:lnTo>
                  <a:lnTo>
                    <a:pt x="13" y="238"/>
                  </a:lnTo>
                  <a:lnTo>
                    <a:pt x="10" y="229"/>
                  </a:lnTo>
                  <a:lnTo>
                    <a:pt x="6" y="220"/>
                  </a:lnTo>
                  <a:lnTo>
                    <a:pt x="4" y="212"/>
                  </a:lnTo>
                  <a:lnTo>
                    <a:pt x="2" y="202"/>
                  </a:lnTo>
                  <a:lnTo>
                    <a:pt x="1" y="193"/>
                  </a:lnTo>
                  <a:lnTo>
                    <a:pt x="0" y="183"/>
                  </a:lnTo>
                  <a:lnTo>
                    <a:pt x="0" y="173"/>
                  </a:lnTo>
                  <a:lnTo>
                    <a:pt x="1" y="164"/>
                  </a:lnTo>
                  <a:lnTo>
                    <a:pt x="2" y="154"/>
                  </a:lnTo>
                  <a:lnTo>
                    <a:pt x="4" y="146"/>
                  </a:lnTo>
                  <a:lnTo>
                    <a:pt x="7" y="137"/>
                  </a:lnTo>
                  <a:lnTo>
                    <a:pt x="10" y="128"/>
                  </a:lnTo>
                  <a:lnTo>
                    <a:pt x="13" y="119"/>
                  </a:lnTo>
                  <a:lnTo>
                    <a:pt x="17" y="111"/>
                  </a:lnTo>
                  <a:lnTo>
                    <a:pt x="22" y="103"/>
                  </a:lnTo>
                  <a:lnTo>
                    <a:pt x="27" y="95"/>
                  </a:lnTo>
                  <a:lnTo>
                    <a:pt x="32" y="88"/>
                  </a:lnTo>
                  <a:lnTo>
                    <a:pt x="38" y="80"/>
                  </a:lnTo>
                  <a:lnTo>
                    <a:pt x="43" y="73"/>
                  </a:lnTo>
                  <a:lnTo>
                    <a:pt x="50" y="66"/>
                  </a:lnTo>
                  <a:lnTo>
                    <a:pt x="58" y="60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2" y="42"/>
                  </a:lnTo>
                  <a:lnTo>
                    <a:pt x="91" y="36"/>
                  </a:lnTo>
                  <a:lnTo>
                    <a:pt x="100" y="31"/>
                  </a:lnTo>
                  <a:lnTo>
                    <a:pt x="109" y="27"/>
                  </a:lnTo>
                  <a:lnTo>
                    <a:pt x="119" y="23"/>
                  </a:lnTo>
                  <a:lnTo>
                    <a:pt x="128" y="19"/>
                  </a:lnTo>
                  <a:lnTo>
                    <a:pt x="138" y="15"/>
                  </a:lnTo>
                  <a:lnTo>
                    <a:pt x="149" y="12"/>
                  </a:lnTo>
                  <a:lnTo>
                    <a:pt x="159" y="9"/>
                  </a:lnTo>
                  <a:lnTo>
                    <a:pt x="170" y="7"/>
                  </a:lnTo>
                  <a:lnTo>
                    <a:pt x="181" y="4"/>
                  </a:lnTo>
                  <a:lnTo>
                    <a:pt x="193" y="3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39" y="1"/>
                  </a:lnTo>
                  <a:lnTo>
                    <a:pt x="251" y="1"/>
                  </a:lnTo>
                  <a:lnTo>
                    <a:pt x="263" y="2"/>
                  </a:lnTo>
                  <a:lnTo>
                    <a:pt x="275" y="4"/>
                  </a:lnTo>
                  <a:lnTo>
                    <a:pt x="285" y="6"/>
                  </a:lnTo>
                  <a:lnTo>
                    <a:pt x="297" y="8"/>
                  </a:lnTo>
                  <a:lnTo>
                    <a:pt x="308" y="11"/>
                  </a:lnTo>
                  <a:lnTo>
                    <a:pt x="319" y="14"/>
                  </a:lnTo>
                  <a:lnTo>
                    <a:pt x="330" y="18"/>
                  </a:lnTo>
                  <a:lnTo>
                    <a:pt x="340" y="22"/>
                  </a:lnTo>
                  <a:lnTo>
                    <a:pt x="350" y="26"/>
                  </a:lnTo>
                  <a:lnTo>
                    <a:pt x="359" y="30"/>
                  </a:lnTo>
                  <a:lnTo>
                    <a:pt x="369" y="34"/>
                  </a:lnTo>
                  <a:lnTo>
                    <a:pt x="378" y="40"/>
                  </a:lnTo>
                  <a:lnTo>
                    <a:pt x="387" y="46"/>
                  </a:lnTo>
                  <a:lnTo>
                    <a:pt x="396" y="52"/>
                  </a:lnTo>
                  <a:lnTo>
                    <a:pt x="404" y="58"/>
                  </a:lnTo>
                  <a:lnTo>
                    <a:pt x="412" y="64"/>
                  </a:lnTo>
                  <a:lnTo>
                    <a:pt x="420" y="71"/>
                  </a:lnTo>
                  <a:lnTo>
                    <a:pt x="427" y="78"/>
                  </a:lnTo>
                  <a:lnTo>
                    <a:pt x="434" y="85"/>
                  </a:lnTo>
                  <a:lnTo>
                    <a:pt x="439" y="93"/>
                  </a:lnTo>
                  <a:lnTo>
                    <a:pt x="445" y="100"/>
                  </a:lnTo>
                  <a:lnTo>
                    <a:pt x="450" y="107"/>
                  </a:lnTo>
                  <a:lnTo>
                    <a:pt x="455" y="116"/>
                  </a:lnTo>
                  <a:lnTo>
                    <a:pt x="460" y="124"/>
                  </a:lnTo>
                  <a:lnTo>
                    <a:pt x="464" y="133"/>
                  </a:lnTo>
                  <a:lnTo>
                    <a:pt x="467" y="141"/>
                  </a:lnTo>
                  <a:lnTo>
                    <a:pt x="470" y="150"/>
                  </a:lnTo>
                  <a:lnTo>
                    <a:pt x="472" y="158"/>
                  </a:lnTo>
                  <a:lnTo>
                    <a:pt x="474" y="167"/>
                  </a:lnTo>
                  <a:lnTo>
                    <a:pt x="475" y="177"/>
                  </a:lnTo>
                  <a:lnTo>
                    <a:pt x="476" y="186"/>
                  </a:lnTo>
                  <a:lnTo>
                    <a:pt x="476" y="195"/>
                  </a:lnTo>
                  <a:lnTo>
                    <a:pt x="476" y="205"/>
                  </a:lnTo>
                  <a:lnTo>
                    <a:pt x="474" y="215"/>
                  </a:lnTo>
                  <a:lnTo>
                    <a:pt x="473" y="223"/>
                  </a:lnTo>
                  <a:lnTo>
                    <a:pt x="470" y="232"/>
                  </a:lnTo>
                  <a:lnTo>
                    <a:pt x="467" y="242"/>
                  </a:lnTo>
                  <a:lnTo>
                    <a:pt x="463" y="250"/>
                  </a:lnTo>
                  <a:lnTo>
                    <a:pt x="459" y="259"/>
                  </a:lnTo>
                  <a:lnTo>
                    <a:pt x="455" y="268"/>
                  </a:lnTo>
                  <a:lnTo>
                    <a:pt x="450" y="275"/>
                  </a:lnTo>
                  <a:lnTo>
                    <a:pt x="444" y="283"/>
                  </a:lnTo>
                  <a:lnTo>
                    <a:pt x="438" y="290"/>
                  </a:lnTo>
                  <a:lnTo>
                    <a:pt x="432" y="298"/>
                  </a:lnTo>
                  <a:lnTo>
                    <a:pt x="425" y="305"/>
                  </a:lnTo>
                  <a:lnTo>
                    <a:pt x="418" y="312"/>
                  </a:lnTo>
                  <a:lnTo>
                    <a:pt x="410" y="318"/>
                  </a:lnTo>
                  <a:lnTo>
                    <a:pt x="402" y="324"/>
                  </a:lnTo>
                  <a:lnTo>
                    <a:pt x="393" y="330"/>
                  </a:lnTo>
                  <a:lnTo>
                    <a:pt x="383" y="336"/>
                  </a:lnTo>
                  <a:lnTo>
                    <a:pt x="374" y="340"/>
                  </a:lnTo>
                  <a:lnTo>
                    <a:pt x="364" y="345"/>
                  </a:lnTo>
                  <a:lnTo>
                    <a:pt x="355" y="349"/>
                  </a:lnTo>
                  <a:lnTo>
                    <a:pt x="345" y="353"/>
                  </a:lnTo>
                  <a:lnTo>
                    <a:pt x="334" y="356"/>
                  </a:lnTo>
                  <a:lnTo>
                    <a:pt x="323" y="360"/>
                  </a:lnTo>
                  <a:lnTo>
                    <a:pt x="312" y="363"/>
                  </a:lnTo>
                  <a:lnTo>
                    <a:pt x="300" y="365"/>
                  </a:lnTo>
                  <a:lnTo>
                    <a:pt x="288" y="367"/>
                  </a:lnTo>
                  <a:lnTo>
                    <a:pt x="277" y="368"/>
                  </a:lnTo>
                  <a:lnTo>
                    <a:pt x="265" y="369"/>
                  </a:lnTo>
                  <a:lnTo>
                    <a:pt x="253" y="370"/>
                  </a:lnTo>
                  <a:lnTo>
                    <a:pt x="240" y="370"/>
                  </a:lnTo>
                  <a:lnTo>
                    <a:pt x="227" y="369"/>
                  </a:lnTo>
                </a:path>
              </a:pathLst>
            </a:custGeom>
            <a:solidFill>
              <a:srgbClr val="F1F1F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0" name="Freeform 1123"/>
            <p:cNvSpPr>
              <a:spLocks/>
            </p:cNvSpPr>
            <p:nvPr/>
          </p:nvSpPr>
          <p:spPr bwMode="auto">
            <a:xfrm>
              <a:off x="3417" y="3698"/>
              <a:ext cx="473" cy="367"/>
            </a:xfrm>
            <a:custGeom>
              <a:avLst/>
              <a:gdLst/>
              <a:ahLst/>
              <a:cxnLst>
                <a:cxn ang="0">
                  <a:pos x="200" y="363"/>
                </a:cxn>
                <a:cxn ang="0">
                  <a:pos x="165" y="355"/>
                </a:cxn>
                <a:cxn ang="0">
                  <a:pos x="132" y="344"/>
                </a:cxn>
                <a:cxn ang="0">
                  <a:pos x="102" y="330"/>
                </a:cxn>
                <a:cxn ang="0">
                  <a:pos x="75" y="312"/>
                </a:cxn>
                <a:cxn ang="0">
                  <a:pos x="51" y="292"/>
                </a:cxn>
                <a:cxn ang="0">
                  <a:pos x="32" y="270"/>
                </a:cxn>
                <a:cxn ang="0">
                  <a:pos x="17" y="244"/>
                </a:cxn>
                <a:cxn ang="0">
                  <a:pos x="6" y="218"/>
                </a:cxn>
                <a:cxn ang="0">
                  <a:pos x="1" y="191"/>
                </a:cxn>
                <a:cxn ang="0">
                  <a:pos x="1" y="162"/>
                </a:cxn>
                <a:cxn ang="0">
                  <a:pos x="7" y="135"/>
                </a:cxn>
                <a:cxn ang="0">
                  <a:pos x="17" y="109"/>
                </a:cxn>
                <a:cxn ang="0">
                  <a:pos x="32" y="87"/>
                </a:cxn>
                <a:cxn ang="0">
                  <a:pos x="50" y="65"/>
                </a:cxn>
                <a:cxn ang="0">
                  <a:pos x="73" y="47"/>
                </a:cxn>
                <a:cxn ang="0">
                  <a:pos x="99" y="31"/>
                </a:cxn>
                <a:cxn ang="0">
                  <a:pos x="127" y="18"/>
                </a:cxn>
                <a:cxn ang="0">
                  <a:pos x="158" y="9"/>
                </a:cxn>
                <a:cxn ang="0">
                  <a:pos x="191" y="2"/>
                </a:cxn>
                <a:cxn ang="0">
                  <a:pos x="225" y="0"/>
                </a:cxn>
                <a:cxn ang="0">
                  <a:pos x="261" y="2"/>
                </a:cxn>
                <a:cxn ang="0">
                  <a:pos x="294" y="8"/>
                </a:cxn>
                <a:cxn ang="0">
                  <a:pos x="327" y="17"/>
                </a:cxn>
                <a:cxn ang="0">
                  <a:pos x="356" y="30"/>
                </a:cxn>
                <a:cxn ang="0">
                  <a:pos x="384" y="45"/>
                </a:cxn>
                <a:cxn ang="0">
                  <a:pos x="409" y="63"/>
                </a:cxn>
                <a:cxn ang="0">
                  <a:pos x="430" y="84"/>
                </a:cxn>
                <a:cxn ang="0">
                  <a:pos x="447" y="106"/>
                </a:cxn>
                <a:cxn ang="0">
                  <a:pos x="460" y="131"/>
                </a:cxn>
                <a:cxn ang="0">
                  <a:pos x="468" y="157"/>
                </a:cxn>
                <a:cxn ang="0">
                  <a:pos x="472" y="184"/>
                </a:cxn>
                <a:cxn ang="0">
                  <a:pos x="470" y="213"/>
                </a:cxn>
                <a:cxn ang="0">
                  <a:pos x="463" y="239"/>
                </a:cxn>
                <a:cxn ang="0">
                  <a:pos x="451" y="265"/>
                </a:cxn>
                <a:cxn ang="0">
                  <a:pos x="434" y="287"/>
                </a:cxn>
                <a:cxn ang="0">
                  <a:pos x="414" y="308"/>
                </a:cxn>
                <a:cxn ang="0">
                  <a:pos x="389" y="327"/>
                </a:cxn>
                <a:cxn ang="0">
                  <a:pos x="361" y="341"/>
                </a:cxn>
                <a:cxn ang="0">
                  <a:pos x="331" y="353"/>
                </a:cxn>
                <a:cxn ang="0">
                  <a:pos x="297" y="361"/>
                </a:cxn>
                <a:cxn ang="0">
                  <a:pos x="263" y="366"/>
                </a:cxn>
                <a:cxn ang="0">
                  <a:pos x="225" y="365"/>
                </a:cxn>
              </a:cxnLst>
              <a:rect l="0" t="0" r="r" b="b"/>
              <a:pathLst>
                <a:path w="473" h="367">
                  <a:moveTo>
                    <a:pt x="225" y="365"/>
                  </a:moveTo>
                  <a:lnTo>
                    <a:pt x="213" y="364"/>
                  </a:lnTo>
                  <a:lnTo>
                    <a:pt x="200" y="363"/>
                  </a:lnTo>
                  <a:lnTo>
                    <a:pt x="189" y="361"/>
                  </a:lnTo>
                  <a:lnTo>
                    <a:pt x="177" y="358"/>
                  </a:lnTo>
                  <a:lnTo>
                    <a:pt x="165" y="355"/>
                  </a:lnTo>
                  <a:lnTo>
                    <a:pt x="154" y="352"/>
                  </a:lnTo>
                  <a:lnTo>
                    <a:pt x="143" y="348"/>
                  </a:lnTo>
                  <a:lnTo>
                    <a:pt x="132" y="344"/>
                  </a:lnTo>
                  <a:lnTo>
                    <a:pt x="121" y="340"/>
                  </a:lnTo>
                  <a:lnTo>
                    <a:pt x="112" y="336"/>
                  </a:lnTo>
                  <a:lnTo>
                    <a:pt x="102" y="330"/>
                  </a:lnTo>
                  <a:lnTo>
                    <a:pt x="93" y="325"/>
                  </a:lnTo>
                  <a:lnTo>
                    <a:pt x="84" y="319"/>
                  </a:lnTo>
                  <a:lnTo>
                    <a:pt x="75" y="312"/>
                  </a:lnTo>
                  <a:lnTo>
                    <a:pt x="66" y="306"/>
                  </a:lnTo>
                  <a:lnTo>
                    <a:pt x="59" y="299"/>
                  </a:lnTo>
                  <a:lnTo>
                    <a:pt x="51" y="292"/>
                  </a:lnTo>
                  <a:lnTo>
                    <a:pt x="44" y="284"/>
                  </a:lnTo>
                  <a:lnTo>
                    <a:pt x="39" y="277"/>
                  </a:lnTo>
                  <a:lnTo>
                    <a:pt x="32" y="270"/>
                  </a:lnTo>
                  <a:lnTo>
                    <a:pt x="27" y="262"/>
                  </a:lnTo>
                  <a:lnTo>
                    <a:pt x="22" y="253"/>
                  </a:lnTo>
                  <a:lnTo>
                    <a:pt x="17" y="244"/>
                  </a:lnTo>
                  <a:lnTo>
                    <a:pt x="13" y="236"/>
                  </a:lnTo>
                  <a:lnTo>
                    <a:pt x="10" y="227"/>
                  </a:lnTo>
                  <a:lnTo>
                    <a:pt x="6" y="218"/>
                  </a:lnTo>
                  <a:lnTo>
                    <a:pt x="4" y="210"/>
                  </a:lnTo>
                  <a:lnTo>
                    <a:pt x="2" y="200"/>
                  </a:lnTo>
                  <a:lnTo>
                    <a:pt x="1" y="191"/>
                  </a:lnTo>
                  <a:lnTo>
                    <a:pt x="0" y="181"/>
                  </a:lnTo>
                  <a:lnTo>
                    <a:pt x="0" y="172"/>
                  </a:lnTo>
                  <a:lnTo>
                    <a:pt x="1" y="162"/>
                  </a:lnTo>
                  <a:lnTo>
                    <a:pt x="2" y="153"/>
                  </a:lnTo>
                  <a:lnTo>
                    <a:pt x="4" y="144"/>
                  </a:lnTo>
                  <a:lnTo>
                    <a:pt x="7" y="135"/>
                  </a:lnTo>
                  <a:lnTo>
                    <a:pt x="10" y="127"/>
                  </a:lnTo>
                  <a:lnTo>
                    <a:pt x="13" y="118"/>
                  </a:lnTo>
                  <a:lnTo>
                    <a:pt x="17" y="109"/>
                  </a:lnTo>
                  <a:lnTo>
                    <a:pt x="21" y="102"/>
                  </a:lnTo>
                  <a:lnTo>
                    <a:pt x="26" y="94"/>
                  </a:lnTo>
                  <a:lnTo>
                    <a:pt x="32" y="87"/>
                  </a:lnTo>
                  <a:lnTo>
                    <a:pt x="38" y="79"/>
                  </a:lnTo>
                  <a:lnTo>
                    <a:pt x="43" y="72"/>
                  </a:lnTo>
                  <a:lnTo>
                    <a:pt x="50" y="65"/>
                  </a:lnTo>
                  <a:lnTo>
                    <a:pt x="57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5"/>
                  </a:lnTo>
                  <a:lnTo>
                    <a:pt x="99" y="31"/>
                  </a:lnTo>
                  <a:lnTo>
                    <a:pt x="108" y="27"/>
                  </a:lnTo>
                  <a:lnTo>
                    <a:pt x="118" y="22"/>
                  </a:lnTo>
                  <a:lnTo>
                    <a:pt x="127" y="18"/>
                  </a:lnTo>
                  <a:lnTo>
                    <a:pt x="137" y="15"/>
                  </a:lnTo>
                  <a:lnTo>
                    <a:pt x="147" y="11"/>
                  </a:lnTo>
                  <a:lnTo>
                    <a:pt x="158" y="9"/>
                  </a:lnTo>
                  <a:lnTo>
                    <a:pt x="169" y="6"/>
                  </a:lnTo>
                  <a:lnTo>
                    <a:pt x="180" y="4"/>
                  </a:lnTo>
                  <a:lnTo>
                    <a:pt x="191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49" y="1"/>
                  </a:lnTo>
                  <a:lnTo>
                    <a:pt x="261" y="2"/>
                  </a:lnTo>
                  <a:lnTo>
                    <a:pt x="272" y="3"/>
                  </a:lnTo>
                  <a:lnTo>
                    <a:pt x="283" y="5"/>
                  </a:lnTo>
                  <a:lnTo>
                    <a:pt x="294" y="8"/>
                  </a:lnTo>
                  <a:lnTo>
                    <a:pt x="305" y="10"/>
                  </a:lnTo>
                  <a:lnTo>
                    <a:pt x="316" y="14"/>
                  </a:lnTo>
                  <a:lnTo>
                    <a:pt x="327" y="17"/>
                  </a:lnTo>
                  <a:lnTo>
                    <a:pt x="337" y="21"/>
                  </a:lnTo>
                  <a:lnTo>
                    <a:pt x="347" y="25"/>
                  </a:lnTo>
                  <a:lnTo>
                    <a:pt x="356" y="30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4" y="45"/>
                  </a:lnTo>
                  <a:lnTo>
                    <a:pt x="393" y="50"/>
                  </a:lnTo>
                  <a:lnTo>
                    <a:pt x="401" y="57"/>
                  </a:lnTo>
                  <a:lnTo>
                    <a:pt x="409" y="63"/>
                  </a:lnTo>
                  <a:lnTo>
                    <a:pt x="416" y="70"/>
                  </a:lnTo>
                  <a:lnTo>
                    <a:pt x="423" y="77"/>
                  </a:lnTo>
                  <a:lnTo>
                    <a:pt x="430" y="84"/>
                  </a:lnTo>
                  <a:lnTo>
                    <a:pt x="435" y="92"/>
                  </a:lnTo>
                  <a:lnTo>
                    <a:pt x="441" y="98"/>
                  </a:lnTo>
                  <a:lnTo>
                    <a:pt x="447" y="106"/>
                  </a:lnTo>
                  <a:lnTo>
                    <a:pt x="451" y="114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3" y="140"/>
                  </a:lnTo>
                  <a:lnTo>
                    <a:pt x="466" y="149"/>
                  </a:lnTo>
                  <a:lnTo>
                    <a:pt x="468" y="157"/>
                  </a:lnTo>
                  <a:lnTo>
                    <a:pt x="470" y="165"/>
                  </a:lnTo>
                  <a:lnTo>
                    <a:pt x="471" y="175"/>
                  </a:lnTo>
                  <a:lnTo>
                    <a:pt x="472" y="184"/>
                  </a:lnTo>
                  <a:lnTo>
                    <a:pt x="472" y="193"/>
                  </a:lnTo>
                  <a:lnTo>
                    <a:pt x="472" y="203"/>
                  </a:lnTo>
                  <a:lnTo>
                    <a:pt x="470" y="213"/>
                  </a:lnTo>
                  <a:lnTo>
                    <a:pt x="469" y="221"/>
                  </a:lnTo>
                  <a:lnTo>
                    <a:pt x="466" y="230"/>
                  </a:lnTo>
                  <a:lnTo>
                    <a:pt x="463" y="239"/>
                  </a:lnTo>
                  <a:lnTo>
                    <a:pt x="460" y="248"/>
                  </a:lnTo>
                  <a:lnTo>
                    <a:pt x="455" y="256"/>
                  </a:lnTo>
                  <a:lnTo>
                    <a:pt x="451" y="265"/>
                  </a:lnTo>
                  <a:lnTo>
                    <a:pt x="446" y="273"/>
                  </a:lnTo>
                  <a:lnTo>
                    <a:pt x="440" y="280"/>
                  </a:lnTo>
                  <a:lnTo>
                    <a:pt x="434" y="287"/>
                  </a:lnTo>
                  <a:lnTo>
                    <a:pt x="428" y="295"/>
                  </a:lnTo>
                  <a:lnTo>
                    <a:pt x="422" y="302"/>
                  </a:lnTo>
                  <a:lnTo>
                    <a:pt x="414" y="308"/>
                  </a:lnTo>
                  <a:lnTo>
                    <a:pt x="406" y="315"/>
                  </a:lnTo>
                  <a:lnTo>
                    <a:pt x="398" y="321"/>
                  </a:lnTo>
                  <a:lnTo>
                    <a:pt x="389" y="327"/>
                  </a:lnTo>
                  <a:lnTo>
                    <a:pt x="380" y="332"/>
                  </a:lnTo>
                  <a:lnTo>
                    <a:pt x="371" y="336"/>
                  </a:lnTo>
                  <a:lnTo>
                    <a:pt x="361" y="341"/>
                  </a:lnTo>
                  <a:lnTo>
                    <a:pt x="352" y="346"/>
                  </a:lnTo>
                  <a:lnTo>
                    <a:pt x="342" y="350"/>
                  </a:lnTo>
                  <a:lnTo>
                    <a:pt x="331" y="353"/>
                  </a:lnTo>
                  <a:lnTo>
                    <a:pt x="320" y="356"/>
                  </a:lnTo>
                  <a:lnTo>
                    <a:pt x="309" y="359"/>
                  </a:lnTo>
                  <a:lnTo>
                    <a:pt x="297" y="361"/>
                  </a:lnTo>
                  <a:lnTo>
                    <a:pt x="286" y="363"/>
                  </a:lnTo>
                  <a:lnTo>
                    <a:pt x="275" y="365"/>
                  </a:lnTo>
                  <a:lnTo>
                    <a:pt x="263" y="366"/>
                  </a:lnTo>
                  <a:lnTo>
                    <a:pt x="250" y="366"/>
                  </a:lnTo>
                  <a:lnTo>
                    <a:pt x="238" y="366"/>
                  </a:lnTo>
                  <a:lnTo>
                    <a:pt x="225" y="365"/>
                  </a:lnTo>
                </a:path>
              </a:pathLst>
            </a:custGeom>
            <a:solidFill>
              <a:srgbClr val="F0F0F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1" name="Freeform 1124"/>
            <p:cNvSpPr>
              <a:spLocks/>
            </p:cNvSpPr>
            <p:nvPr/>
          </p:nvSpPr>
          <p:spPr bwMode="auto">
            <a:xfrm>
              <a:off x="3419" y="3700"/>
              <a:ext cx="469" cy="363"/>
            </a:xfrm>
            <a:custGeom>
              <a:avLst/>
              <a:gdLst/>
              <a:ahLst/>
              <a:cxnLst>
                <a:cxn ang="0">
                  <a:pos x="199" y="359"/>
                </a:cxn>
                <a:cxn ang="0">
                  <a:pos x="164" y="352"/>
                </a:cxn>
                <a:cxn ang="0">
                  <a:pos x="131" y="341"/>
                </a:cxn>
                <a:cxn ang="0">
                  <a:pos x="101" y="327"/>
                </a:cxn>
                <a:cxn ang="0">
                  <a:pos x="74" y="309"/>
                </a:cxn>
                <a:cxn ang="0">
                  <a:pos x="51" y="289"/>
                </a:cxn>
                <a:cxn ang="0">
                  <a:pos x="32" y="267"/>
                </a:cxn>
                <a:cxn ang="0">
                  <a:pos x="17" y="242"/>
                </a:cxn>
                <a:cxn ang="0">
                  <a:pos x="6" y="215"/>
                </a:cxn>
                <a:cxn ang="0">
                  <a:pos x="1" y="189"/>
                </a:cxn>
                <a:cxn ang="0">
                  <a:pos x="1" y="160"/>
                </a:cxn>
                <a:cxn ang="0">
                  <a:pos x="7" y="134"/>
                </a:cxn>
                <a:cxn ang="0">
                  <a:pos x="17" y="108"/>
                </a:cxn>
                <a:cxn ang="0">
                  <a:pos x="32" y="86"/>
                </a:cxn>
                <a:cxn ang="0">
                  <a:pos x="50" y="64"/>
                </a:cxn>
                <a:cxn ang="0">
                  <a:pos x="72" y="46"/>
                </a:cxn>
                <a:cxn ang="0">
                  <a:pos x="98" y="30"/>
                </a:cxn>
                <a:cxn ang="0">
                  <a:pos x="126" y="18"/>
                </a:cxn>
                <a:cxn ang="0">
                  <a:pos x="157" y="8"/>
                </a:cxn>
                <a:cxn ang="0">
                  <a:pos x="190" y="2"/>
                </a:cxn>
                <a:cxn ang="0">
                  <a:pos x="223" y="0"/>
                </a:cxn>
                <a:cxn ang="0">
                  <a:pos x="259" y="1"/>
                </a:cxn>
                <a:cxn ang="0">
                  <a:pos x="292" y="7"/>
                </a:cxn>
                <a:cxn ang="0">
                  <a:pos x="324" y="17"/>
                </a:cxn>
                <a:cxn ang="0">
                  <a:pos x="353" y="29"/>
                </a:cxn>
                <a:cxn ang="0">
                  <a:pos x="381" y="44"/>
                </a:cxn>
                <a:cxn ang="0">
                  <a:pos x="405" y="62"/>
                </a:cxn>
                <a:cxn ang="0">
                  <a:pos x="426" y="83"/>
                </a:cxn>
                <a:cxn ang="0">
                  <a:pos x="443" y="105"/>
                </a:cxn>
                <a:cxn ang="0">
                  <a:pos x="456" y="130"/>
                </a:cxn>
                <a:cxn ang="0">
                  <a:pos x="464" y="155"/>
                </a:cxn>
                <a:cxn ang="0">
                  <a:pos x="468" y="182"/>
                </a:cxn>
                <a:cxn ang="0">
                  <a:pos x="466" y="210"/>
                </a:cxn>
                <a:cxn ang="0">
                  <a:pos x="459" y="237"/>
                </a:cxn>
                <a:cxn ang="0">
                  <a:pos x="447" y="262"/>
                </a:cxn>
                <a:cxn ang="0">
                  <a:pos x="430" y="284"/>
                </a:cxn>
                <a:cxn ang="0">
                  <a:pos x="411" y="305"/>
                </a:cxn>
                <a:cxn ang="0">
                  <a:pos x="386" y="323"/>
                </a:cxn>
                <a:cxn ang="0">
                  <a:pos x="358" y="338"/>
                </a:cxn>
                <a:cxn ang="0">
                  <a:pos x="328" y="350"/>
                </a:cxn>
                <a:cxn ang="0">
                  <a:pos x="295" y="358"/>
                </a:cxn>
                <a:cxn ang="0">
                  <a:pos x="260" y="362"/>
                </a:cxn>
                <a:cxn ang="0">
                  <a:pos x="223" y="362"/>
                </a:cxn>
              </a:cxnLst>
              <a:rect l="0" t="0" r="r" b="b"/>
              <a:pathLst>
                <a:path w="469" h="363">
                  <a:moveTo>
                    <a:pt x="223" y="362"/>
                  </a:moveTo>
                  <a:lnTo>
                    <a:pt x="211" y="361"/>
                  </a:lnTo>
                  <a:lnTo>
                    <a:pt x="199" y="359"/>
                  </a:lnTo>
                  <a:lnTo>
                    <a:pt x="187" y="357"/>
                  </a:lnTo>
                  <a:lnTo>
                    <a:pt x="175" y="355"/>
                  </a:lnTo>
                  <a:lnTo>
                    <a:pt x="164" y="352"/>
                  </a:lnTo>
                  <a:lnTo>
                    <a:pt x="152" y="349"/>
                  </a:lnTo>
                  <a:lnTo>
                    <a:pt x="142" y="345"/>
                  </a:lnTo>
                  <a:lnTo>
                    <a:pt x="131" y="341"/>
                  </a:lnTo>
                  <a:lnTo>
                    <a:pt x="120" y="336"/>
                  </a:lnTo>
                  <a:lnTo>
                    <a:pt x="111" y="332"/>
                  </a:lnTo>
                  <a:lnTo>
                    <a:pt x="101" y="327"/>
                  </a:lnTo>
                  <a:lnTo>
                    <a:pt x="92" y="322"/>
                  </a:lnTo>
                  <a:lnTo>
                    <a:pt x="83" y="316"/>
                  </a:lnTo>
                  <a:lnTo>
                    <a:pt x="74" y="309"/>
                  </a:lnTo>
                  <a:lnTo>
                    <a:pt x="66" y="303"/>
                  </a:lnTo>
                  <a:lnTo>
                    <a:pt x="58" y="296"/>
                  </a:lnTo>
                  <a:lnTo>
                    <a:pt x="51" y="289"/>
                  </a:lnTo>
                  <a:lnTo>
                    <a:pt x="44" y="281"/>
                  </a:lnTo>
                  <a:lnTo>
                    <a:pt x="38" y="274"/>
                  </a:lnTo>
                  <a:lnTo>
                    <a:pt x="32" y="267"/>
                  </a:lnTo>
                  <a:lnTo>
                    <a:pt x="27" y="259"/>
                  </a:lnTo>
                  <a:lnTo>
                    <a:pt x="21" y="251"/>
                  </a:lnTo>
                  <a:lnTo>
                    <a:pt x="17" y="242"/>
                  </a:lnTo>
                  <a:lnTo>
                    <a:pt x="13" y="233"/>
                  </a:lnTo>
                  <a:lnTo>
                    <a:pt x="9" y="225"/>
                  </a:lnTo>
                  <a:lnTo>
                    <a:pt x="6" y="215"/>
                  </a:lnTo>
                  <a:lnTo>
                    <a:pt x="4" y="207"/>
                  </a:lnTo>
                  <a:lnTo>
                    <a:pt x="2" y="198"/>
                  </a:lnTo>
                  <a:lnTo>
                    <a:pt x="1" y="189"/>
                  </a:lnTo>
                  <a:lnTo>
                    <a:pt x="0" y="179"/>
                  </a:lnTo>
                  <a:lnTo>
                    <a:pt x="0" y="170"/>
                  </a:lnTo>
                  <a:lnTo>
                    <a:pt x="1" y="160"/>
                  </a:lnTo>
                  <a:lnTo>
                    <a:pt x="2" y="151"/>
                  </a:lnTo>
                  <a:lnTo>
                    <a:pt x="4" y="143"/>
                  </a:lnTo>
                  <a:lnTo>
                    <a:pt x="7" y="134"/>
                  </a:lnTo>
                  <a:lnTo>
                    <a:pt x="9" y="125"/>
                  </a:lnTo>
                  <a:lnTo>
                    <a:pt x="13" y="117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6"/>
                  </a:lnTo>
                  <a:lnTo>
                    <a:pt x="37" y="78"/>
                  </a:lnTo>
                  <a:lnTo>
                    <a:pt x="43" y="71"/>
                  </a:lnTo>
                  <a:lnTo>
                    <a:pt x="50" y="64"/>
                  </a:lnTo>
                  <a:lnTo>
                    <a:pt x="57" y="58"/>
                  </a:lnTo>
                  <a:lnTo>
                    <a:pt x="64" y="51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9" y="35"/>
                  </a:lnTo>
                  <a:lnTo>
                    <a:pt x="98" y="30"/>
                  </a:lnTo>
                  <a:lnTo>
                    <a:pt x="107" y="26"/>
                  </a:lnTo>
                  <a:lnTo>
                    <a:pt x="117" y="22"/>
                  </a:lnTo>
                  <a:lnTo>
                    <a:pt x="126" y="18"/>
                  </a:lnTo>
                  <a:lnTo>
                    <a:pt x="136" y="14"/>
                  </a:lnTo>
                  <a:lnTo>
                    <a:pt x="146" y="11"/>
                  </a:lnTo>
                  <a:lnTo>
                    <a:pt x="157" y="8"/>
                  </a:lnTo>
                  <a:lnTo>
                    <a:pt x="167" y="6"/>
                  </a:lnTo>
                  <a:lnTo>
                    <a:pt x="178" y="4"/>
                  </a:lnTo>
                  <a:lnTo>
                    <a:pt x="190" y="2"/>
                  </a:lnTo>
                  <a:lnTo>
                    <a:pt x="200" y="1"/>
                  </a:lnTo>
                  <a:lnTo>
                    <a:pt x="211" y="0"/>
                  </a:lnTo>
                  <a:lnTo>
                    <a:pt x="223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59" y="1"/>
                  </a:lnTo>
                  <a:lnTo>
                    <a:pt x="270" y="3"/>
                  </a:lnTo>
                  <a:lnTo>
                    <a:pt x="281" y="5"/>
                  </a:lnTo>
                  <a:lnTo>
                    <a:pt x="292" y="7"/>
                  </a:lnTo>
                  <a:lnTo>
                    <a:pt x="303" y="10"/>
                  </a:lnTo>
                  <a:lnTo>
                    <a:pt x="314" y="13"/>
                  </a:lnTo>
                  <a:lnTo>
                    <a:pt x="324" y="17"/>
                  </a:lnTo>
                  <a:lnTo>
                    <a:pt x="335" y="20"/>
                  </a:lnTo>
                  <a:lnTo>
                    <a:pt x="344" y="24"/>
                  </a:lnTo>
                  <a:lnTo>
                    <a:pt x="353" y="29"/>
                  </a:lnTo>
                  <a:lnTo>
                    <a:pt x="363" y="33"/>
                  </a:lnTo>
                  <a:lnTo>
                    <a:pt x="372" y="38"/>
                  </a:lnTo>
                  <a:lnTo>
                    <a:pt x="381" y="44"/>
                  </a:lnTo>
                  <a:lnTo>
                    <a:pt x="389" y="50"/>
                  </a:lnTo>
                  <a:lnTo>
                    <a:pt x="398" y="56"/>
                  </a:lnTo>
                  <a:lnTo>
                    <a:pt x="405" y="62"/>
                  </a:lnTo>
                  <a:lnTo>
                    <a:pt x="413" y="69"/>
                  </a:lnTo>
                  <a:lnTo>
                    <a:pt x="420" y="76"/>
                  </a:lnTo>
                  <a:lnTo>
                    <a:pt x="426" y="83"/>
                  </a:lnTo>
                  <a:lnTo>
                    <a:pt x="431" y="90"/>
                  </a:lnTo>
                  <a:lnTo>
                    <a:pt x="437" y="97"/>
                  </a:lnTo>
                  <a:lnTo>
                    <a:pt x="443" y="105"/>
                  </a:lnTo>
                  <a:lnTo>
                    <a:pt x="448" y="113"/>
                  </a:lnTo>
                  <a:lnTo>
                    <a:pt x="452" y="121"/>
                  </a:lnTo>
                  <a:lnTo>
                    <a:pt x="456" y="130"/>
                  </a:lnTo>
                  <a:lnTo>
                    <a:pt x="459" y="138"/>
                  </a:lnTo>
                  <a:lnTo>
                    <a:pt x="462" y="147"/>
                  </a:lnTo>
                  <a:lnTo>
                    <a:pt x="464" y="155"/>
                  </a:lnTo>
                  <a:lnTo>
                    <a:pt x="466" y="164"/>
                  </a:lnTo>
                  <a:lnTo>
                    <a:pt x="467" y="173"/>
                  </a:lnTo>
                  <a:lnTo>
                    <a:pt x="468" y="182"/>
                  </a:lnTo>
                  <a:lnTo>
                    <a:pt x="468" y="191"/>
                  </a:lnTo>
                  <a:lnTo>
                    <a:pt x="468" y="201"/>
                  </a:lnTo>
                  <a:lnTo>
                    <a:pt x="466" y="210"/>
                  </a:lnTo>
                  <a:lnTo>
                    <a:pt x="465" y="218"/>
                  </a:lnTo>
                  <a:lnTo>
                    <a:pt x="462" y="228"/>
                  </a:lnTo>
                  <a:lnTo>
                    <a:pt x="459" y="237"/>
                  </a:lnTo>
                  <a:lnTo>
                    <a:pt x="456" y="245"/>
                  </a:lnTo>
                  <a:lnTo>
                    <a:pt x="452" y="254"/>
                  </a:lnTo>
                  <a:lnTo>
                    <a:pt x="447" y="262"/>
                  </a:lnTo>
                  <a:lnTo>
                    <a:pt x="442" y="270"/>
                  </a:lnTo>
                  <a:lnTo>
                    <a:pt x="436" y="277"/>
                  </a:lnTo>
                  <a:lnTo>
                    <a:pt x="430" y="284"/>
                  </a:lnTo>
                  <a:lnTo>
                    <a:pt x="425" y="292"/>
                  </a:lnTo>
                  <a:lnTo>
                    <a:pt x="418" y="299"/>
                  </a:lnTo>
                  <a:lnTo>
                    <a:pt x="411" y="305"/>
                  </a:lnTo>
                  <a:lnTo>
                    <a:pt x="403" y="312"/>
                  </a:lnTo>
                  <a:lnTo>
                    <a:pt x="395" y="318"/>
                  </a:lnTo>
                  <a:lnTo>
                    <a:pt x="386" y="323"/>
                  </a:lnTo>
                  <a:lnTo>
                    <a:pt x="377" y="329"/>
                  </a:lnTo>
                  <a:lnTo>
                    <a:pt x="368" y="333"/>
                  </a:lnTo>
                  <a:lnTo>
                    <a:pt x="358" y="338"/>
                  </a:lnTo>
                  <a:lnTo>
                    <a:pt x="349" y="342"/>
                  </a:lnTo>
                  <a:lnTo>
                    <a:pt x="339" y="346"/>
                  </a:lnTo>
                  <a:lnTo>
                    <a:pt x="328" y="350"/>
                  </a:lnTo>
                  <a:lnTo>
                    <a:pt x="317" y="353"/>
                  </a:lnTo>
                  <a:lnTo>
                    <a:pt x="306" y="355"/>
                  </a:lnTo>
                  <a:lnTo>
                    <a:pt x="295" y="358"/>
                  </a:lnTo>
                  <a:lnTo>
                    <a:pt x="283" y="360"/>
                  </a:lnTo>
                  <a:lnTo>
                    <a:pt x="272" y="361"/>
                  </a:lnTo>
                  <a:lnTo>
                    <a:pt x="260" y="362"/>
                  </a:lnTo>
                  <a:lnTo>
                    <a:pt x="248" y="362"/>
                  </a:lnTo>
                  <a:lnTo>
                    <a:pt x="236" y="362"/>
                  </a:lnTo>
                  <a:lnTo>
                    <a:pt x="223" y="362"/>
                  </a:lnTo>
                </a:path>
              </a:pathLst>
            </a:custGeom>
            <a:solidFill>
              <a:srgbClr val="EFEFE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2" name="Freeform 1125"/>
            <p:cNvSpPr>
              <a:spLocks/>
            </p:cNvSpPr>
            <p:nvPr/>
          </p:nvSpPr>
          <p:spPr bwMode="auto">
            <a:xfrm>
              <a:off x="3421" y="3701"/>
              <a:ext cx="465" cy="361"/>
            </a:xfrm>
            <a:custGeom>
              <a:avLst/>
              <a:gdLst/>
              <a:ahLst/>
              <a:cxnLst>
                <a:cxn ang="0">
                  <a:pos x="197" y="357"/>
                </a:cxn>
                <a:cxn ang="0">
                  <a:pos x="163" y="349"/>
                </a:cxn>
                <a:cxn ang="0">
                  <a:pos x="130" y="338"/>
                </a:cxn>
                <a:cxn ang="0">
                  <a:pos x="101" y="325"/>
                </a:cxn>
                <a:cxn ang="0">
                  <a:pos x="74" y="307"/>
                </a:cxn>
                <a:cxn ang="0">
                  <a:pos x="50" y="287"/>
                </a:cxn>
                <a:cxn ang="0">
                  <a:pos x="32" y="265"/>
                </a:cxn>
                <a:cxn ang="0">
                  <a:pos x="17" y="240"/>
                </a:cxn>
                <a:cxn ang="0">
                  <a:pos x="6" y="214"/>
                </a:cxn>
                <a:cxn ang="0">
                  <a:pos x="1" y="188"/>
                </a:cxn>
                <a:cxn ang="0">
                  <a:pos x="1" y="159"/>
                </a:cxn>
                <a:cxn ang="0">
                  <a:pos x="6" y="133"/>
                </a:cxn>
                <a:cxn ang="0">
                  <a:pos x="17" y="108"/>
                </a:cxn>
                <a:cxn ang="0">
                  <a:pos x="32" y="85"/>
                </a:cxn>
                <a:cxn ang="0">
                  <a:pos x="49" y="64"/>
                </a:cxn>
                <a:cxn ang="0">
                  <a:pos x="72" y="46"/>
                </a:cxn>
                <a:cxn ang="0">
                  <a:pos x="97" y="30"/>
                </a:cxn>
                <a:cxn ang="0">
                  <a:pos x="124" y="18"/>
                </a:cxn>
                <a:cxn ang="0">
                  <a:pos x="155" y="9"/>
                </a:cxn>
                <a:cxn ang="0">
                  <a:pos x="188" y="2"/>
                </a:cxn>
                <a:cxn ang="0">
                  <a:pos x="221" y="0"/>
                </a:cxn>
                <a:cxn ang="0">
                  <a:pos x="256" y="2"/>
                </a:cxn>
                <a:cxn ang="0">
                  <a:pos x="289" y="8"/>
                </a:cxn>
                <a:cxn ang="0">
                  <a:pos x="321" y="17"/>
                </a:cxn>
                <a:cxn ang="0">
                  <a:pos x="350" y="29"/>
                </a:cxn>
                <a:cxn ang="0">
                  <a:pos x="378" y="44"/>
                </a:cxn>
                <a:cxn ang="0">
                  <a:pos x="402" y="62"/>
                </a:cxn>
                <a:cxn ang="0">
                  <a:pos x="423" y="83"/>
                </a:cxn>
                <a:cxn ang="0">
                  <a:pos x="439" y="104"/>
                </a:cxn>
                <a:cxn ang="0">
                  <a:pos x="452" y="129"/>
                </a:cxn>
                <a:cxn ang="0">
                  <a:pos x="460" y="154"/>
                </a:cxn>
                <a:cxn ang="0">
                  <a:pos x="464" y="181"/>
                </a:cxn>
                <a:cxn ang="0">
                  <a:pos x="462" y="209"/>
                </a:cxn>
                <a:cxn ang="0">
                  <a:pos x="455" y="235"/>
                </a:cxn>
                <a:cxn ang="0">
                  <a:pos x="443" y="260"/>
                </a:cxn>
                <a:cxn ang="0">
                  <a:pos x="427" y="283"/>
                </a:cxn>
                <a:cxn ang="0">
                  <a:pos x="407" y="303"/>
                </a:cxn>
                <a:cxn ang="0">
                  <a:pos x="383" y="322"/>
                </a:cxn>
                <a:cxn ang="0">
                  <a:pos x="355" y="335"/>
                </a:cxn>
                <a:cxn ang="0">
                  <a:pos x="325" y="347"/>
                </a:cxn>
                <a:cxn ang="0">
                  <a:pos x="292" y="355"/>
                </a:cxn>
                <a:cxn ang="0">
                  <a:pos x="258" y="359"/>
                </a:cxn>
                <a:cxn ang="0">
                  <a:pos x="222" y="359"/>
                </a:cxn>
              </a:cxnLst>
              <a:rect l="0" t="0" r="r" b="b"/>
              <a:pathLst>
                <a:path w="465" h="361">
                  <a:moveTo>
                    <a:pt x="222" y="359"/>
                  </a:moveTo>
                  <a:lnTo>
                    <a:pt x="209" y="358"/>
                  </a:lnTo>
                  <a:lnTo>
                    <a:pt x="197" y="357"/>
                  </a:lnTo>
                  <a:lnTo>
                    <a:pt x="186" y="355"/>
                  </a:lnTo>
                  <a:lnTo>
                    <a:pt x="174" y="352"/>
                  </a:lnTo>
                  <a:lnTo>
                    <a:pt x="163" y="349"/>
                  </a:lnTo>
                  <a:lnTo>
                    <a:pt x="151" y="346"/>
                  </a:lnTo>
                  <a:lnTo>
                    <a:pt x="140" y="343"/>
                  </a:lnTo>
                  <a:lnTo>
                    <a:pt x="130" y="338"/>
                  </a:lnTo>
                  <a:lnTo>
                    <a:pt x="119" y="334"/>
                  </a:lnTo>
                  <a:lnTo>
                    <a:pt x="110" y="330"/>
                  </a:lnTo>
                  <a:lnTo>
                    <a:pt x="101" y="325"/>
                  </a:lnTo>
                  <a:lnTo>
                    <a:pt x="91" y="319"/>
                  </a:lnTo>
                  <a:lnTo>
                    <a:pt x="82" y="313"/>
                  </a:lnTo>
                  <a:lnTo>
                    <a:pt x="74" y="307"/>
                  </a:lnTo>
                  <a:lnTo>
                    <a:pt x="65" y="301"/>
                  </a:lnTo>
                  <a:lnTo>
                    <a:pt x="58" y="294"/>
                  </a:lnTo>
                  <a:lnTo>
                    <a:pt x="50" y="287"/>
                  </a:lnTo>
                  <a:lnTo>
                    <a:pt x="43" y="280"/>
                  </a:lnTo>
                  <a:lnTo>
                    <a:pt x="38" y="272"/>
                  </a:lnTo>
                  <a:lnTo>
                    <a:pt x="32" y="265"/>
                  </a:lnTo>
                  <a:lnTo>
                    <a:pt x="26" y="257"/>
                  </a:lnTo>
                  <a:lnTo>
                    <a:pt x="21" y="249"/>
                  </a:lnTo>
                  <a:lnTo>
                    <a:pt x="17" y="240"/>
                  </a:lnTo>
                  <a:lnTo>
                    <a:pt x="13" y="232"/>
                  </a:lnTo>
                  <a:lnTo>
                    <a:pt x="9" y="223"/>
                  </a:lnTo>
                  <a:lnTo>
                    <a:pt x="6" y="214"/>
                  </a:lnTo>
                  <a:lnTo>
                    <a:pt x="4" y="206"/>
                  </a:lnTo>
                  <a:lnTo>
                    <a:pt x="2" y="197"/>
                  </a:lnTo>
                  <a:lnTo>
                    <a:pt x="1" y="188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1" y="159"/>
                  </a:lnTo>
                  <a:lnTo>
                    <a:pt x="2" y="150"/>
                  </a:lnTo>
                  <a:lnTo>
                    <a:pt x="4" y="142"/>
                  </a:lnTo>
                  <a:lnTo>
                    <a:pt x="6" y="133"/>
                  </a:lnTo>
                  <a:lnTo>
                    <a:pt x="9" y="125"/>
                  </a:lnTo>
                  <a:lnTo>
                    <a:pt x="13" y="116"/>
                  </a:lnTo>
                  <a:lnTo>
                    <a:pt x="17" y="108"/>
                  </a:lnTo>
                  <a:lnTo>
                    <a:pt x="21" y="100"/>
                  </a:lnTo>
                  <a:lnTo>
                    <a:pt x="26" y="92"/>
                  </a:lnTo>
                  <a:lnTo>
                    <a:pt x="32" y="85"/>
                  </a:lnTo>
                  <a:lnTo>
                    <a:pt x="37" y="78"/>
                  </a:lnTo>
                  <a:lnTo>
                    <a:pt x="42" y="71"/>
                  </a:lnTo>
                  <a:lnTo>
                    <a:pt x="49" y="64"/>
                  </a:lnTo>
                  <a:lnTo>
                    <a:pt x="56" y="58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8" y="35"/>
                  </a:lnTo>
                  <a:lnTo>
                    <a:pt x="97" y="30"/>
                  </a:lnTo>
                  <a:lnTo>
                    <a:pt x="106" y="26"/>
                  </a:lnTo>
                  <a:lnTo>
                    <a:pt x="116" y="22"/>
                  </a:lnTo>
                  <a:lnTo>
                    <a:pt x="124" y="18"/>
                  </a:lnTo>
                  <a:lnTo>
                    <a:pt x="135" y="15"/>
                  </a:lnTo>
                  <a:lnTo>
                    <a:pt x="145" y="11"/>
                  </a:lnTo>
                  <a:lnTo>
                    <a:pt x="155" y="9"/>
                  </a:lnTo>
                  <a:lnTo>
                    <a:pt x="166" y="6"/>
                  </a:lnTo>
                  <a:lnTo>
                    <a:pt x="177" y="4"/>
                  </a:lnTo>
                  <a:lnTo>
                    <a:pt x="188" y="2"/>
                  </a:lnTo>
                  <a:lnTo>
                    <a:pt x="198" y="1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5" y="1"/>
                  </a:lnTo>
                  <a:lnTo>
                    <a:pt x="256" y="2"/>
                  </a:lnTo>
                  <a:lnTo>
                    <a:pt x="268" y="3"/>
                  </a:lnTo>
                  <a:lnTo>
                    <a:pt x="278" y="5"/>
                  </a:lnTo>
                  <a:lnTo>
                    <a:pt x="289" y="8"/>
                  </a:lnTo>
                  <a:lnTo>
                    <a:pt x="300" y="10"/>
                  </a:lnTo>
                  <a:lnTo>
                    <a:pt x="311" y="13"/>
                  </a:lnTo>
                  <a:lnTo>
                    <a:pt x="321" y="17"/>
                  </a:lnTo>
                  <a:lnTo>
                    <a:pt x="332" y="21"/>
                  </a:lnTo>
                  <a:lnTo>
                    <a:pt x="341" y="25"/>
                  </a:lnTo>
                  <a:lnTo>
                    <a:pt x="350" y="29"/>
                  </a:lnTo>
                  <a:lnTo>
                    <a:pt x="360" y="33"/>
                  </a:lnTo>
                  <a:lnTo>
                    <a:pt x="369" y="39"/>
                  </a:lnTo>
                  <a:lnTo>
                    <a:pt x="378" y="44"/>
                  </a:lnTo>
                  <a:lnTo>
                    <a:pt x="386" y="50"/>
                  </a:lnTo>
                  <a:lnTo>
                    <a:pt x="394" y="56"/>
                  </a:lnTo>
                  <a:lnTo>
                    <a:pt x="402" y="62"/>
                  </a:lnTo>
                  <a:lnTo>
                    <a:pt x="409" y="69"/>
                  </a:lnTo>
                  <a:lnTo>
                    <a:pt x="416" y="76"/>
                  </a:lnTo>
                  <a:lnTo>
                    <a:pt x="423" y="83"/>
                  </a:lnTo>
                  <a:lnTo>
                    <a:pt x="428" y="90"/>
                  </a:lnTo>
                  <a:lnTo>
                    <a:pt x="434" y="97"/>
                  </a:lnTo>
                  <a:lnTo>
                    <a:pt x="439" y="104"/>
                  </a:lnTo>
                  <a:lnTo>
                    <a:pt x="444" y="112"/>
                  </a:lnTo>
                  <a:lnTo>
                    <a:pt x="448" y="121"/>
                  </a:lnTo>
                  <a:lnTo>
                    <a:pt x="452" y="129"/>
                  </a:lnTo>
                  <a:lnTo>
                    <a:pt x="455" y="137"/>
                  </a:lnTo>
                  <a:lnTo>
                    <a:pt x="458" y="146"/>
                  </a:lnTo>
                  <a:lnTo>
                    <a:pt x="460" y="154"/>
                  </a:lnTo>
                  <a:lnTo>
                    <a:pt x="462" y="163"/>
                  </a:lnTo>
                  <a:lnTo>
                    <a:pt x="463" y="172"/>
                  </a:lnTo>
                  <a:lnTo>
                    <a:pt x="464" y="181"/>
                  </a:lnTo>
                  <a:lnTo>
                    <a:pt x="464" y="190"/>
                  </a:lnTo>
                  <a:lnTo>
                    <a:pt x="463" y="200"/>
                  </a:lnTo>
                  <a:lnTo>
                    <a:pt x="462" y="209"/>
                  </a:lnTo>
                  <a:lnTo>
                    <a:pt x="461" y="217"/>
                  </a:lnTo>
                  <a:lnTo>
                    <a:pt x="458" y="226"/>
                  </a:lnTo>
                  <a:lnTo>
                    <a:pt x="455" y="235"/>
                  </a:lnTo>
                  <a:lnTo>
                    <a:pt x="452" y="244"/>
                  </a:lnTo>
                  <a:lnTo>
                    <a:pt x="448" y="252"/>
                  </a:lnTo>
                  <a:lnTo>
                    <a:pt x="443" y="260"/>
                  </a:lnTo>
                  <a:lnTo>
                    <a:pt x="438" y="268"/>
                  </a:lnTo>
                  <a:lnTo>
                    <a:pt x="433" y="275"/>
                  </a:lnTo>
                  <a:lnTo>
                    <a:pt x="427" y="283"/>
                  </a:lnTo>
                  <a:lnTo>
                    <a:pt x="421" y="290"/>
                  </a:lnTo>
                  <a:lnTo>
                    <a:pt x="414" y="297"/>
                  </a:lnTo>
                  <a:lnTo>
                    <a:pt x="407" y="303"/>
                  </a:lnTo>
                  <a:lnTo>
                    <a:pt x="399" y="310"/>
                  </a:lnTo>
                  <a:lnTo>
                    <a:pt x="391" y="316"/>
                  </a:lnTo>
                  <a:lnTo>
                    <a:pt x="383" y="322"/>
                  </a:lnTo>
                  <a:lnTo>
                    <a:pt x="374" y="327"/>
                  </a:lnTo>
                  <a:lnTo>
                    <a:pt x="365" y="331"/>
                  </a:lnTo>
                  <a:lnTo>
                    <a:pt x="355" y="335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5" y="347"/>
                  </a:lnTo>
                  <a:lnTo>
                    <a:pt x="315" y="350"/>
                  </a:lnTo>
                  <a:lnTo>
                    <a:pt x="304" y="353"/>
                  </a:lnTo>
                  <a:lnTo>
                    <a:pt x="292" y="355"/>
                  </a:lnTo>
                  <a:lnTo>
                    <a:pt x="281" y="357"/>
                  </a:lnTo>
                  <a:lnTo>
                    <a:pt x="270" y="358"/>
                  </a:lnTo>
                  <a:lnTo>
                    <a:pt x="258" y="359"/>
                  </a:lnTo>
                  <a:lnTo>
                    <a:pt x="246" y="360"/>
                  </a:lnTo>
                  <a:lnTo>
                    <a:pt x="234" y="360"/>
                  </a:lnTo>
                  <a:lnTo>
                    <a:pt x="222" y="359"/>
                  </a:lnTo>
                </a:path>
              </a:pathLst>
            </a:custGeom>
            <a:solidFill>
              <a:srgbClr val="EEEEE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3" name="Freeform 1126"/>
            <p:cNvSpPr>
              <a:spLocks/>
            </p:cNvSpPr>
            <p:nvPr/>
          </p:nvSpPr>
          <p:spPr bwMode="auto">
            <a:xfrm>
              <a:off x="3423" y="3703"/>
              <a:ext cx="461" cy="357"/>
            </a:xfrm>
            <a:custGeom>
              <a:avLst/>
              <a:gdLst/>
              <a:ahLst/>
              <a:cxnLst>
                <a:cxn ang="0">
                  <a:pos x="195" y="353"/>
                </a:cxn>
                <a:cxn ang="0">
                  <a:pos x="161" y="346"/>
                </a:cxn>
                <a:cxn ang="0">
                  <a:pos x="129" y="335"/>
                </a:cxn>
                <a:cxn ang="0">
                  <a:pos x="100" y="321"/>
                </a:cxn>
                <a:cxn ang="0">
                  <a:pos x="73" y="304"/>
                </a:cxn>
                <a:cxn ang="0">
                  <a:pos x="50" y="284"/>
                </a:cxn>
                <a:cxn ang="0">
                  <a:pos x="32" y="263"/>
                </a:cxn>
                <a:cxn ang="0">
                  <a:pos x="17" y="238"/>
                </a:cxn>
                <a:cxn ang="0">
                  <a:pos x="6" y="212"/>
                </a:cxn>
                <a:cxn ang="0">
                  <a:pos x="1" y="185"/>
                </a:cxn>
                <a:cxn ang="0">
                  <a:pos x="1" y="157"/>
                </a:cxn>
                <a:cxn ang="0">
                  <a:pos x="6" y="131"/>
                </a:cxn>
                <a:cxn ang="0">
                  <a:pos x="17" y="106"/>
                </a:cxn>
                <a:cxn ang="0">
                  <a:pos x="31" y="84"/>
                </a:cxn>
                <a:cxn ang="0">
                  <a:pos x="49" y="63"/>
                </a:cxn>
                <a:cxn ang="0">
                  <a:pos x="71" y="45"/>
                </a:cxn>
                <a:cxn ang="0">
                  <a:pos x="96" y="30"/>
                </a:cxn>
                <a:cxn ang="0">
                  <a:pos x="123" y="18"/>
                </a:cxn>
                <a:cxn ang="0">
                  <a:pos x="154" y="8"/>
                </a:cxn>
                <a:cxn ang="0">
                  <a:pos x="186" y="2"/>
                </a:cxn>
                <a:cxn ang="0">
                  <a:pos x="219" y="0"/>
                </a:cxn>
                <a:cxn ang="0">
                  <a:pos x="254" y="1"/>
                </a:cxn>
                <a:cxn ang="0">
                  <a:pos x="287" y="7"/>
                </a:cxn>
                <a:cxn ang="0">
                  <a:pos x="319" y="16"/>
                </a:cxn>
                <a:cxn ang="0">
                  <a:pos x="347" y="29"/>
                </a:cxn>
                <a:cxn ang="0">
                  <a:pos x="374" y="43"/>
                </a:cxn>
                <a:cxn ang="0">
                  <a:pos x="398" y="61"/>
                </a:cxn>
                <a:cxn ang="0">
                  <a:pos x="419" y="82"/>
                </a:cxn>
                <a:cxn ang="0">
                  <a:pos x="435" y="103"/>
                </a:cxn>
                <a:cxn ang="0">
                  <a:pos x="448" y="127"/>
                </a:cxn>
                <a:cxn ang="0">
                  <a:pos x="456" y="152"/>
                </a:cxn>
                <a:cxn ang="0">
                  <a:pos x="460" y="179"/>
                </a:cxn>
                <a:cxn ang="0">
                  <a:pos x="458" y="207"/>
                </a:cxn>
                <a:cxn ang="0">
                  <a:pos x="451" y="233"/>
                </a:cxn>
                <a:cxn ang="0">
                  <a:pos x="440" y="258"/>
                </a:cxn>
                <a:cxn ang="0">
                  <a:pos x="423" y="280"/>
                </a:cxn>
                <a:cxn ang="0">
                  <a:pos x="404" y="300"/>
                </a:cxn>
                <a:cxn ang="0">
                  <a:pos x="379" y="318"/>
                </a:cxn>
                <a:cxn ang="0">
                  <a:pos x="352" y="332"/>
                </a:cxn>
                <a:cxn ang="0">
                  <a:pos x="323" y="344"/>
                </a:cxn>
                <a:cxn ang="0">
                  <a:pos x="290" y="352"/>
                </a:cxn>
                <a:cxn ang="0">
                  <a:pos x="256" y="356"/>
                </a:cxn>
                <a:cxn ang="0">
                  <a:pos x="220" y="356"/>
                </a:cxn>
              </a:cxnLst>
              <a:rect l="0" t="0" r="r" b="b"/>
              <a:pathLst>
                <a:path w="461" h="357">
                  <a:moveTo>
                    <a:pt x="220" y="356"/>
                  </a:moveTo>
                  <a:lnTo>
                    <a:pt x="207" y="355"/>
                  </a:lnTo>
                  <a:lnTo>
                    <a:pt x="195" y="353"/>
                  </a:lnTo>
                  <a:lnTo>
                    <a:pt x="184" y="351"/>
                  </a:lnTo>
                  <a:lnTo>
                    <a:pt x="172" y="349"/>
                  </a:lnTo>
                  <a:lnTo>
                    <a:pt x="161" y="346"/>
                  </a:lnTo>
                  <a:lnTo>
                    <a:pt x="150" y="343"/>
                  </a:lnTo>
                  <a:lnTo>
                    <a:pt x="139" y="339"/>
                  </a:lnTo>
                  <a:lnTo>
                    <a:pt x="129" y="335"/>
                  </a:lnTo>
                  <a:lnTo>
                    <a:pt x="118" y="331"/>
                  </a:lnTo>
                  <a:lnTo>
                    <a:pt x="109" y="326"/>
                  </a:lnTo>
                  <a:lnTo>
                    <a:pt x="100" y="321"/>
                  </a:lnTo>
                  <a:lnTo>
                    <a:pt x="90" y="316"/>
                  </a:lnTo>
                  <a:lnTo>
                    <a:pt x="82" y="310"/>
                  </a:lnTo>
                  <a:lnTo>
                    <a:pt x="73" y="304"/>
                  </a:lnTo>
                  <a:lnTo>
                    <a:pt x="65" y="298"/>
                  </a:lnTo>
                  <a:lnTo>
                    <a:pt x="57" y="291"/>
                  </a:lnTo>
                  <a:lnTo>
                    <a:pt x="50" y="284"/>
                  </a:lnTo>
                  <a:lnTo>
                    <a:pt x="43" y="277"/>
                  </a:lnTo>
                  <a:lnTo>
                    <a:pt x="37" y="269"/>
                  </a:lnTo>
                  <a:lnTo>
                    <a:pt x="32" y="263"/>
                  </a:lnTo>
                  <a:lnTo>
                    <a:pt x="26" y="255"/>
                  </a:lnTo>
                  <a:lnTo>
                    <a:pt x="21" y="246"/>
                  </a:lnTo>
                  <a:lnTo>
                    <a:pt x="17" y="238"/>
                  </a:lnTo>
                  <a:lnTo>
                    <a:pt x="13" y="230"/>
                  </a:lnTo>
                  <a:lnTo>
                    <a:pt x="9" y="221"/>
                  </a:lnTo>
                  <a:lnTo>
                    <a:pt x="6" y="212"/>
                  </a:lnTo>
                  <a:lnTo>
                    <a:pt x="4" y="204"/>
                  </a:lnTo>
                  <a:lnTo>
                    <a:pt x="2" y="195"/>
                  </a:lnTo>
                  <a:lnTo>
                    <a:pt x="1" y="185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" y="157"/>
                  </a:lnTo>
                  <a:lnTo>
                    <a:pt x="2" y="148"/>
                  </a:lnTo>
                  <a:lnTo>
                    <a:pt x="4" y="140"/>
                  </a:lnTo>
                  <a:lnTo>
                    <a:pt x="6" y="131"/>
                  </a:lnTo>
                  <a:lnTo>
                    <a:pt x="9" y="123"/>
                  </a:lnTo>
                  <a:lnTo>
                    <a:pt x="13" y="115"/>
                  </a:lnTo>
                  <a:lnTo>
                    <a:pt x="17" y="106"/>
                  </a:lnTo>
                  <a:lnTo>
                    <a:pt x="21" y="99"/>
                  </a:lnTo>
                  <a:lnTo>
                    <a:pt x="26" y="91"/>
                  </a:lnTo>
                  <a:lnTo>
                    <a:pt x="31" y="84"/>
                  </a:lnTo>
                  <a:lnTo>
                    <a:pt x="37" y="77"/>
                  </a:lnTo>
                  <a:lnTo>
                    <a:pt x="42" y="70"/>
                  </a:lnTo>
                  <a:lnTo>
                    <a:pt x="49" y="63"/>
                  </a:lnTo>
                  <a:lnTo>
                    <a:pt x="56" y="57"/>
                  </a:lnTo>
                  <a:lnTo>
                    <a:pt x="63" y="51"/>
                  </a:lnTo>
                  <a:lnTo>
                    <a:pt x="71" y="45"/>
                  </a:lnTo>
                  <a:lnTo>
                    <a:pt x="79" y="40"/>
                  </a:lnTo>
                  <a:lnTo>
                    <a:pt x="88" y="34"/>
                  </a:lnTo>
                  <a:lnTo>
                    <a:pt x="96" y="30"/>
                  </a:lnTo>
                  <a:lnTo>
                    <a:pt x="105" y="26"/>
                  </a:lnTo>
                  <a:lnTo>
                    <a:pt x="115" y="21"/>
                  </a:lnTo>
                  <a:lnTo>
                    <a:pt x="123" y="18"/>
                  </a:lnTo>
                  <a:lnTo>
                    <a:pt x="133" y="14"/>
                  </a:lnTo>
                  <a:lnTo>
                    <a:pt x="143" y="11"/>
                  </a:lnTo>
                  <a:lnTo>
                    <a:pt x="154" y="8"/>
                  </a:lnTo>
                  <a:lnTo>
                    <a:pt x="165" y="6"/>
                  </a:lnTo>
                  <a:lnTo>
                    <a:pt x="175" y="4"/>
                  </a:lnTo>
                  <a:lnTo>
                    <a:pt x="186" y="2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1" y="0"/>
                  </a:lnTo>
                  <a:lnTo>
                    <a:pt x="242" y="0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6" y="5"/>
                  </a:lnTo>
                  <a:lnTo>
                    <a:pt x="287" y="7"/>
                  </a:lnTo>
                  <a:lnTo>
                    <a:pt x="298" y="10"/>
                  </a:lnTo>
                  <a:lnTo>
                    <a:pt x="308" y="13"/>
                  </a:lnTo>
                  <a:lnTo>
                    <a:pt x="319" y="16"/>
                  </a:lnTo>
                  <a:lnTo>
                    <a:pt x="329" y="20"/>
                  </a:lnTo>
                  <a:lnTo>
                    <a:pt x="339" y="24"/>
                  </a:lnTo>
                  <a:lnTo>
                    <a:pt x="347" y="29"/>
                  </a:lnTo>
                  <a:lnTo>
                    <a:pt x="357" y="33"/>
                  </a:lnTo>
                  <a:lnTo>
                    <a:pt x="366" y="38"/>
                  </a:lnTo>
                  <a:lnTo>
                    <a:pt x="374" y="43"/>
                  </a:lnTo>
                  <a:lnTo>
                    <a:pt x="383" y="49"/>
                  </a:lnTo>
                  <a:lnTo>
                    <a:pt x="391" y="55"/>
                  </a:lnTo>
                  <a:lnTo>
                    <a:pt x="398" y="61"/>
                  </a:lnTo>
                  <a:lnTo>
                    <a:pt x="406" y="68"/>
                  </a:lnTo>
                  <a:lnTo>
                    <a:pt x="413" y="75"/>
                  </a:lnTo>
                  <a:lnTo>
                    <a:pt x="419" y="82"/>
                  </a:lnTo>
                  <a:lnTo>
                    <a:pt x="424" y="89"/>
                  </a:lnTo>
                  <a:lnTo>
                    <a:pt x="430" y="96"/>
                  </a:lnTo>
                  <a:lnTo>
                    <a:pt x="435" y="103"/>
                  </a:lnTo>
                  <a:lnTo>
                    <a:pt x="440" y="111"/>
                  </a:lnTo>
                  <a:lnTo>
                    <a:pt x="444" y="119"/>
                  </a:lnTo>
                  <a:lnTo>
                    <a:pt x="448" y="127"/>
                  </a:lnTo>
                  <a:lnTo>
                    <a:pt x="451" y="136"/>
                  </a:lnTo>
                  <a:lnTo>
                    <a:pt x="454" y="144"/>
                  </a:lnTo>
                  <a:lnTo>
                    <a:pt x="456" y="152"/>
                  </a:lnTo>
                  <a:lnTo>
                    <a:pt x="458" y="161"/>
                  </a:lnTo>
                  <a:lnTo>
                    <a:pt x="459" y="170"/>
                  </a:lnTo>
                  <a:lnTo>
                    <a:pt x="460" y="179"/>
                  </a:lnTo>
                  <a:lnTo>
                    <a:pt x="460" y="188"/>
                  </a:lnTo>
                  <a:lnTo>
                    <a:pt x="459" y="198"/>
                  </a:lnTo>
                  <a:lnTo>
                    <a:pt x="458" y="207"/>
                  </a:lnTo>
                  <a:lnTo>
                    <a:pt x="456" y="215"/>
                  </a:lnTo>
                  <a:lnTo>
                    <a:pt x="454" y="224"/>
                  </a:lnTo>
                  <a:lnTo>
                    <a:pt x="451" y="233"/>
                  </a:lnTo>
                  <a:lnTo>
                    <a:pt x="448" y="241"/>
                  </a:lnTo>
                  <a:lnTo>
                    <a:pt x="444" y="249"/>
                  </a:lnTo>
                  <a:lnTo>
                    <a:pt x="440" y="258"/>
                  </a:lnTo>
                  <a:lnTo>
                    <a:pt x="434" y="265"/>
                  </a:lnTo>
                  <a:lnTo>
                    <a:pt x="429" y="272"/>
                  </a:lnTo>
                  <a:lnTo>
                    <a:pt x="423" y="280"/>
                  </a:lnTo>
                  <a:lnTo>
                    <a:pt x="418" y="287"/>
                  </a:lnTo>
                  <a:lnTo>
                    <a:pt x="411" y="293"/>
                  </a:lnTo>
                  <a:lnTo>
                    <a:pt x="404" y="300"/>
                  </a:lnTo>
                  <a:lnTo>
                    <a:pt x="396" y="307"/>
                  </a:lnTo>
                  <a:lnTo>
                    <a:pt x="388" y="313"/>
                  </a:lnTo>
                  <a:lnTo>
                    <a:pt x="379" y="318"/>
                  </a:lnTo>
                  <a:lnTo>
                    <a:pt x="370" y="323"/>
                  </a:lnTo>
                  <a:lnTo>
                    <a:pt x="362" y="327"/>
                  </a:lnTo>
                  <a:lnTo>
                    <a:pt x="352" y="332"/>
                  </a:lnTo>
                  <a:lnTo>
                    <a:pt x="343" y="336"/>
                  </a:lnTo>
                  <a:lnTo>
                    <a:pt x="333" y="340"/>
                  </a:lnTo>
                  <a:lnTo>
                    <a:pt x="323" y="344"/>
                  </a:lnTo>
                  <a:lnTo>
                    <a:pt x="312" y="347"/>
                  </a:lnTo>
                  <a:lnTo>
                    <a:pt x="301" y="349"/>
                  </a:lnTo>
                  <a:lnTo>
                    <a:pt x="290" y="352"/>
                  </a:lnTo>
                  <a:lnTo>
                    <a:pt x="279" y="354"/>
                  </a:lnTo>
                  <a:lnTo>
                    <a:pt x="268" y="355"/>
                  </a:lnTo>
                  <a:lnTo>
                    <a:pt x="256" y="356"/>
                  </a:lnTo>
                  <a:lnTo>
                    <a:pt x="244" y="356"/>
                  </a:lnTo>
                  <a:lnTo>
                    <a:pt x="232" y="356"/>
                  </a:lnTo>
                  <a:lnTo>
                    <a:pt x="220" y="356"/>
                  </a:lnTo>
                </a:path>
              </a:pathLst>
            </a:custGeom>
            <a:solidFill>
              <a:srgbClr val="EDEDE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4" name="Freeform 1127"/>
            <p:cNvSpPr>
              <a:spLocks/>
            </p:cNvSpPr>
            <p:nvPr/>
          </p:nvSpPr>
          <p:spPr bwMode="auto">
            <a:xfrm>
              <a:off x="3426" y="3704"/>
              <a:ext cx="456" cy="355"/>
            </a:xfrm>
            <a:custGeom>
              <a:avLst/>
              <a:gdLst/>
              <a:ahLst/>
              <a:cxnLst>
                <a:cxn ang="0">
                  <a:pos x="193" y="351"/>
                </a:cxn>
                <a:cxn ang="0">
                  <a:pos x="159" y="344"/>
                </a:cxn>
                <a:cxn ang="0">
                  <a:pos x="126" y="333"/>
                </a:cxn>
                <a:cxn ang="0">
                  <a:pos x="98" y="319"/>
                </a:cxn>
                <a:cxn ang="0">
                  <a:pos x="71" y="302"/>
                </a:cxn>
                <a:cxn ang="0">
                  <a:pos x="49" y="282"/>
                </a:cxn>
                <a:cxn ang="0">
                  <a:pos x="30" y="261"/>
                </a:cxn>
                <a:cxn ang="0">
                  <a:pos x="16" y="236"/>
                </a:cxn>
                <a:cxn ang="0">
                  <a:pos x="5" y="210"/>
                </a:cxn>
                <a:cxn ang="0">
                  <a:pos x="0" y="184"/>
                </a:cxn>
                <a:cxn ang="0">
                  <a:pos x="0" y="156"/>
                </a:cxn>
                <a:cxn ang="0">
                  <a:pos x="5" y="131"/>
                </a:cxn>
                <a:cxn ang="0">
                  <a:pos x="15" y="106"/>
                </a:cxn>
                <a:cxn ang="0">
                  <a:pos x="30" y="84"/>
                </a:cxn>
                <a:cxn ang="0">
                  <a:pos x="47" y="63"/>
                </a:cxn>
                <a:cxn ang="0">
                  <a:pos x="69" y="45"/>
                </a:cxn>
                <a:cxn ang="0">
                  <a:pos x="94" y="30"/>
                </a:cxn>
                <a:cxn ang="0">
                  <a:pos x="121" y="18"/>
                </a:cxn>
                <a:cxn ang="0">
                  <a:pos x="152" y="9"/>
                </a:cxn>
                <a:cxn ang="0">
                  <a:pos x="184" y="3"/>
                </a:cxn>
                <a:cxn ang="0">
                  <a:pos x="216" y="0"/>
                </a:cxn>
                <a:cxn ang="0">
                  <a:pos x="251" y="2"/>
                </a:cxn>
                <a:cxn ang="0">
                  <a:pos x="283" y="8"/>
                </a:cxn>
                <a:cxn ang="0">
                  <a:pos x="315" y="17"/>
                </a:cxn>
                <a:cxn ang="0">
                  <a:pos x="343" y="29"/>
                </a:cxn>
                <a:cxn ang="0">
                  <a:pos x="370" y="44"/>
                </a:cxn>
                <a:cxn ang="0">
                  <a:pos x="394" y="61"/>
                </a:cxn>
                <a:cxn ang="0">
                  <a:pos x="415" y="82"/>
                </a:cxn>
                <a:cxn ang="0">
                  <a:pos x="430" y="103"/>
                </a:cxn>
                <a:cxn ang="0">
                  <a:pos x="443" y="127"/>
                </a:cxn>
                <a:cxn ang="0">
                  <a:pos x="451" y="151"/>
                </a:cxn>
                <a:cxn ang="0">
                  <a:pos x="455" y="178"/>
                </a:cxn>
                <a:cxn ang="0">
                  <a:pos x="453" y="206"/>
                </a:cxn>
                <a:cxn ang="0">
                  <a:pos x="446" y="231"/>
                </a:cxn>
                <a:cxn ang="0">
                  <a:pos x="435" y="256"/>
                </a:cxn>
                <a:cxn ang="0">
                  <a:pos x="418" y="278"/>
                </a:cxn>
                <a:cxn ang="0">
                  <a:pos x="399" y="298"/>
                </a:cxn>
                <a:cxn ang="0">
                  <a:pos x="375" y="316"/>
                </a:cxn>
                <a:cxn ang="0">
                  <a:pos x="348" y="330"/>
                </a:cxn>
                <a:cxn ang="0">
                  <a:pos x="319" y="341"/>
                </a:cxn>
                <a:cxn ang="0">
                  <a:pos x="286" y="349"/>
                </a:cxn>
                <a:cxn ang="0">
                  <a:pos x="253" y="353"/>
                </a:cxn>
                <a:cxn ang="0">
                  <a:pos x="217" y="353"/>
                </a:cxn>
              </a:cxnLst>
              <a:rect l="0" t="0" r="r" b="b"/>
              <a:pathLst>
                <a:path w="456" h="355">
                  <a:moveTo>
                    <a:pt x="217" y="353"/>
                  </a:moveTo>
                  <a:lnTo>
                    <a:pt x="204" y="352"/>
                  </a:lnTo>
                  <a:lnTo>
                    <a:pt x="193" y="351"/>
                  </a:lnTo>
                  <a:lnTo>
                    <a:pt x="182" y="349"/>
                  </a:lnTo>
                  <a:lnTo>
                    <a:pt x="170" y="346"/>
                  </a:lnTo>
                  <a:lnTo>
                    <a:pt x="159" y="344"/>
                  </a:lnTo>
                  <a:lnTo>
                    <a:pt x="148" y="340"/>
                  </a:lnTo>
                  <a:lnTo>
                    <a:pt x="137" y="337"/>
                  </a:lnTo>
                  <a:lnTo>
                    <a:pt x="126" y="333"/>
                  </a:lnTo>
                  <a:lnTo>
                    <a:pt x="116" y="328"/>
                  </a:lnTo>
                  <a:lnTo>
                    <a:pt x="108" y="324"/>
                  </a:lnTo>
                  <a:lnTo>
                    <a:pt x="98" y="319"/>
                  </a:lnTo>
                  <a:lnTo>
                    <a:pt x="89" y="314"/>
                  </a:lnTo>
                  <a:lnTo>
                    <a:pt x="80" y="308"/>
                  </a:lnTo>
                  <a:lnTo>
                    <a:pt x="71" y="302"/>
                  </a:lnTo>
                  <a:lnTo>
                    <a:pt x="63" y="296"/>
                  </a:lnTo>
                  <a:lnTo>
                    <a:pt x="56" y="289"/>
                  </a:lnTo>
                  <a:lnTo>
                    <a:pt x="49" y="282"/>
                  </a:lnTo>
                  <a:lnTo>
                    <a:pt x="42" y="275"/>
                  </a:lnTo>
                  <a:lnTo>
                    <a:pt x="36" y="267"/>
                  </a:lnTo>
                  <a:lnTo>
                    <a:pt x="30" y="261"/>
                  </a:lnTo>
                  <a:lnTo>
                    <a:pt x="25" y="253"/>
                  </a:lnTo>
                  <a:lnTo>
                    <a:pt x="20" y="245"/>
                  </a:lnTo>
                  <a:lnTo>
                    <a:pt x="16" y="236"/>
                  </a:lnTo>
                  <a:lnTo>
                    <a:pt x="12" y="228"/>
                  </a:lnTo>
                  <a:lnTo>
                    <a:pt x="8" y="219"/>
                  </a:lnTo>
                  <a:lnTo>
                    <a:pt x="5" y="210"/>
                  </a:lnTo>
                  <a:lnTo>
                    <a:pt x="3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0" y="156"/>
                  </a:lnTo>
                  <a:lnTo>
                    <a:pt x="1" y="148"/>
                  </a:lnTo>
                  <a:lnTo>
                    <a:pt x="3" y="140"/>
                  </a:lnTo>
                  <a:lnTo>
                    <a:pt x="5" y="131"/>
                  </a:lnTo>
                  <a:lnTo>
                    <a:pt x="8" y="123"/>
                  </a:lnTo>
                  <a:lnTo>
                    <a:pt x="12" y="114"/>
                  </a:lnTo>
                  <a:lnTo>
                    <a:pt x="15" y="106"/>
                  </a:lnTo>
                  <a:lnTo>
                    <a:pt x="20" y="98"/>
                  </a:lnTo>
                  <a:lnTo>
                    <a:pt x="25" y="91"/>
                  </a:lnTo>
                  <a:lnTo>
                    <a:pt x="30" y="84"/>
                  </a:lnTo>
                  <a:lnTo>
                    <a:pt x="36" y="77"/>
                  </a:lnTo>
                  <a:lnTo>
                    <a:pt x="41" y="70"/>
                  </a:lnTo>
                  <a:lnTo>
                    <a:pt x="47" y="63"/>
                  </a:lnTo>
                  <a:lnTo>
                    <a:pt x="54" y="57"/>
                  </a:lnTo>
                  <a:lnTo>
                    <a:pt x="62" y="51"/>
                  </a:lnTo>
                  <a:lnTo>
                    <a:pt x="69" y="45"/>
                  </a:lnTo>
                  <a:lnTo>
                    <a:pt x="78" y="40"/>
                  </a:lnTo>
                  <a:lnTo>
                    <a:pt x="86" y="35"/>
                  </a:lnTo>
                  <a:lnTo>
                    <a:pt x="94" y="30"/>
                  </a:lnTo>
                  <a:lnTo>
                    <a:pt x="104" y="26"/>
                  </a:lnTo>
                  <a:lnTo>
                    <a:pt x="113" y="22"/>
                  </a:lnTo>
                  <a:lnTo>
                    <a:pt x="121" y="18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9"/>
                  </a:lnTo>
                  <a:lnTo>
                    <a:pt x="162" y="6"/>
                  </a:lnTo>
                  <a:lnTo>
                    <a:pt x="173" y="4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1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1" y="2"/>
                  </a:lnTo>
                  <a:lnTo>
                    <a:pt x="262" y="4"/>
                  </a:lnTo>
                  <a:lnTo>
                    <a:pt x="272" y="5"/>
                  </a:lnTo>
                  <a:lnTo>
                    <a:pt x="283" y="8"/>
                  </a:lnTo>
                  <a:lnTo>
                    <a:pt x="294" y="10"/>
                  </a:lnTo>
                  <a:lnTo>
                    <a:pt x="305" y="13"/>
                  </a:lnTo>
                  <a:lnTo>
                    <a:pt x="315" y="17"/>
                  </a:lnTo>
                  <a:lnTo>
                    <a:pt x="325" y="20"/>
                  </a:lnTo>
                  <a:lnTo>
                    <a:pt x="335" y="25"/>
                  </a:lnTo>
                  <a:lnTo>
                    <a:pt x="343" y="29"/>
                  </a:lnTo>
                  <a:lnTo>
                    <a:pt x="353" y="33"/>
                  </a:lnTo>
                  <a:lnTo>
                    <a:pt x="362" y="38"/>
                  </a:lnTo>
                  <a:lnTo>
                    <a:pt x="370" y="44"/>
                  </a:lnTo>
                  <a:lnTo>
                    <a:pt x="378" y="49"/>
                  </a:lnTo>
                  <a:lnTo>
                    <a:pt x="386" y="55"/>
                  </a:lnTo>
                  <a:lnTo>
                    <a:pt x="394" y="61"/>
                  </a:lnTo>
                  <a:lnTo>
                    <a:pt x="401" y="68"/>
                  </a:lnTo>
                  <a:lnTo>
                    <a:pt x="408" y="74"/>
                  </a:lnTo>
                  <a:lnTo>
                    <a:pt x="415" y="82"/>
                  </a:lnTo>
                  <a:lnTo>
                    <a:pt x="419" y="89"/>
                  </a:lnTo>
                  <a:lnTo>
                    <a:pt x="425" y="95"/>
                  </a:lnTo>
                  <a:lnTo>
                    <a:pt x="430" y="103"/>
                  </a:lnTo>
                  <a:lnTo>
                    <a:pt x="435" y="111"/>
                  </a:lnTo>
                  <a:lnTo>
                    <a:pt x="439" y="119"/>
                  </a:lnTo>
                  <a:lnTo>
                    <a:pt x="443" y="127"/>
                  </a:lnTo>
                  <a:lnTo>
                    <a:pt x="446" y="135"/>
                  </a:lnTo>
                  <a:lnTo>
                    <a:pt x="449" y="144"/>
                  </a:lnTo>
                  <a:lnTo>
                    <a:pt x="451" y="151"/>
                  </a:lnTo>
                  <a:lnTo>
                    <a:pt x="453" y="160"/>
                  </a:lnTo>
                  <a:lnTo>
                    <a:pt x="454" y="169"/>
                  </a:lnTo>
                  <a:lnTo>
                    <a:pt x="455" y="178"/>
                  </a:lnTo>
                  <a:lnTo>
                    <a:pt x="455" y="187"/>
                  </a:lnTo>
                  <a:lnTo>
                    <a:pt x="454" y="196"/>
                  </a:lnTo>
                  <a:lnTo>
                    <a:pt x="453" y="206"/>
                  </a:lnTo>
                  <a:lnTo>
                    <a:pt x="451" y="213"/>
                  </a:lnTo>
                  <a:lnTo>
                    <a:pt x="449" y="222"/>
                  </a:lnTo>
                  <a:lnTo>
                    <a:pt x="446" y="231"/>
                  </a:lnTo>
                  <a:lnTo>
                    <a:pt x="443" y="239"/>
                  </a:lnTo>
                  <a:lnTo>
                    <a:pt x="439" y="248"/>
                  </a:lnTo>
                  <a:lnTo>
                    <a:pt x="435" y="256"/>
                  </a:lnTo>
                  <a:lnTo>
                    <a:pt x="430" y="264"/>
                  </a:lnTo>
                  <a:lnTo>
                    <a:pt x="424" y="270"/>
                  </a:lnTo>
                  <a:lnTo>
                    <a:pt x="418" y="278"/>
                  </a:lnTo>
                  <a:lnTo>
                    <a:pt x="413" y="285"/>
                  </a:lnTo>
                  <a:lnTo>
                    <a:pt x="406" y="291"/>
                  </a:lnTo>
                  <a:lnTo>
                    <a:pt x="399" y="298"/>
                  </a:lnTo>
                  <a:lnTo>
                    <a:pt x="391" y="304"/>
                  </a:lnTo>
                  <a:lnTo>
                    <a:pt x="384" y="310"/>
                  </a:lnTo>
                  <a:lnTo>
                    <a:pt x="375" y="316"/>
                  </a:lnTo>
                  <a:lnTo>
                    <a:pt x="366" y="321"/>
                  </a:lnTo>
                  <a:lnTo>
                    <a:pt x="357" y="325"/>
                  </a:lnTo>
                  <a:lnTo>
                    <a:pt x="348" y="330"/>
                  </a:lnTo>
                  <a:lnTo>
                    <a:pt x="339" y="334"/>
                  </a:lnTo>
                  <a:lnTo>
                    <a:pt x="329" y="338"/>
                  </a:lnTo>
                  <a:lnTo>
                    <a:pt x="319" y="341"/>
                  </a:lnTo>
                  <a:lnTo>
                    <a:pt x="308" y="344"/>
                  </a:lnTo>
                  <a:lnTo>
                    <a:pt x="297" y="347"/>
                  </a:lnTo>
                  <a:lnTo>
                    <a:pt x="286" y="349"/>
                  </a:lnTo>
                  <a:lnTo>
                    <a:pt x="275" y="351"/>
                  </a:lnTo>
                  <a:lnTo>
                    <a:pt x="264" y="352"/>
                  </a:lnTo>
                  <a:lnTo>
                    <a:pt x="253" y="353"/>
                  </a:lnTo>
                  <a:lnTo>
                    <a:pt x="241" y="354"/>
                  </a:lnTo>
                  <a:lnTo>
                    <a:pt x="229" y="354"/>
                  </a:lnTo>
                  <a:lnTo>
                    <a:pt x="217" y="353"/>
                  </a:lnTo>
                </a:path>
              </a:pathLst>
            </a:custGeom>
            <a:solidFill>
              <a:srgbClr val="ECECE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5" name="Freeform 1128"/>
            <p:cNvSpPr>
              <a:spLocks/>
            </p:cNvSpPr>
            <p:nvPr/>
          </p:nvSpPr>
          <p:spPr bwMode="auto">
            <a:xfrm>
              <a:off x="3427" y="3706"/>
              <a:ext cx="453" cy="351"/>
            </a:xfrm>
            <a:custGeom>
              <a:avLst/>
              <a:gdLst/>
              <a:ahLst/>
              <a:cxnLst>
                <a:cxn ang="0">
                  <a:pos x="192" y="347"/>
                </a:cxn>
                <a:cxn ang="0">
                  <a:pos x="158" y="340"/>
                </a:cxn>
                <a:cxn ang="0">
                  <a:pos x="126" y="329"/>
                </a:cxn>
                <a:cxn ang="0">
                  <a:pos x="98" y="316"/>
                </a:cxn>
                <a:cxn ang="0">
                  <a:pos x="72" y="299"/>
                </a:cxn>
                <a:cxn ang="0">
                  <a:pos x="49" y="279"/>
                </a:cxn>
                <a:cxn ang="0">
                  <a:pos x="31" y="258"/>
                </a:cxn>
                <a:cxn ang="0">
                  <a:pos x="16" y="234"/>
                </a:cxn>
                <a:cxn ang="0">
                  <a:pos x="6" y="208"/>
                </a:cxn>
                <a:cxn ang="0">
                  <a:pos x="1" y="182"/>
                </a:cxn>
                <a:cxn ang="0">
                  <a:pos x="1" y="155"/>
                </a:cxn>
                <a:cxn ang="0">
                  <a:pos x="6" y="129"/>
                </a:cxn>
                <a:cxn ang="0">
                  <a:pos x="16" y="105"/>
                </a:cxn>
                <a:cxn ang="0">
                  <a:pos x="31" y="83"/>
                </a:cxn>
                <a:cxn ang="0">
                  <a:pos x="48" y="63"/>
                </a:cxn>
                <a:cxn ang="0">
                  <a:pos x="70" y="44"/>
                </a:cxn>
                <a:cxn ang="0">
                  <a:pos x="95" y="29"/>
                </a:cxn>
                <a:cxn ang="0">
                  <a:pos x="121" y="17"/>
                </a:cxn>
                <a:cxn ang="0">
                  <a:pos x="151" y="8"/>
                </a:cxn>
                <a:cxn ang="0">
                  <a:pos x="183" y="2"/>
                </a:cxn>
                <a:cxn ang="0">
                  <a:pos x="215" y="0"/>
                </a:cxn>
                <a:cxn ang="0">
                  <a:pos x="250" y="2"/>
                </a:cxn>
                <a:cxn ang="0">
                  <a:pos x="282" y="7"/>
                </a:cxn>
                <a:cxn ang="0">
                  <a:pos x="313" y="16"/>
                </a:cxn>
                <a:cxn ang="0">
                  <a:pos x="341" y="28"/>
                </a:cxn>
                <a:cxn ang="0">
                  <a:pos x="368" y="42"/>
                </a:cxn>
                <a:cxn ang="0">
                  <a:pos x="391" y="60"/>
                </a:cxn>
                <a:cxn ang="0">
                  <a:pos x="412" y="80"/>
                </a:cxn>
                <a:cxn ang="0">
                  <a:pos x="427" y="101"/>
                </a:cxn>
                <a:cxn ang="0">
                  <a:pos x="440" y="125"/>
                </a:cxn>
                <a:cxn ang="0">
                  <a:pos x="448" y="150"/>
                </a:cxn>
                <a:cxn ang="0">
                  <a:pos x="452" y="176"/>
                </a:cxn>
                <a:cxn ang="0">
                  <a:pos x="450" y="203"/>
                </a:cxn>
                <a:cxn ang="0">
                  <a:pos x="444" y="229"/>
                </a:cxn>
                <a:cxn ang="0">
                  <a:pos x="432" y="253"/>
                </a:cxn>
                <a:cxn ang="0">
                  <a:pos x="416" y="275"/>
                </a:cxn>
                <a:cxn ang="0">
                  <a:pos x="396" y="295"/>
                </a:cxn>
                <a:cxn ang="0">
                  <a:pos x="373" y="313"/>
                </a:cxn>
                <a:cxn ang="0">
                  <a:pos x="346" y="326"/>
                </a:cxn>
                <a:cxn ang="0">
                  <a:pos x="317" y="338"/>
                </a:cxn>
                <a:cxn ang="0">
                  <a:pos x="285" y="346"/>
                </a:cxn>
                <a:cxn ang="0">
                  <a:pos x="251" y="350"/>
                </a:cxn>
                <a:cxn ang="0">
                  <a:pos x="216" y="350"/>
                </a:cxn>
              </a:cxnLst>
              <a:rect l="0" t="0" r="r" b="b"/>
              <a:pathLst>
                <a:path w="453" h="351">
                  <a:moveTo>
                    <a:pt x="216" y="350"/>
                  </a:moveTo>
                  <a:lnTo>
                    <a:pt x="204" y="348"/>
                  </a:lnTo>
                  <a:lnTo>
                    <a:pt x="192" y="347"/>
                  </a:lnTo>
                  <a:lnTo>
                    <a:pt x="181" y="345"/>
                  </a:lnTo>
                  <a:lnTo>
                    <a:pt x="169" y="343"/>
                  </a:lnTo>
                  <a:lnTo>
                    <a:pt x="158" y="340"/>
                  </a:lnTo>
                  <a:lnTo>
                    <a:pt x="147" y="337"/>
                  </a:lnTo>
                  <a:lnTo>
                    <a:pt x="137" y="333"/>
                  </a:lnTo>
                  <a:lnTo>
                    <a:pt x="126" y="329"/>
                  </a:lnTo>
                  <a:lnTo>
                    <a:pt x="116" y="325"/>
                  </a:lnTo>
                  <a:lnTo>
                    <a:pt x="108" y="321"/>
                  </a:lnTo>
                  <a:lnTo>
                    <a:pt x="98" y="316"/>
                  </a:lnTo>
                  <a:lnTo>
                    <a:pt x="89" y="311"/>
                  </a:lnTo>
                  <a:lnTo>
                    <a:pt x="80" y="305"/>
                  </a:lnTo>
                  <a:lnTo>
                    <a:pt x="72" y="299"/>
                  </a:lnTo>
                  <a:lnTo>
                    <a:pt x="64" y="292"/>
                  </a:lnTo>
                  <a:lnTo>
                    <a:pt x="56" y="286"/>
                  </a:lnTo>
                  <a:lnTo>
                    <a:pt x="49" y="279"/>
                  </a:lnTo>
                  <a:lnTo>
                    <a:pt x="42" y="272"/>
                  </a:lnTo>
                  <a:lnTo>
                    <a:pt x="37" y="264"/>
                  </a:lnTo>
                  <a:lnTo>
                    <a:pt x="31" y="258"/>
                  </a:lnTo>
                  <a:lnTo>
                    <a:pt x="26" y="250"/>
                  </a:lnTo>
                  <a:lnTo>
                    <a:pt x="21" y="242"/>
                  </a:lnTo>
                  <a:lnTo>
                    <a:pt x="16" y="234"/>
                  </a:lnTo>
                  <a:lnTo>
                    <a:pt x="12" y="226"/>
                  </a:lnTo>
                  <a:lnTo>
                    <a:pt x="9" y="217"/>
                  </a:lnTo>
                  <a:lnTo>
                    <a:pt x="6" y="208"/>
                  </a:lnTo>
                  <a:lnTo>
                    <a:pt x="4" y="201"/>
                  </a:lnTo>
                  <a:lnTo>
                    <a:pt x="2" y="192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1" y="155"/>
                  </a:lnTo>
                  <a:lnTo>
                    <a:pt x="2" y="146"/>
                  </a:lnTo>
                  <a:lnTo>
                    <a:pt x="4" y="138"/>
                  </a:lnTo>
                  <a:lnTo>
                    <a:pt x="6" y="129"/>
                  </a:lnTo>
                  <a:lnTo>
                    <a:pt x="9" y="121"/>
                  </a:lnTo>
                  <a:lnTo>
                    <a:pt x="12" y="113"/>
                  </a:lnTo>
                  <a:lnTo>
                    <a:pt x="16" y="105"/>
                  </a:lnTo>
                  <a:lnTo>
                    <a:pt x="21" y="97"/>
                  </a:lnTo>
                  <a:lnTo>
                    <a:pt x="26" y="89"/>
                  </a:lnTo>
                  <a:lnTo>
                    <a:pt x="31" y="83"/>
                  </a:lnTo>
                  <a:lnTo>
                    <a:pt x="36" y="76"/>
                  </a:lnTo>
                  <a:lnTo>
                    <a:pt x="41" y="69"/>
                  </a:lnTo>
                  <a:lnTo>
                    <a:pt x="48" y="63"/>
                  </a:lnTo>
                  <a:lnTo>
                    <a:pt x="55" y="56"/>
                  </a:lnTo>
                  <a:lnTo>
                    <a:pt x="62" y="50"/>
                  </a:lnTo>
                  <a:lnTo>
                    <a:pt x="70" y="44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29"/>
                  </a:lnTo>
                  <a:lnTo>
                    <a:pt x="104" y="25"/>
                  </a:lnTo>
                  <a:lnTo>
                    <a:pt x="113" y="21"/>
                  </a:lnTo>
                  <a:lnTo>
                    <a:pt x="121" y="17"/>
                  </a:lnTo>
                  <a:lnTo>
                    <a:pt x="131" y="14"/>
                  </a:lnTo>
                  <a:lnTo>
                    <a:pt x="141" y="11"/>
                  </a:lnTo>
                  <a:lnTo>
                    <a:pt x="151" y="8"/>
                  </a:lnTo>
                  <a:lnTo>
                    <a:pt x="162" y="6"/>
                  </a:lnTo>
                  <a:lnTo>
                    <a:pt x="172" y="4"/>
                  </a:lnTo>
                  <a:lnTo>
                    <a:pt x="183" y="2"/>
                  </a:lnTo>
                  <a:lnTo>
                    <a:pt x="193" y="1"/>
                  </a:lnTo>
                  <a:lnTo>
                    <a:pt x="204" y="0"/>
                  </a:lnTo>
                  <a:lnTo>
                    <a:pt x="215" y="0"/>
                  </a:lnTo>
                  <a:lnTo>
                    <a:pt x="227" y="0"/>
                  </a:lnTo>
                  <a:lnTo>
                    <a:pt x="238" y="1"/>
                  </a:lnTo>
                  <a:lnTo>
                    <a:pt x="250" y="2"/>
                  </a:lnTo>
                  <a:lnTo>
                    <a:pt x="261" y="3"/>
                  </a:lnTo>
                  <a:lnTo>
                    <a:pt x="271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3" y="13"/>
                  </a:lnTo>
                  <a:lnTo>
                    <a:pt x="313" y="16"/>
                  </a:lnTo>
                  <a:lnTo>
                    <a:pt x="323" y="20"/>
                  </a:lnTo>
                  <a:lnTo>
                    <a:pt x="333" y="24"/>
                  </a:lnTo>
                  <a:lnTo>
                    <a:pt x="341" y="28"/>
                  </a:lnTo>
                  <a:lnTo>
                    <a:pt x="350" y="32"/>
                  </a:lnTo>
                  <a:lnTo>
                    <a:pt x="359" y="37"/>
                  </a:lnTo>
                  <a:lnTo>
                    <a:pt x="368" y="42"/>
                  </a:lnTo>
                  <a:lnTo>
                    <a:pt x="376" y="48"/>
                  </a:lnTo>
                  <a:lnTo>
                    <a:pt x="384" y="54"/>
                  </a:lnTo>
                  <a:lnTo>
                    <a:pt x="391" y="60"/>
                  </a:lnTo>
                  <a:lnTo>
                    <a:pt x="398" y="67"/>
                  </a:lnTo>
                  <a:lnTo>
                    <a:pt x="405" y="73"/>
                  </a:lnTo>
                  <a:lnTo>
                    <a:pt x="412" y="80"/>
                  </a:lnTo>
                  <a:lnTo>
                    <a:pt x="417" y="88"/>
                  </a:lnTo>
                  <a:lnTo>
                    <a:pt x="422" y="94"/>
                  </a:lnTo>
                  <a:lnTo>
                    <a:pt x="427" y="101"/>
                  </a:lnTo>
                  <a:lnTo>
                    <a:pt x="432" y="109"/>
                  </a:lnTo>
                  <a:lnTo>
                    <a:pt x="436" y="117"/>
                  </a:lnTo>
                  <a:lnTo>
                    <a:pt x="440" y="125"/>
                  </a:lnTo>
                  <a:lnTo>
                    <a:pt x="444" y="134"/>
                  </a:lnTo>
                  <a:lnTo>
                    <a:pt x="446" y="142"/>
                  </a:lnTo>
                  <a:lnTo>
                    <a:pt x="448" y="150"/>
                  </a:lnTo>
                  <a:lnTo>
                    <a:pt x="450" y="158"/>
                  </a:lnTo>
                  <a:lnTo>
                    <a:pt x="451" y="167"/>
                  </a:lnTo>
                  <a:lnTo>
                    <a:pt x="452" y="176"/>
                  </a:lnTo>
                  <a:lnTo>
                    <a:pt x="452" y="185"/>
                  </a:lnTo>
                  <a:lnTo>
                    <a:pt x="451" y="194"/>
                  </a:lnTo>
                  <a:lnTo>
                    <a:pt x="450" y="203"/>
                  </a:lnTo>
                  <a:lnTo>
                    <a:pt x="448" y="211"/>
                  </a:lnTo>
                  <a:lnTo>
                    <a:pt x="446" y="220"/>
                  </a:lnTo>
                  <a:lnTo>
                    <a:pt x="444" y="229"/>
                  </a:lnTo>
                  <a:lnTo>
                    <a:pt x="440" y="237"/>
                  </a:lnTo>
                  <a:lnTo>
                    <a:pt x="436" y="245"/>
                  </a:lnTo>
                  <a:lnTo>
                    <a:pt x="432" y="253"/>
                  </a:lnTo>
                  <a:lnTo>
                    <a:pt x="427" y="261"/>
                  </a:lnTo>
                  <a:lnTo>
                    <a:pt x="421" y="267"/>
                  </a:lnTo>
                  <a:lnTo>
                    <a:pt x="416" y="275"/>
                  </a:lnTo>
                  <a:lnTo>
                    <a:pt x="410" y="282"/>
                  </a:lnTo>
                  <a:lnTo>
                    <a:pt x="404" y="289"/>
                  </a:lnTo>
                  <a:lnTo>
                    <a:pt x="396" y="295"/>
                  </a:lnTo>
                  <a:lnTo>
                    <a:pt x="389" y="301"/>
                  </a:lnTo>
                  <a:lnTo>
                    <a:pt x="381" y="307"/>
                  </a:lnTo>
                  <a:lnTo>
                    <a:pt x="373" y="313"/>
                  </a:lnTo>
                  <a:lnTo>
                    <a:pt x="364" y="318"/>
                  </a:lnTo>
                  <a:lnTo>
                    <a:pt x="355" y="322"/>
                  </a:lnTo>
                  <a:lnTo>
                    <a:pt x="346" y="326"/>
                  </a:lnTo>
                  <a:lnTo>
                    <a:pt x="337" y="331"/>
                  </a:lnTo>
                  <a:lnTo>
                    <a:pt x="327" y="334"/>
                  </a:lnTo>
                  <a:lnTo>
                    <a:pt x="317" y="338"/>
                  </a:lnTo>
                  <a:lnTo>
                    <a:pt x="306" y="341"/>
                  </a:lnTo>
                  <a:lnTo>
                    <a:pt x="296" y="344"/>
                  </a:lnTo>
                  <a:lnTo>
                    <a:pt x="285" y="346"/>
                  </a:lnTo>
                  <a:lnTo>
                    <a:pt x="274" y="347"/>
                  </a:lnTo>
                  <a:lnTo>
                    <a:pt x="263" y="349"/>
                  </a:lnTo>
                  <a:lnTo>
                    <a:pt x="251" y="350"/>
                  </a:lnTo>
                  <a:lnTo>
                    <a:pt x="240" y="350"/>
                  </a:lnTo>
                  <a:lnTo>
                    <a:pt x="228" y="350"/>
                  </a:lnTo>
                  <a:lnTo>
                    <a:pt x="216" y="350"/>
                  </a:lnTo>
                </a:path>
              </a:pathLst>
            </a:custGeom>
            <a:solidFill>
              <a:srgbClr val="EBEBE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" name="Freeform 1129"/>
            <p:cNvSpPr>
              <a:spLocks/>
            </p:cNvSpPr>
            <p:nvPr/>
          </p:nvSpPr>
          <p:spPr bwMode="auto">
            <a:xfrm>
              <a:off x="3429" y="3708"/>
              <a:ext cx="449" cy="347"/>
            </a:xfrm>
            <a:custGeom>
              <a:avLst/>
              <a:gdLst/>
              <a:ahLst/>
              <a:cxnLst>
                <a:cxn ang="0">
                  <a:pos x="190" y="343"/>
                </a:cxn>
                <a:cxn ang="0">
                  <a:pos x="157" y="337"/>
                </a:cxn>
                <a:cxn ang="0">
                  <a:pos x="125" y="326"/>
                </a:cxn>
                <a:cxn ang="0">
                  <a:pos x="97" y="313"/>
                </a:cxn>
                <a:cxn ang="0">
                  <a:pos x="71" y="296"/>
                </a:cxn>
                <a:cxn ang="0">
                  <a:pos x="49" y="276"/>
                </a:cxn>
                <a:cxn ang="0">
                  <a:pos x="31" y="255"/>
                </a:cxn>
                <a:cxn ang="0">
                  <a:pos x="16" y="232"/>
                </a:cxn>
                <a:cxn ang="0">
                  <a:pos x="6" y="206"/>
                </a:cxn>
                <a:cxn ang="0">
                  <a:pos x="1" y="180"/>
                </a:cxn>
                <a:cxn ang="0">
                  <a:pos x="1" y="153"/>
                </a:cxn>
                <a:cxn ang="0">
                  <a:pos x="6" y="128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8" y="62"/>
                </a:cxn>
                <a:cxn ang="0">
                  <a:pos x="69" y="43"/>
                </a:cxn>
                <a:cxn ang="0">
                  <a:pos x="94" y="29"/>
                </a:cxn>
                <a:cxn ang="0">
                  <a:pos x="120" y="17"/>
                </a:cxn>
                <a:cxn ang="0">
                  <a:pos x="150" y="8"/>
                </a:cxn>
                <a:cxn ang="0">
                  <a:pos x="182" y="2"/>
                </a:cxn>
                <a:cxn ang="0">
                  <a:pos x="214" y="0"/>
                </a:cxn>
                <a:cxn ang="0">
                  <a:pos x="248" y="1"/>
                </a:cxn>
                <a:cxn ang="0">
                  <a:pos x="279" y="7"/>
                </a:cxn>
                <a:cxn ang="0">
                  <a:pos x="310" y="15"/>
                </a:cxn>
                <a:cxn ang="0">
                  <a:pos x="338" y="28"/>
                </a:cxn>
                <a:cxn ang="0">
                  <a:pos x="364" y="42"/>
                </a:cxn>
                <a:cxn ang="0">
                  <a:pos x="388" y="59"/>
                </a:cxn>
                <a:cxn ang="0">
                  <a:pos x="408" y="79"/>
                </a:cxn>
                <a:cxn ang="0">
                  <a:pos x="424" y="100"/>
                </a:cxn>
                <a:cxn ang="0">
                  <a:pos x="436" y="124"/>
                </a:cxn>
                <a:cxn ang="0">
                  <a:pos x="444" y="148"/>
                </a:cxn>
                <a:cxn ang="0">
                  <a:pos x="448" y="174"/>
                </a:cxn>
                <a:cxn ang="0">
                  <a:pos x="446" y="201"/>
                </a:cxn>
                <a:cxn ang="0">
                  <a:pos x="440" y="226"/>
                </a:cxn>
                <a:cxn ang="0">
                  <a:pos x="428" y="251"/>
                </a:cxn>
                <a:cxn ang="0">
                  <a:pos x="412" y="272"/>
                </a:cxn>
                <a:cxn ang="0">
                  <a:pos x="393" y="292"/>
                </a:cxn>
                <a:cxn ang="0">
                  <a:pos x="369" y="310"/>
                </a:cxn>
                <a:cxn ang="0">
                  <a:pos x="343" y="323"/>
                </a:cxn>
                <a:cxn ang="0">
                  <a:pos x="314" y="334"/>
                </a:cxn>
                <a:cxn ang="0">
                  <a:pos x="282" y="342"/>
                </a:cxn>
                <a:cxn ang="0">
                  <a:pos x="249" y="346"/>
                </a:cxn>
                <a:cxn ang="0">
                  <a:pos x="214" y="346"/>
                </a:cxn>
              </a:cxnLst>
              <a:rect l="0" t="0" r="r" b="b"/>
              <a:pathLst>
                <a:path w="449" h="347">
                  <a:moveTo>
                    <a:pt x="214" y="346"/>
                  </a:moveTo>
                  <a:lnTo>
                    <a:pt x="202" y="345"/>
                  </a:lnTo>
                  <a:lnTo>
                    <a:pt x="190" y="343"/>
                  </a:lnTo>
                  <a:lnTo>
                    <a:pt x="179" y="342"/>
                  </a:lnTo>
                  <a:lnTo>
                    <a:pt x="168" y="339"/>
                  </a:lnTo>
                  <a:lnTo>
                    <a:pt x="157" y="337"/>
                  </a:lnTo>
                  <a:lnTo>
                    <a:pt x="146" y="333"/>
                  </a:lnTo>
                  <a:lnTo>
                    <a:pt x="136" y="330"/>
                  </a:lnTo>
                  <a:lnTo>
                    <a:pt x="125" y="326"/>
                  </a:lnTo>
                  <a:lnTo>
                    <a:pt x="115" y="321"/>
                  </a:lnTo>
                  <a:lnTo>
                    <a:pt x="107" y="317"/>
                  </a:lnTo>
                  <a:lnTo>
                    <a:pt x="97" y="313"/>
                  </a:lnTo>
                  <a:lnTo>
                    <a:pt x="88" y="308"/>
                  </a:lnTo>
                  <a:lnTo>
                    <a:pt x="80" y="302"/>
                  </a:lnTo>
                  <a:lnTo>
                    <a:pt x="71" y="296"/>
                  </a:lnTo>
                  <a:lnTo>
                    <a:pt x="63" y="289"/>
                  </a:lnTo>
                  <a:lnTo>
                    <a:pt x="56" y="283"/>
                  </a:lnTo>
                  <a:lnTo>
                    <a:pt x="49" y="276"/>
                  </a:lnTo>
                  <a:lnTo>
                    <a:pt x="42" y="269"/>
                  </a:lnTo>
                  <a:lnTo>
                    <a:pt x="37" y="262"/>
                  </a:lnTo>
                  <a:lnTo>
                    <a:pt x="31" y="255"/>
                  </a:lnTo>
                  <a:lnTo>
                    <a:pt x="26" y="248"/>
                  </a:lnTo>
                  <a:lnTo>
                    <a:pt x="21" y="239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9" y="215"/>
                  </a:lnTo>
                  <a:lnTo>
                    <a:pt x="6" y="206"/>
                  </a:lnTo>
                  <a:lnTo>
                    <a:pt x="4" y="198"/>
                  </a:lnTo>
                  <a:lnTo>
                    <a:pt x="2" y="189"/>
                  </a:lnTo>
                  <a:lnTo>
                    <a:pt x="1" y="180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1" y="153"/>
                  </a:lnTo>
                  <a:lnTo>
                    <a:pt x="2" y="144"/>
                  </a:lnTo>
                  <a:lnTo>
                    <a:pt x="4" y="136"/>
                  </a:lnTo>
                  <a:lnTo>
                    <a:pt x="6" y="128"/>
                  </a:lnTo>
                  <a:lnTo>
                    <a:pt x="9" y="120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1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8" y="62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9" y="43"/>
                  </a:lnTo>
                  <a:lnTo>
                    <a:pt x="77" y="38"/>
                  </a:lnTo>
                  <a:lnTo>
                    <a:pt x="85" y="33"/>
                  </a:lnTo>
                  <a:lnTo>
                    <a:pt x="94" y="29"/>
                  </a:lnTo>
                  <a:lnTo>
                    <a:pt x="103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30" y="13"/>
                  </a:lnTo>
                  <a:lnTo>
                    <a:pt x="140" y="10"/>
                  </a:lnTo>
                  <a:lnTo>
                    <a:pt x="150" y="8"/>
                  </a:lnTo>
                  <a:lnTo>
                    <a:pt x="160" y="5"/>
                  </a:lnTo>
                  <a:lnTo>
                    <a:pt x="171" y="3"/>
                  </a:lnTo>
                  <a:lnTo>
                    <a:pt x="182" y="2"/>
                  </a:lnTo>
                  <a:lnTo>
                    <a:pt x="191" y="1"/>
                  </a:lnTo>
                  <a:lnTo>
                    <a:pt x="202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58" y="3"/>
                  </a:lnTo>
                  <a:lnTo>
                    <a:pt x="269" y="5"/>
                  </a:lnTo>
                  <a:lnTo>
                    <a:pt x="279" y="7"/>
                  </a:lnTo>
                  <a:lnTo>
                    <a:pt x="290" y="9"/>
                  </a:lnTo>
                  <a:lnTo>
                    <a:pt x="300" y="12"/>
                  </a:lnTo>
                  <a:lnTo>
                    <a:pt x="310" y="15"/>
                  </a:lnTo>
                  <a:lnTo>
                    <a:pt x="320" y="19"/>
                  </a:lnTo>
                  <a:lnTo>
                    <a:pt x="330" y="23"/>
                  </a:lnTo>
                  <a:lnTo>
                    <a:pt x="338" y="28"/>
                  </a:lnTo>
                  <a:lnTo>
                    <a:pt x="347" y="31"/>
                  </a:lnTo>
                  <a:lnTo>
                    <a:pt x="356" y="37"/>
                  </a:lnTo>
                  <a:lnTo>
                    <a:pt x="364" y="42"/>
                  </a:lnTo>
                  <a:lnTo>
                    <a:pt x="373" y="47"/>
                  </a:lnTo>
                  <a:lnTo>
                    <a:pt x="381" y="53"/>
                  </a:lnTo>
                  <a:lnTo>
                    <a:pt x="388" y="59"/>
                  </a:lnTo>
                  <a:lnTo>
                    <a:pt x="395" y="66"/>
                  </a:lnTo>
                  <a:lnTo>
                    <a:pt x="402" y="72"/>
                  </a:lnTo>
                  <a:lnTo>
                    <a:pt x="408" y="79"/>
                  </a:lnTo>
                  <a:lnTo>
                    <a:pt x="413" y="86"/>
                  </a:lnTo>
                  <a:lnTo>
                    <a:pt x="418" y="93"/>
                  </a:lnTo>
                  <a:lnTo>
                    <a:pt x="424" y="100"/>
                  </a:lnTo>
                  <a:lnTo>
                    <a:pt x="428" y="108"/>
                  </a:lnTo>
                  <a:lnTo>
                    <a:pt x="433" y="116"/>
                  </a:lnTo>
                  <a:lnTo>
                    <a:pt x="436" y="124"/>
                  </a:lnTo>
                  <a:lnTo>
                    <a:pt x="440" y="132"/>
                  </a:lnTo>
                  <a:lnTo>
                    <a:pt x="442" y="140"/>
                  </a:lnTo>
                  <a:lnTo>
                    <a:pt x="444" y="148"/>
                  </a:lnTo>
                  <a:lnTo>
                    <a:pt x="446" y="156"/>
                  </a:lnTo>
                  <a:lnTo>
                    <a:pt x="447" y="165"/>
                  </a:lnTo>
                  <a:lnTo>
                    <a:pt x="448" y="174"/>
                  </a:lnTo>
                  <a:lnTo>
                    <a:pt x="448" y="183"/>
                  </a:lnTo>
                  <a:lnTo>
                    <a:pt x="447" y="192"/>
                  </a:lnTo>
                  <a:lnTo>
                    <a:pt x="446" y="201"/>
                  </a:lnTo>
                  <a:lnTo>
                    <a:pt x="444" y="209"/>
                  </a:lnTo>
                  <a:lnTo>
                    <a:pt x="442" y="218"/>
                  </a:lnTo>
                  <a:lnTo>
                    <a:pt x="440" y="226"/>
                  </a:lnTo>
                  <a:lnTo>
                    <a:pt x="436" y="234"/>
                  </a:lnTo>
                  <a:lnTo>
                    <a:pt x="432" y="243"/>
                  </a:lnTo>
                  <a:lnTo>
                    <a:pt x="428" y="251"/>
                  </a:lnTo>
                  <a:lnTo>
                    <a:pt x="423" y="258"/>
                  </a:lnTo>
                  <a:lnTo>
                    <a:pt x="418" y="265"/>
                  </a:lnTo>
                  <a:lnTo>
                    <a:pt x="412" y="272"/>
                  </a:lnTo>
                  <a:lnTo>
                    <a:pt x="407" y="279"/>
                  </a:lnTo>
                  <a:lnTo>
                    <a:pt x="400" y="286"/>
                  </a:lnTo>
                  <a:lnTo>
                    <a:pt x="393" y="292"/>
                  </a:lnTo>
                  <a:lnTo>
                    <a:pt x="386" y="298"/>
                  </a:lnTo>
                  <a:lnTo>
                    <a:pt x="378" y="304"/>
                  </a:lnTo>
                  <a:lnTo>
                    <a:pt x="369" y="310"/>
                  </a:lnTo>
                  <a:lnTo>
                    <a:pt x="361" y="315"/>
                  </a:lnTo>
                  <a:lnTo>
                    <a:pt x="352" y="318"/>
                  </a:lnTo>
                  <a:lnTo>
                    <a:pt x="343" y="323"/>
                  </a:lnTo>
                  <a:lnTo>
                    <a:pt x="334" y="327"/>
                  </a:lnTo>
                  <a:lnTo>
                    <a:pt x="324" y="331"/>
                  </a:lnTo>
                  <a:lnTo>
                    <a:pt x="314" y="334"/>
                  </a:lnTo>
                  <a:lnTo>
                    <a:pt x="304" y="337"/>
                  </a:lnTo>
                  <a:lnTo>
                    <a:pt x="293" y="340"/>
                  </a:lnTo>
                  <a:lnTo>
                    <a:pt x="282" y="342"/>
                  </a:lnTo>
                  <a:lnTo>
                    <a:pt x="271" y="344"/>
                  </a:lnTo>
                  <a:lnTo>
                    <a:pt x="261" y="345"/>
                  </a:lnTo>
                  <a:lnTo>
                    <a:pt x="249" y="346"/>
                  </a:lnTo>
                  <a:lnTo>
                    <a:pt x="238" y="346"/>
                  </a:lnTo>
                  <a:lnTo>
                    <a:pt x="226" y="346"/>
                  </a:lnTo>
                  <a:lnTo>
                    <a:pt x="214" y="34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" name="Freeform 1130"/>
            <p:cNvSpPr>
              <a:spLocks/>
            </p:cNvSpPr>
            <p:nvPr/>
          </p:nvSpPr>
          <p:spPr bwMode="auto">
            <a:xfrm>
              <a:off x="3431" y="3709"/>
              <a:ext cx="445" cy="345"/>
            </a:xfrm>
            <a:custGeom>
              <a:avLst/>
              <a:gdLst/>
              <a:ahLst/>
              <a:cxnLst>
                <a:cxn ang="0">
                  <a:pos x="188" y="341"/>
                </a:cxn>
                <a:cxn ang="0">
                  <a:pos x="156" y="334"/>
                </a:cxn>
                <a:cxn ang="0">
                  <a:pos x="124" y="323"/>
                </a:cxn>
                <a:cxn ang="0">
                  <a:pos x="96" y="311"/>
                </a:cxn>
                <a:cxn ang="0">
                  <a:pos x="71" y="294"/>
                </a:cxn>
                <a:cxn ang="0">
                  <a:pos x="48" y="274"/>
                </a:cxn>
                <a:cxn ang="0">
                  <a:pos x="31" y="254"/>
                </a:cxn>
                <a:cxn ang="0">
                  <a:pos x="16" y="230"/>
                </a:cxn>
                <a:cxn ang="0">
                  <a:pos x="6" y="205"/>
                </a:cxn>
                <a:cxn ang="0">
                  <a:pos x="1" y="179"/>
                </a:cxn>
                <a:cxn ang="0">
                  <a:pos x="1" y="152"/>
                </a:cxn>
                <a:cxn ang="0">
                  <a:pos x="6" y="127"/>
                </a:cxn>
                <a:cxn ang="0">
                  <a:pos x="16" y="103"/>
                </a:cxn>
                <a:cxn ang="0">
                  <a:pos x="30" y="82"/>
                </a:cxn>
                <a:cxn ang="0">
                  <a:pos x="47" y="62"/>
                </a:cxn>
                <a:cxn ang="0">
                  <a:pos x="69" y="44"/>
                </a:cxn>
                <a:cxn ang="0">
                  <a:pos x="93" y="29"/>
                </a:cxn>
                <a:cxn ang="0">
                  <a:pos x="119" y="17"/>
                </a:cxn>
                <a:cxn ang="0">
                  <a:pos x="149" y="8"/>
                </a:cxn>
                <a:cxn ang="0">
                  <a:pos x="180" y="2"/>
                </a:cxn>
                <a:cxn ang="0">
                  <a:pos x="212" y="0"/>
                </a:cxn>
                <a:cxn ang="0">
                  <a:pos x="245" y="2"/>
                </a:cxn>
                <a:cxn ang="0">
                  <a:pos x="277" y="7"/>
                </a:cxn>
                <a:cxn ang="0">
                  <a:pos x="307" y="16"/>
                </a:cxn>
                <a:cxn ang="0">
                  <a:pos x="335" y="28"/>
                </a:cxn>
                <a:cxn ang="0">
                  <a:pos x="361" y="42"/>
                </a:cxn>
                <a:cxn ang="0">
                  <a:pos x="385" y="59"/>
                </a:cxn>
                <a:cxn ang="0">
                  <a:pos x="404" y="79"/>
                </a:cxn>
                <a:cxn ang="0">
                  <a:pos x="420" y="100"/>
                </a:cxn>
                <a:cxn ang="0">
                  <a:pos x="432" y="123"/>
                </a:cxn>
                <a:cxn ang="0">
                  <a:pos x="441" y="147"/>
                </a:cxn>
                <a:cxn ang="0">
                  <a:pos x="444" y="173"/>
                </a:cxn>
                <a:cxn ang="0">
                  <a:pos x="442" y="200"/>
                </a:cxn>
                <a:cxn ang="0">
                  <a:pos x="436" y="225"/>
                </a:cxn>
                <a:cxn ang="0">
                  <a:pos x="424" y="249"/>
                </a:cxn>
                <a:cxn ang="0">
                  <a:pos x="408" y="270"/>
                </a:cxn>
                <a:cxn ang="0">
                  <a:pos x="389" y="290"/>
                </a:cxn>
                <a:cxn ang="0">
                  <a:pos x="366" y="307"/>
                </a:cxn>
                <a:cxn ang="0">
                  <a:pos x="340" y="321"/>
                </a:cxn>
                <a:cxn ang="0">
                  <a:pos x="311" y="332"/>
                </a:cxn>
                <a:cxn ang="0">
                  <a:pos x="280" y="340"/>
                </a:cxn>
                <a:cxn ang="0">
                  <a:pos x="247" y="343"/>
                </a:cxn>
                <a:cxn ang="0">
                  <a:pos x="212" y="343"/>
                </a:cxn>
              </a:cxnLst>
              <a:rect l="0" t="0" r="r" b="b"/>
              <a:pathLst>
                <a:path w="445" h="345">
                  <a:moveTo>
                    <a:pt x="212" y="343"/>
                  </a:moveTo>
                  <a:lnTo>
                    <a:pt x="200" y="342"/>
                  </a:lnTo>
                  <a:lnTo>
                    <a:pt x="188" y="341"/>
                  </a:lnTo>
                  <a:lnTo>
                    <a:pt x="178" y="339"/>
                  </a:lnTo>
                  <a:lnTo>
                    <a:pt x="166" y="337"/>
                  </a:lnTo>
                  <a:lnTo>
                    <a:pt x="156" y="334"/>
                  </a:lnTo>
                  <a:lnTo>
                    <a:pt x="145" y="331"/>
                  </a:lnTo>
                  <a:lnTo>
                    <a:pt x="134" y="327"/>
                  </a:lnTo>
                  <a:lnTo>
                    <a:pt x="124" y="323"/>
                  </a:lnTo>
                  <a:lnTo>
                    <a:pt x="114" y="319"/>
                  </a:lnTo>
                  <a:lnTo>
                    <a:pt x="106" y="315"/>
                  </a:lnTo>
                  <a:lnTo>
                    <a:pt x="96" y="311"/>
                  </a:lnTo>
                  <a:lnTo>
                    <a:pt x="87" y="305"/>
                  </a:lnTo>
                  <a:lnTo>
                    <a:pt x="79" y="300"/>
                  </a:lnTo>
                  <a:lnTo>
                    <a:pt x="71" y="294"/>
                  </a:lnTo>
                  <a:lnTo>
                    <a:pt x="63" y="287"/>
                  </a:lnTo>
                  <a:lnTo>
                    <a:pt x="55" y="281"/>
                  </a:lnTo>
                  <a:lnTo>
                    <a:pt x="48" y="274"/>
                  </a:lnTo>
                  <a:lnTo>
                    <a:pt x="42" y="267"/>
                  </a:lnTo>
                  <a:lnTo>
                    <a:pt x="36" y="260"/>
                  </a:lnTo>
                  <a:lnTo>
                    <a:pt x="31" y="254"/>
                  </a:lnTo>
                  <a:lnTo>
                    <a:pt x="25" y="246"/>
                  </a:lnTo>
                  <a:lnTo>
                    <a:pt x="21" y="238"/>
                  </a:lnTo>
                  <a:lnTo>
                    <a:pt x="16" y="230"/>
                  </a:lnTo>
                  <a:lnTo>
                    <a:pt x="12" y="222"/>
                  </a:lnTo>
                  <a:lnTo>
                    <a:pt x="9" y="213"/>
                  </a:lnTo>
                  <a:lnTo>
                    <a:pt x="6" y="205"/>
                  </a:lnTo>
                  <a:lnTo>
                    <a:pt x="4" y="197"/>
                  </a:lnTo>
                  <a:lnTo>
                    <a:pt x="2" y="188"/>
                  </a:lnTo>
                  <a:lnTo>
                    <a:pt x="1" y="179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1" y="152"/>
                  </a:lnTo>
                  <a:lnTo>
                    <a:pt x="2" y="143"/>
                  </a:lnTo>
                  <a:lnTo>
                    <a:pt x="4" y="136"/>
                  </a:lnTo>
                  <a:lnTo>
                    <a:pt x="6" y="127"/>
                  </a:lnTo>
                  <a:lnTo>
                    <a:pt x="9" y="119"/>
                  </a:lnTo>
                  <a:lnTo>
                    <a:pt x="12" y="111"/>
                  </a:lnTo>
                  <a:lnTo>
                    <a:pt x="16" y="103"/>
                  </a:lnTo>
                  <a:lnTo>
                    <a:pt x="20" y="95"/>
                  </a:lnTo>
                  <a:lnTo>
                    <a:pt x="25" y="88"/>
                  </a:lnTo>
                  <a:lnTo>
                    <a:pt x="30" y="82"/>
                  </a:lnTo>
                  <a:lnTo>
                    <a:pt x="36" y="75"/>
                  </a:lnTo>
                  <a:lnTo>
                    <a:pt x="41" y="68"/>
                  </a:lnTo>
                  <a:lnTo>
                    <a:pt x="47" y="62"/>
                  </a:lnTo>
                  <a:lnTo>
                    <a:pt x="54" y="55"/>
                  </a:lnTo>
                  <a:lnTo>
                    <a:pt x="61" y="49"/>
                  </a:lnTo>
                  <a:lnTo>
                    <a:pt x="69" y="44"/>
                  </a:lnTo>
                  <a:lnTo>
                    <a:pt x="77" y="38"/>
                  </a:lnTo>
                  <a:lnTo>
                    <a:pt x="84" y="33"/>
                  </a:lnTo>
                  <a:lnTo>
                    <a:pt x="93" y="29"/>
                  </a:lnTo>
                  <a:lnTo>
                    <a:pt x="102" y="25"/>
                  </a:lnTo>
                  <a:lnTo>
                    <a:pt x="111" y="21"/>
                  </a:lnTo>
                  <a:lnTo>
                    <a:pt x="119" y="17"/>
                  </a:lnTo>
                  <a:lnTo>
                    <a:pt x="129" y="14"/>
                  </a:lnTo>
                  <a:lnTo>
                    <a:pt x="138" y="11"/>
                  </a:lnTo>
                  <a:lnTo>
                    <a:pt x="149" y="8"/>
                  </a:lnTo>
                  <a:lnTo>
                    <a:pt x="159" y="6"/>
                  </a:lnTo>
                  <a:lnTo>
                    <a:pt x="169" y="4"/>
                  </a:lnTo>
                  <a:lnTo>
                    <a:pt x="180" y="2"/>
                  </a:lnTo>
                  <a:lnTo>
                    <a:pt x="190" y="1"/>
                  </a:lnTo>
                  <a:lnTo>
                    <a:pt x="200" y="0"/>
                  </a:lnTo>
                  <a:lnTo>
                    <a:pt x="212" y="0"/>
                  </a:lnTo>
                  <a:lnTo>
                    <a:pt x="223" y="0"/>
                  </a:lnTo>
                  <a:lnTo>
                    <a:pt x="234" y="1"/>
                  </a:lnTo>
                  <a:lnTo>
                    <a:pt x="245" y="2"/>
                  </a:lnTo>
                  <a:lnTo>
                    <a:pt x="256" y="3"/>
                  </a:lnTo>
                  <a:lnTo>
                    <a:pt x="266" y="5"/>
                  </a:lnTo>
                  <a:lnTo>
                    <a:pt x="277" y="7"/>
                  </a:lnTo>
                  <a:lnTo>
                    <a:pt x="287" y="10"/>
                  </a:lnTo>
                  <a:lnTo>
                    <a:pt x="298" y="13"/>
                  </a:lnTo>
                  <a:lnTo>
                    <a:pt x="307" y="16"/>
                  </a:lnTo>
                  <a:lnTo>
                    <a:pt x="317" y="20"/>
                  </a:lnTo>
                  <a:lnTo>
                    <a:pt x="327" y="24"/>
                  </a:lnTo>
                  <a:lnTo>
                    <a:pt x="335" y="28"/>
                  </a:lnTo>
                  <a:lnTo>
                    <a:pt x="344" y="32"/>
                  </a:lnTo>
                  <a:lnTo>
                    <a:pt x="353" y="37"/>
                  </a:lnTo>
                  <a:lnTo>
                    <a:pt x="361" y="42"/>
                  </a:lnTo>
                  <a:lnTo>
                    <a:pt x="369" y="47"/>
                  </a:lnTo>
                  <a:lnTo>
                    <a:pt x="377" y="53"/>
                  </a:lnTo>
                  <a:lnTo>
                    <a:pt x="385" y="59"/>
                  </a:lnTo>
                  <a:lnTo>
                    <a:pt x="391" y="66"/>
                  </a:lnTo>
                  <a:lnTo>
                    <a:pt x="398" y="72"/>
                  </a:lnTo>
                  <a:lnTo>
                    <a:pt x="404" y="79"/>
                  </a:lnTo>
                  <a:lnTo>
                    <a:pt x="409" y="86"/>
                  </a:lnTo>
                  <a:lnTo>
                    <a:pt x="415" y="93"/>
                  </a:lnTo>
                  <a:lnTo>
                    <a:pt x="420" y="100"/>
                  </a:lnTo>
                  <a:lnTo>
                    <a:pt x="424" y="107"/>
                  </a:lnTo>
                  <a:lnTo>
                    <a:pt x="429" y="115"/>
                  </a:lnTo>
                  <a:lnTo>
                    <a:pt x="432" y="123"/>
                  </a:lnTo>
                  <a:lnTo>
                    <a:pt x="436" y="131"/>
                  </a:lnTo>
                  <a:lnTo>
                    <a:pt x="438" y="140"/>
                  </a:lnTo>
                  <a:lnTo>
                    <a:pt x="441" y="147"/>
                  </a:lnTo>
                  <a:lnTo>
                    <a:pt x="442" y="155"/>
                  </a:lnTo>
                  <a:lnTo>
                    <a:pt x="443" y="164"/>
                  </a:lnTo>
                  <a:lnTo>
                    <a:pt x="444" y="173"/>
                  </a:lnTo>
                  <a:lnTo>
                    <a:pt x="444" y="182"/>
                  </a:lnTo>
                  <a:lnTo>
                    <a:pt x="443" y="191"/>
                  </a:lnTo>
                  <a:lnTo>
                    <a:pt x="442" y="200"/>
                  </a:lnTo>
                  <a:lnTo>
                    <a:pt x="441" y="207"/>
                  </a:lnTo>
                  <a:lnTo>
                    <a:pt x="438" y="216"/>
                  </a:lnTo>
                  <a:lnTo>
                    <a:pt x="436" y="225"/>
                  </a:lnTo>
                  <a:lnTo>
                    <a:pt x="432" y="233"/>
                  </a:lnTo>
                  <a:lnTo>
                    <a:pt x="428" y="241"/>
                  </a:lnTo>
                  <a:lnTo>
                    <a:pt x="424" y="249"/>
                  </a:lnTo>
                  <a:lnTo>
                    <a:pt x="419" y="257"/>
                  </a:lnTo>
                  <a:lnTo>
                    <a:pt x="414" y="263"/>
                  </a:lnTo>
                  <a:lnTo>
                    <a:pt x="408" y="270"/>
                  </a:lnTo>
                  <a:lnTo>
                    <a:pt x="403" y="277"/>
                  </a:lnTo>
                  <a:lnTo>
                    <a:pt x="396" y="284"/>
                  </a:lnTo>
                  <a:lnTo>
                    <a:pt x="389" y="290"/>
                  </a:lnTo>
                  <a:lnTo>
                    <a:pt x="382" y="296"/>
                  </a:lnTo>
                  <a:lnTo>
                    <a:pt x="374" y="302"/>
                  </a:lnTo>
                  <a:lnTo>
                    <a:pt x="366" y="307"/>
                  </a:lnTo>
                  <a:lnTo>
                    <a:pt x="358" y="313"/>
                  </a:lnTo>
                  <a:lnTo>
                    <a:pt x="349" y="316"/>
                  </a:lnTo>
                  <a:lnTo>
                    <a:pt x="340" y="321"/>
                  </a:lnTo>
                  <a:lnTo>
                    <a:pt x="331" y="325"/>
                  </a:lnTo>
                  <a:lnTo>
                    <a:pt x="321" y="329"/>
                  </a:lnTo>
                  <a:lnTo>
                    <a:pt x="311" y="332"/>
                  </a:lnTo>
                  <a:lnTo>
                    <a:pt x="301" y="335"/>
                  </a:lnTo>
                  <a:lnTo>
                    <a:pt x="291" y="338"/>
                  </a:lnTo>
                  <a:lnTo>
                    <a:pt x="280" y="340"/>
                  </a:lnTo>
                  <a:lnTo>
                    <a:pt x="269" y="341"/>
                  </a:lnTo>
                  <a:lnTo>
                    <a:pt x="258" y="343"/>
                  </a:lnTo>
                  <a:lnTo>
                    <a:pt x="247" y="343"/>
                  </a:lnTo>
                  <a:lnTo>
                    <a:pt x="236" y="344"/>
                  </a:lnTo>
                  <a:lnTo>
                    <a:pt x="224" y="344"/>
                  </a:lnTo>
                  <a:lnTo>
                    <a:pt x="212" y="343"/>
                  </a:lnTo>
                </a:path>
              </a:pathLst>
            </a:custGeom>
            <a:solidFill>
              <a:srgbClr val="E9E9E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8" name="Freeform 1131"/>
            <p:cNvSpPr>
              <a:spLocks/>
            </p:cNvSpPr>
            <p:nvPr/>
          </p:nvSpPr>
          <p:spPr bwMode="auto">
            <a:xfrm>
              <a:off x="3433" y="3711"/>
              <a:ext cx="441" cy="341"/>
            </a:xfrm>
            <a:custGeom>
              <a:avLst/>
              <a:gdLst/>
              <a:ahLst/>
              <a:cxnLst>
                <a:cxn ang="0">
                  <a:pos x="187" y="338"/>
                </a:cxn>
                <a:cxn ang="0">
                  <a:pos x="154" y="331"/>
                </a:cxn>
                <a:cxn ang="0">
                  <a:pos x="123" y="320"/>
                </a:cxn>
                <a:cxn ang="0">
                  <a:pos x="96" y="307"/>
                </a:cxn>
                <a:cxn ang="0">
                  <a:pos x="70" y="290"/>
                </a:cxn>
                <a:cxn ang="0">
                  <a:pos x="48" y="271"/>
                </a:cxn>
                <a:cxn ang="0">
                  <a:pos x="30" y="251"/>
                </a:cxn>
                <a:cxn ang="0">
                  <a:pos x="16" y="228"/>
                </a:cxn>
                <a:cxn ang="0">
                  <a:pos x="6" y="202"/>
                </a:cxn>
                <a:cxn ang="0">
                  <a:pos x="1" y="177"/>
                </a:cxn>
                <a:cxn ang="0">
                  <a:pos x="1" y="150"/>
                </a:cxn>
                <a:cxn ang="0">
                  <a:pos x="6" y="126"/>
                </a:cxn>
                <a:cxn ang="0">
                  <a:pos x="16" y="102"/>
                </a:cxn>
                <a:cxn ang="0">
                  <a:pos x="30" y="81"/>
                </a:cxn>
                <a:cxn ang="0">
                  <a:pos x="47" y="61"/>
                </a:cxn>
                <a:cxn ang="0">
                  <a:pos x="68" y="43"/>
                </a:cxn>
                <a:cxn ang="0">
                  <a:pos x="92" y="28"/>
                </a:cxn>
                <a:cxn ang="0">
                  <a:pos x="118" y="17"/>
                </a:cxn>
                <a:cxn ang="0">
                  <a:pos x="147" y="8"/>
                </a:cxn>
                <a:cxn ang="0">
                  <a:pos x="178" y="2"/>
                </a:cxn>
                <a:cxn ang="0">
                  <a:pos x="210" y="0"/>
                </a:cxn>
                <a:cxn ang="0">
                  <a:pos x="243" y="1"/>
                </a:cxn>
                <a:cxn ang="0">
                  <a:pos x="274" y="7"/>
                </a:cxn>
                <a:cxn ang="0">
                  <a:pos x="305" y="15"/>
                </a:cxn>
                <a:cxn ang="0">
                  <a:pos x="332" y="27"/>
                </a:cxn>
                <a:cxn ang="0">
                  <a:pos x="358" y="41"/>
                </a:cxn>
                <a:cxn ang="0">
                  <a:pos x="381" y="59"/>
                </a:cxn>
                <a:cxn ang="0">
                  <a:pos x="401" y="78"/>
                </a:cxn>
                <a:cxn ang="0">
                  <a:pos x="416" y="98"/>
                </a:cxn>
                <a:cxn ang="0">
                  <a:pos x="428" y="122"/>
                </a:cxn>
                <a:cxn ang="0">
                  <a:pos x="437" y="145"/>
                </a:cxn>
                <a:cxn ang="0">
                  <a:pos x="440" y="171"/>
                </a:cxn>
                <a:cxn ang="0">
                  <a:pos x="438" y="198"/>
                </a:cxn>
                <a:cxn ang="0">
                  <a:pos x="432" y="222"/>
                </a:cxn>
                <a:cxn ang="0">
                  <a:pos x="420" y="246"/>
                </a:cxn>
                <a:cxn ang="0">
                  <a:pos x="405" y="267"/>
                </a:cxn>
                <a:cxn ang="0">
                  <a:pos x="386" y="287"/>
                </a:cxn>
                <a:cxn ang="0">
                  <a:pos x="363" y="304"/>
                </a:cxn>
                <a:cxn ang="0">
                  <a:pos x="337" y="317"/>
                </a:cxn>
                <a:cxn ang="0">
                  <a:pos x="308" y="328"/>
                </a:cxn>
                <a:cxn ang="0">
                  <a:pos x="277" y="336"/>
                </a:cxn>
                <a:cxn ang="0">
                  <a:pos x="245" y="340"/>
                </a:cxn>
                <a:cxn ang="0">
                  <a:pos x="210" y="340"/>
                </a:cxn>
              </a:cxnLst>
              <a:rect l="0" t="0" r="r" b="b"/>
              <a:pathLst>
                <a:path w="441" h="341">
                  <a:moveTo>
                    <a:pt x="210" y="340"/>
                  </a:moveTo>
                  <a:lnTo>
                    <a:pt x="198" y="339"/>
                  </a:lnTo>
                  <a:lnTo>
                    <a:pt x="187" y="338"/>
                  </a:lnTo>
                  <a:lnTo>
                    <a:pt x="176" y="336"/>
                  </a:lnTo>
                  <a:lnTo>
                    <a:pt x="165" y="333"/>
                  </a:lnTo>
                  <a:lnTo>
                    <a:pt x="154" y="331"/>
                  </a:lnTo>
                  <a:lnTo>
                    <a:pt x="143" y="327"/>
                  </a:lnTo>
                  <a:lnTo>
                    <a:pt x="133" y="324"/>
                  </a:lnTo>
                  <a:lnTo>
                    <a:pt x="123" y="320"/>
                  </a:lnTo>
                  <a:lnTo>
                    <a:pt x="113" y="316"/>
                  </a:lnTo>
                  <a:lnTo>
                    <a:pt x="105" y="312"/>
                  </a:lnTo>
                  <a:lnTo>
                    <a:pt x="96" y="307"/>
                  </a:lnTo>
                  <a:lnTo>
                    <a:pt x="87" y="302"/>
                  </a:lnTo>
                  <a:lnTo>
                    <a:pt x="78" y="296"/>
                  </a:lnTo>
                  <a:lnTo>
                    <a:pt x="70" y="290"/>
                  </a:lnTo>
                  <a:lnTo>
                    <a:pt x="62" y="284"/>
                  </a:lnTo>
                  <a:lnTo>
                    <a:pt x="55" y="278"/>
                  </a:lnTo>
                  <a:lnTo>
                    <a:pt x="48" y="271"/>
                  </a:lnTo>
                  <a:lnTo>
                    <a:pt x="41" y="264"/>
                  </a:lnTo>
                  <a:lnTo>
                    <a:pt x="36" y="257"/>
                  </a:lnTo>
                  <a:lnTo>
                    <a:pt x="30" y="251"/>
                  </a:lnTo>
                  <a:lnTo>
                    <a:pt x="25" y="243"/>
                  </a:lnTo>
                  <a:lnTo>
                    <a:pt x="20" y="235"/>
                  </a:lnTo>
                  <a:lnTo>
                    <a:pt x="16" y="228"/>
                  </a:lnTo>
                  <a:lnTo>
                    <a:pt x="12" y="219"/>
                  </a:lnTo>
                  <a:lnTo>
                    <a:pt x="9" y="211"/>
                  </a:lnTo>
                  <a:lnTo>
                    <a:pt x="6" y="202"/>
                  </a:lnTo>
                  <a:lnTo>
                    <a:pt x="4" y="195"/>
                  </a:lnTo>
                  <a:lnTo>
                    <a:pt x="2" y="186"/>
                  </a:lnTo>
                  <a:lnTo>
                    <a:pt x="1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1" y="150"/>
                  </a:lnTo>
                  <a:lnTo>
                    <a:pt x="2" y="142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9" y="118"/>
                  </a:lnTo>
                  <a:lnTo>
                    <a:pt x="12" y="109"/>
                  </a:lnTo>
                  <a:lnTo>
                    <a:pt x="16" y="102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1"/>
                  </a:lnTo>
                  <a:lnTo>
                    <a:pt x="35" y="74"/>
                  </a:lnTo>
                  <a:lnTo>
                    <a:pt x="40" y="67"/>
                  </a:lnTo>
                  <a:lnTo>
                    <a:pt x="47" y="61"/>
                  </a:lnTo>
                  <a:lnTo>
                    <a:pt x="53" y="54"/>
                  </a:lnTo>
                  <a:lnTo>
                    <a:pt x="61" y="48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3"/>
                  </a:lnTo>
                  <a:lnTo>
                    <a:pt x="92" y="28"/>
                  </a:lnTo>
                  <a:lnTo>
                    <a:pt x="101" y="24"/>
                  </a:lnTo>
                  <a:lnTo>
                    <a:pt x="110" y="20"/>
                  </a:lnTo>
                  <a:lnTo>
                    <a:pt x="118" y="17"/>
                  </a:lnTo>
                  <a:lnTo>
                    <a:pt x="128" y="13"/>
                  </a:lnTo>
                  <a:lnTo>
                    <a:pt x="137" y="10"/>
                  </a:lnTo>
                  <a:lnTo>
                    <a:pt x="147" y="8"/>
                  </a:lnTo>
                  <a:lnTo>
                    <a:pt x="158" y="5"/>
                  </a:lnTo>
                  <a:lnTo>
                    <a:pt x="168" y="3"/>
                  </a:lnTo>
                  <a:lnTo>
                    <a:pt x="178" y="2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54" y="3"/>
                  </a:lnTo>
                  <a:lnTo>
                    <a:pt x="264" y="5"/>
                  </a:lnTo>
                  <a:lnTo>
                    <a:pt x="274" y="7"/>
                  </a:lnTo>
                  <a:lnTo>
                    <a:pt x="285" y="9"/>
                  </a:lnTo>
                  <a:lnTo>
                    <a:pt x="295" y="12"/>
                  </a:lnTo>
                  <a:lnTo>
                    <a:pt x="305" y="15"/>
                  </a:lnTo>
                  <a:lnTo>
                    <a:pt x="314" y="19"/>
                  </a:lnTo>
                  <a:lnTo>
                    <a:pt x="324" y="23"/>
                  </a:lnTo>
                  <a:lnTo>
                    <a:pt x="332" y="27"/>
                  </a:lnTo>
                  <a:lnTo>
                    <a:pt x="341" y="31"/>
                  </a:lnTo>
                  <a:lnTo>
                    <a:pt x="350" y="36"/>
                  </a:lnTo>
                  <a:lnTo>
                    <a:pt x="358" y="41"/>
                  </a:lnTo>
                  <a:lnTo>
                    <a:pt x="366" y="47"/>
                  </a:lnTo>
                  <a:lnTo>
                    <a:pt x="374" y="52"/>
                  </a:lnTo>
                  <a:lnTo>
                    <a:pt x="381" y="59"/>
                  </a:lnTo>
                  <a:lnTo>
                    <a:pt x="388" y="65"/>
                  </a:lnTo>
                  <a:lnTo>
                    <a:pt x="395" y="71"/>
                  </a:lnTo>
                  <a:lnTo>
                    <a:pt x="401" y="78"/>
                  </a:lnTo>
                  <a:lnTo>
                    <a:pt x="406" y="85"/>
                  </a:lnTo>
                  <a:lnTo>
                    <a:pt x="411" y="91"/>
                  </a:lnTo>
                  <a:lnTo>
                    <a:pt x="416" y="98"/>
                  </a:lnTo>
                  <a:lnTo>
                    <a:pt x="421" y="106"/>
                  </a:lnTo>
                  <a:lnTo>
                    <a:pt x="425" y="114"/>
                  </a:lnTo>
                  <a:lnTo>
                    <a:pt x="428" y="122"/>
                  </a:lnTo>
                  <a:lnTo>
                    <a:pt x="432" y="130"/>
                  </a:lnTo>
                  <a:lnTo>
                    <a:pt x="434" y="138"/>
                  </a:lnTo>
                  <a:lnTo>
                    <a:pt x="437" y="145"/>
                  </a:lnTo>
                  <a:lnTo>
                    <a:pt x="438" y="154"/>
                  </a:lnTo>
                  <a:lnTo>
                    <a:pt x="439" y="162"/>
                  </a:lnTo>
                  <a:lnTo>
                    <a:pt x="440" y="171"/>
                  </a:lnTo>
                  <a:lnTo>
                    <a:pt x="440" y="180"/>
                  </a:lnTo>
                  <a:lnTo>
                    <a:pt x="439" y="189"/>
                  </a:lnTo>
                  <a:lnTo>
                    <a:pt x="438" y="198"/>
                  </a:lnTo>
                  <a:lnTo>
                    <a:pt x="437" y="205"/>
                  </a:lnTo>
                  <a:lnTo>
                    <a:pt x="435" y="214"/>
                  </a:lnTo>
                  <a:lnTo>
                    <a:pt x="432" y="222"/>
                  </a:lnTo>
                  <a:lnTo>
                    <a:pt x="428" y="230"/>
                  </a:lnTo>
                  <a:lnTo>
                    <a:pt x="425" y="238"/>
                  </a:lnTo>
                  <a:lnTo>
                    <a:pt x="420" y="246"/>
                  </a:lnTo>
                  <a:lnTo>
                    <a:pt x="415" y="254"/>
                  </a:lnTo>
                  <a:lnTo>
                    <a:pt x="410" y="260"/>
                  </a:lnTo>
                  <a:lnTo>
                    <a:pt x="405" y="267"/>
                  </a:lnTo>
                  <a:lnTo>
                    <a:pt x="399" y="274"/>
                  </a:lnTo>
                  <a:lnTo>
                    <a:pt x="393" y="281"/>
                  </a:lnTo>
                  <a:lnTo>
                    <a:pt x="386" y="287"/>
                  </a:lnTo>
                  <a:lnTo>
                    <a:pt x="379" y="293"/>
                  </a:lnTo>
                  <a:lnTo>
                    <a:pt x="371" y="299"/>
                  </a:lnTo>
                  <a:lnTo>
                    <a:pt x="363" y="304"/>
                  </a:lnTo>
                  <a:lnTo>
                    <a:pt x="355" y="309"/>
                  </a:lnTo>
                  <a:lnTo>
                    <a:pt x="346" y="313"/>
                  </a:lnTo>
                  <a:lnTo>
                    <a:pt x="337" y="317"/>
                  </a:lnTo>
                  <a:lnTo>
                    <a:pt x="328" y="321"/>
                  </a:lnTo>
                  <a:lnTo>
                    <a:pt x="319" y="325"/>
                  </a:lnTo>
                  <a:lnTo>
                    <a:pt x="308" y="328"/>
                  </a:lnTo>
                  <a:lnTo>
                    <a:pt x="299" y="331"/>
                  </a:lnTo>
                  <a:lnTo>
                    <a:pt x="288" y="334"/>
                  </a:lnTo>
                  <a:lnTo>
                    <a:pt x="277" y="336"/>
                  </a:lnTo>
                  <a:lnTo>
                    <a:pt x="266" y="338"/>
                  </a:lnTo>
                  <a:lnTo>
                    <a:pt x="256" y="339"/>
                  </a:lnTo>
                  <a:lnTo>
                    <a:pt x="245" y="340"/>
                  </a:lnTo>
                  <a:lnTo>
                    <a:pt x="233" y="340"/>
                  </a:lnTo>
                  <a:lnTo>
                    <a:pt x="222" y="340"/>
                  </a:lnTo>
                  <a:lnTo>
                    <a:pt x="210" y="340"/>
                  </a:lnTo>
                </a:path>
              </a:pathLst>
            </a:custGeom>
            <a:solidFill>
              <a:srgbClr val="E8E8E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" name="Freeform 1132"/>
            <p:cNvSpPr>
              <a:spLocks/>
            </p:cNvSpPr>
            <p:nvPr/>
          </p:nvSpPr>
          <p:spPr bwMode="auto">
            <a:xfrm>
              <a:off x="3435" y="3712"/>
              <a:ext cx="437" cy="339"/>
            </a:xfrm>
            <a:custGeom>
              <a:avLst/>
              <a:gdLst/>
              <a:ahLst/>
              <a:cxnLst>
                <a:cxn ang="0">
                  <a:pos x="185" y="335"/>
                </a:cxn>
                <a:cxn ang="0">
                  <a:pos x="153" y="328"/>
                </a:cxn>
                <a:cxn ang="0">
                  <a:pos x="122" y="318"/>
                </a:cxn>
                <a:cxn ang="0">
                  <a:pos x="95" y="305"/>
                </a:cxn>
                <a:cxn ang="0">
                  <a:pos x="69" y="288"/>
                </a:cxn>
                <a:cxn ang="0">
                  <a:pos x="48" y="269"/>
                </a:cxn>
                <a:cxn ang="0">
                  <a:pos x="30" y="249"/>
                </a:cxn>
                <a:cxn ang="0">
                  <a:pos x="16" y="226"/>
                </a:cxn>
                <a:cxn ang="0">
                  <a:pos x="6" y="201"/>
                </a:cxn>
                <a:cxn ang="0">
                  <a:pos x="1" y="176"/>
                </a:cxn>
                <a:cxn ang="0">
                  <a:pos x="1" y="149"/>
                </a:cxn>
                <a:cxn ang="0">
                  <a:pos x="6" y="125"/>
                </a:cxn>
                <a:cxn ang="0">
                  <a:pos x="16" y="101"/>
                </a:cxn>
                <a:cxn ang="0">
                  <a:pos x="30" y="80"/>
                </a:cxn>
                <a:cxn ang="0">
                  <a:pos x="46" y="61"/>
                </a:cxn>
                <a:cxn ang="0">
                  <a:pos x="67" y="43"/>
                </a:cxn>
                <a:cxn ang="0">
                  <a:pos x="91" y="28"/>
                </a:cxn>
                <a:cxn ang="0">
                  <a:pos x="117" y="17"/>
                </a:cxn>
                <a:cxn ang="0">
                  <a:pos x="146" y="8"/>
                </a:cxn>
                <a:cxn ang="0">
                  <a:pos x="177" y="2"/>
                </a:cxn>
                <a:cxn ang="0">
                  <a:pos x="208" y="0"/>
                </a:cxn>
                <a:cxn ang="0">
                  <a:pos x="241" y="2"/>
                </a:cxn>
                <a:cxn ang="0">
                  <a:pos x="272" y="7"/>
                </a:cxn>
                <a:cxn ang="0">
                  <a:pos x="302" y="16"/>
                </a:cxn>
                <a:cxn ang="0">
                  <a:pos x="329" y="28"/>
                </a:cxn>
                <a:cxn ang="0">
                  <a:pos x="355" y="41"/>
                </a:cxn>
                <a:cxn ang="0">
                  <a:pos x="378" y="59"/>
                </a:cxn>
                <a:cxn ang="0">
                  <a:pos x="397" y="78"/>
                </a:cxn>
                <a:cxn ang="0">
                  <a:pos x="412" y="98"/>
                </a:cxn>
                <a:cxn ang="0">
                  <a:pos x="424" y="121"/>
                </a:cxn>
                <a:cxn ang="0">
                  <a:pos x="433" y="145"/>
                </a:cxn>
                <a:cxn ang="0">
                  <a:pos x="436" y="170"/>
                </a:cxn>
                <a:cxn ang="0">
                  <a:pos x="434" y="196"/>
                </a:cxn>
                <a:cxn ang="0">
                  <a:pos x="428" y="221"/>
                </a:cxn>
                <a:cxn ang="0">
                  <a:pos x="416" y="244"/>
                </a:cxn>
                <a:cxn ang="0">
                  <a:pos x="401" y="265"/>
                </a:cxn>
                <a:cxn ang="0">
                  <a:pos x="382" y="285"/>
                </a:cxn>
                <a:cxn ang="0">
                  <a:pos x="359" y="302"/>
                </a:cxn>
                <a:cxn ang="0">
                  <a:pos x="333" y="315"/>
                </a:cxn>
                <a:cxn ang="0">
                  <a:pos x="306" y="326"/>
                </a:cxn>
                <a:cxn ang="0">
                  <a:pos x="275" y="334"/>
                </a:cxn>
                <a:cxn ang="0">
                  <a:pos x="243" y="338"/>
                </a:cxn>
                <a:cxn ang="0">
                  <a:pos x="208" y="337"/>
                </a:cxn>
              </a:cxnLst>
              <a:rect l="0" t="0" r="r" b="b"/>
              <a:pathLst>
                <a:path w="437" h="339">
                  <a:moveTo>
                    <a:pt x="208" y="337"/>
                  </a:moveTo>
                  <a:lnTo>
                    <a:pt x="196" y="337"/>
                  </a:lnTo>
                  <a:lnTo>
                    <a:pt x="185" y="335"/>
                  </a:lnTo>
                  <a:lnTo>
                    <a:pt x="175" y="333"/>
                  </a:lnTo>
                  <a:lnTo>
                    <a:pt x="163" y="331"/>
                  </a:lnTo>
                  <a:lnTo>
                    <a:pt x="153" y="328"/>
                  </a:lnTo>
                  <a:lnTo>
                    <a:pt x="142" y="325"/>
                  </a:lnTo>
                  <a:lnTo>
                    <a:pt x="132" y="321"/>
                  </a:lnTo>
                  <a:lnTo>
                    <a:pt x="122" y="318"/>
                  </a:lnTo>
                  <a:lnTo>
                    <a:pt x="112" y="313"/>
                  </a:lnTo>
                  <a:lnTo>
                    <a:pt x="104" y="310"/>
                  </a:lnTo>
                  <a:lnTo>
                    <a:pt x="95" y="305"/>
                  </a:lnTo>
                  <a:lnTo>
                    <a:pt x="86" y="300"/>
                  </a:lnTo>
                  <a:lnTo>
                    <a:pt x="77" y="294"/>
                  </a:lnTo>
                  <a:lnTo>
                    <a:pt x="69" y="288"/>
                  </a:lnTo>
                  <a:lnTo>
                    <a:pt x="62" y="283"/>
                  </a:lnTo>
                  <a:lnTo>
                    <a:pt x="54" y="276"/>
                  </a:lnTo>
                  <a:lnTo>
                    <a:pt x="48" y="269"/>
                  </a:lnTo>
                  <a:lnTo>
                    <a:pt x="41" y="262"/>
                  </a:lnTo>
                  <a:lnTo>
                    <a:pt x="36" y="255"/>
                  </a:lnTo>
                  <a:lnTo>
                    <a:pt x="30" y="249"/>
                  </a:lnTo>
                  <a:lnTo>
                    <a:pt x="25" y="241"/>
                  </a:lnTo>
                  <a:lnTo>
                    <a:pt x="20" y="234"/>
                  </a:lnTo>
                  <a:lnTo>
                    <a:pt x="16" y="226"/>
                  </a:lnTo>
                  <a:lnTo>
                    <a:pt x="12" y="218"/>
                  </a:lnTo>
                  <a:lnTo>
                    <a:pt x="9" y="209"/>
                  </a:lnTo>
                  <a:lnTo>
                    <a:pt x="6" y="201"/>
                  </a:lnTo>
                  <a:lnTo>
                    <a:pt x="4" y="194"/>
                  </a:lnTo>
                  <a:lnTo>
                    <a:pt x="2" y="185"/>
                  </a:lnTo>
                  <a:lnTo>
                    <a:pt x="1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" y="149"/>
                  </a:lnTo>
                  <a:lnTo>
                    <a:pt x="2" y="141"/>
                  </a:lnTo>
                  <a:lnTo>
                    <a:pt x="4" y="133"/>
                  </a:lnTo>
                  <a:lnTo>
                    <a:pt x="6" y="125"/>
                  </a:lnTo>
                  <a:lnTo>
                    <a:pt x="9" y="117"/>
                  </a:lnTo>
                  <a:lnTo>
                    <a:pt x="12" y="109"/>
                  </a:lnTo>
                  <a:lnTo>
                    <a:pt x="16" y="101"/>
                  </a:lnTo>
                  <a:lnTo>
                    <a:pt x="20" y="94"/>
                  </a:lnTo>
                  <a:lnTo>
                    <a:pt x="25" y="87"/>
                  </a:lnTo>
                  <a:lnTo>
                    <a:pt x="30" y="80"/>
                  </a:lnTo>
                  <a:lnTo>
                    <a:pt x="35" y="73"/>
                  </a:lnTo>
                  <a:lnTo>
                    <a:pt x="40" y="67"/>
                  </a:lnTo>
                  <a:lnTo>
                    <a:pt x="46" y="61"/>
                  </a:lnTo>
                  <a:lnTo>
                    <a:pt x="53" y="54"/>
                  </a:lnTo>
                  <a:lnTo>
                    <a:pt x="60" y="49"/>
                  </a:lnTo>
                  <a:lnTo>
                    <a:pt x="67" y="43"/>
                  </a:lnTo>
                  <a:lnTo>
                    <a:pt x="75" y="38"/>
                  </a:lnTo>
                  <a:lnTo>
                    <a:pt x="83" y="33"/>
                  </a:lnTo>
                  <a:lnTo>
                    <a:pt x="91" y="28"/>
                  </a:lnTo>
                  <a:lnTo>
                    <a:pt x="100" y="25"/>
                  </a:lnTo>
                  <a:lnTo>
                    <a:pt x="109" y="21"/>
                  </a:lnTo>
                  <a:lnTo>
                    <a:pt x="117" y="17"/>
                  </a:lnTo>
                  <a:lnTo>
                    <a:pt x="127" y="14"/>
                  </a:lnTo>
                  <a:lnTo>
                    <a:pt x="136" y="11"/>
                  </a:lnTo>
                  <a:lnTo>
                    <a:pt x="146" y="8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6" y="1"/>
                  </a:lnTo>
                  <a:lnTo>
                    <a:pt x="197" y="1"/>
                  </a:lnTo>
                  <a:lnTo>
                    <a:pt x="208" y="0"/>
                  </a:lnTo>
                  <a:lnTo>
                    <a:pt x="219" y="0"/>
                  </a:lnTo>
                  <a:lnTo>
                    <a:pt x="230" y="1"/>
                  </a:lnTo>
                  <a:lnTo>
                    <a:pt x="241" y="2"/>
                  </a:lnTo>
                  <a:lnTo>
                    <a:pt x="252" y="3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2" y="10"/>
                  </a:lnTo>
                  <a:lnTo>
                    <a:pt x="292" y="13"/>
                  </a:lnTo>
                  <a:lnTo>
                    <a:pt x="302" y="16"/>
                  </a:lnTo>
                  <a:lnTo>
                    <a:pt x="312" y="19"/>
                  </a:lnTo>
                  <a:lnTo>
                    <a:pt x="321" y="23"/>
                  </a:lnTo>
                  <a:lnTo>
                    <a:pt x="329" y="28"/>
                  </a:lnTo>
                  <a:lnTo>
                    <a:pt x="338" y="31"/>
                  </a:lnTo>
                  <a:lnTo>
                    <a:pt x="347" y="36"/>
                  </a:lnTo>
                  <a:lnTo>
                    <a:pt x="355" y="41"/>
                  </a:lnTo>
                  <a:lnTo>
                    <a:pt x="363" y="47"/>
                  </a:lnTo>
                  <a:lnTo>
                    <a:pt x="370" y="53"/>
                  </a:lnTo>
                  <a:lnTo>
                    <a:pt x="378" y="59"/>
                  </a:lnTo>
                  <a:lnTo>
                    <a:pt x="384" y="65"/>
                  </a:lnTo>
                  <a:lnTo>
                    <a:pt x="391" y="71"/>
                  </a:lnTo>
                  <a:lnTo>
                    <a:pt x="397" y="78"/>
                  </a:lnTo>
                  <a:lnTo>
                    <a:pt x="402" y="85"/>
                  </a:lnTo>
                  <a:lnTo>
                    <a:pt x="407" y="91"/>
                  </a:lnTo>
                  <a:lnTo>
                    <a:pt x="412" y="98"/>
                  </a:lnTo>
                  <a:lnTo>
                    <a:pt x="417" y="106"/>
                  </a:lnTo>
                  <a:lnTo>
                    <a:pt x="421" y="113"/>
                  </a:lnTo>
                  <a:lnTo>
                    <a:pt x="424" y="121"/>
                  </a:lnTo>
                  <a:lnTo>
                    <a:pt x="428" y="129"/>
                  </a:lnTo>
                  <a:lnTo>
                    <a:pt x="430" y="137"/>
                  </a:lnTo>
                  <a:lnTo>
                    <a:pt x="433" y="145"/>
                  </a:lnTo>
                  <a:lnTo>
                    <a:pt x="434" y="153"/>
                  </a:lnTo>
                  <a:lnTo>
                    <a:pt x="435" y="161"/>
                  </a:lnTo>
                  <a:lnTo>
                    <a:pt x="436" y="170"/>
                  </a:lnTo>
                  <a:lnTo>
                    <a:pt x="436" y="178"/>
                  </a:lnTo>
                  <a:lnTo>
                    <a:pt x="436" y="188"/>
                  </a:lnTo>
                  <a:lnTo>
                    <a:pt x="434" y="196"/>
                  </a:lnTo>
                  <a:lnTo>
                    <a:pt x="433" y="204"/>
                  </a:lnTo>
                  <a:lnTo>
                    <a:pt x="431" y="212"/>
                  </a:lnTo>
                  <a:lnTo>
                    <a:pt x="428" y="221"/>
                  </a:lnTo>
                  <a:lnTo>
                    <a:pt x="424" y="229"/>
                  </a:lnTo>
                  <a:lnTo>
                    <a:pt x="421" y="237"/>
                  </a:lnTo>
                  <a:lnTo>
                    <a:pt x="416" y="244"/>
                  </a:lnTo>
                  <a:lnTo>
                    <a:pt x="412" y="252"/>
                  </a:lnTo>
                  <a:lnTo>
                    <a:pt x="407" y="258"/>
                  </a:lnTo>
                  <a:lnTo>
                    <a:pt x="401" y="265"/>
                  </a:lnTo>
                  <a:lnTo>
                    <a:pt x="396" y="272"/>
                  </a:lnTo>
                  <a:lnTo>
                    <a:pt x="389" y="279"/>
                  </a:lnTo>
                  <a:lnTo>
                    <a:pt x="382" y="285"/>
                  </a:lnTo>
                  <a:lnTo>
                    <a:pt x="375" y="291"/>
                  </a:lnTo>
                  <a:lnTo>
                    <a:pt x="368" y="296"/>
                  </a:lnTo>
                  <a:lnTo>
                    <a:pt x="359" y="302"/>
                  </a:lnTo>
                  <a:lnTo>
                    <a:pt x="351" y="307"/>
                  </a:lnTo>
                  <a:lnTo>
                    <a:pt x="343" y="310"/>
                  </a:lnTo>
                  <a:lnTo>
                    <a:pt x="333" y="315"/>
                  </a:lnTo>
                  <a:lnTo>
                    <a:pt x="325" y="319"/>
                  </a:lnTo>
                  <a:lnTo>
                    <a:pt x="316" y="323"/>
                  </a:lnTo>
                  <a:lnTo>
                    <a:pt x="306" y="326"/>
                  </a:lnTo>
                  <a:lnTo>
                    <a:pt x="296" y="329"/>
                  </a:lnTo>
                  <a:lnTo>
                    <a:pt x="285" y="332"/>
                  </a:lnTo>
                  <a:lnTo>
                    <a:pt x="275" y="334"/>
                  </a:lnTo>
                  <a:lnTo>
                    <a:pt x="264" y="335"/>
                  </a:lnTo>
                  <a:lnTo>
                    <a:pt x="254" y="337"/>
                  </a:lnTo>
                  <a:lnTo>
                    <a:pt x="243" y="338"/>
                  </a:lnTo>
                  <a:lnTo>
                    <a:pt x="231" y="338"/>
                  </a:lnTo>
                  <a:lnTo>
                    <a:pt x="220" y="338"/>
                  </a:lnTo>
                  <a:lnTo>
                    <a:pt x="208" y="337"/>
                  </a:lnTo>
                </a:path>
              </a:pathLst>
            </a:custGeom>
            <a:solidFill>
              <a:srgbClr val="E7E7E7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0" name="Freeform 1133"/>
            <p:cNvSpPr>
              <a:spLocks/>
            </p:cNvSpPr>
            <p:nvPr/>
          </p:nvSpPr>
          <p:spPr bwMode="auto">
            <a:xfrm>
              <a:off x="3437" y="3714"/>
              <a:ext cx="433" cy="335"/>
            </a:xfrm>
            <a:custGeom>
              <a:avLst/>
              <a:gdLst/>
              <a:ahLst/>
              <a:cxnLst>
                <a:cxn ang="0">
                  <a:pos x="183" y="331"/>
                </a:cxn>
                <a:cxn ang="0">
                  <a:pos x="151" y="325"/>
                </a:cxn>
                <a:cxn ang="0">
                  <a:pos x="121" y="314"/>
                </a:cxn>
                <a:cxn ang="0">
                  <a:pos x="94" y="302"/>
                </a:cxn>
                <a:cxn ang="0">
                  <a:pos x="69" y="285"/>
                </a:cxn>
                <a:cxn ang="0">
                  <a:pos x="47" y="266"/>
                </a:cxn>
                <a:cxn ang="0">
                  <a:pos x="30" y="246"/>
                </a:cxn>
                <a:cxn ang="0">
                  <a:pos x="16" y="223"/>
                </a:cxn>
                <a:cxn ang="0">
                  <a:pos x="6" y="199"/>
                </a:cxn>
                <a:cxn ang="0">
                  <a:pos x="1" y="174"/>
                </a:cxn>
                <a:cxn ang="0">
                  <a:pos x="1" y="148"/>
                </a:cxn>
                <a:cxn ang="0">
                  <a:pos x="6" y="123"/>
                </a:cxn>
                <a:cxn ang="0">
                  <a:pos x="16" y="100"/>
                </a:cxn>
                <a:cxn ang="0">
                  <a:pos x="29" y="79"/>
                </a:cxn>
                <a:cxn ang="0">
                  <a:pos x="46" y="60"/>
                </a:cxn>
                <a:cxn ang="0">
                  <a:pos x="67" y="42"/>
                </a:cxn>
                <a:cxn ang="0">
                  <a:pos x="91" y="28"/>
                </a:cxn>
                <a:cxn ang="0">
                  <a:pos x="116" y="16"/>
                </a:cxn>
                <a:cxn ang="0">
                  <a:pos x="145" y="7"/>
                </a:cxn>
                <a:cxn ang="0">
                  <a:pos x="175" y="2"/>
                </a:cxn>
                <a:cxn ang="0">
                  <a:pos x="206" y="0"/>
                </a:cxn>
                <a:cxn ang="0">
                  <a:pos x="239" y="2"/>
                </a:cxn>
                <a:cxn ang="0">
                  <a:pos x="269" y="7"/>
                </a:cxn>
                <a:cxn ang="0">
                  <a:pos x="299" y="15"/>
                </a:cxn>
                <a:cxn ang="0">
                  <a:pos x="326" y="27"/>
                </a:cxn>
                <a:cxn ang="0">
                  <a:pos x="352" y="40"/>
                </a:cxn>
                <a:cxn ang="0">
                  <a:pos x="374" y="58"/>
                </a:cxn>
                <a:cxn ang="0">
                  <a:pos x="393" y="77"/>
                </a:cxn>
                <a:cxn ang="0">
                  <a:pos x="408" y="97"/>
                </a:cxn>
                <a:cxn ang="0">
                  <a:pos x="421" y="119"/>
                </a:cxn>
                <a:cxn ang="0">
                  <a:pos x="429" y="143"/>
                </a:cxn>
                <a:cxn ang="0">
                  <a:pos x="432" y="168"/>
                </a:cxn>
                <a:cxn ang="0">
                  <a:pos x="430" y="194"/>
                </a:cxn>
                <a:cxn ang="0">
                  <a:pos x="424" y="218"/>
                </a:cxn>
                <a:cxn ang="0">
                  <a:pos x="412" y="242"/>
                </a:cxn>
                <a:cxn ang="0">
                  <a:pos x="397" y="262"/>
                </a:cxn>
                <a:cxn ang="0">
                  <a:pos x="379" y="282"/>
                </a:cxn>
                <a:cxn ang="0">
                  <a:pos x="356" y="299"/>
                </a:cxn>
                <a:cxn ang="0">
                  <a:pos x="330" y="311"/>
                </a:cxn>
                <a:cxn ang="0">
                  <a:pos x="303" y="322"/>
                </a:cxn>
                <a:cxn ang="0">
                  <a:pos x="272" y="330"/>
                </a:cxn>
                <a:cxn ang="0">
                  <a:pos x="241" y="334"/>
                </a:cxn>
                <a:cxn ang="0">
                  <a:pos x="206" y="334"/>
                </a:cxn>
              </a:cxnLst>
              <a:rect l="0" t="0" r="r" b="b"/>
              <a:pathLst>
                <a:path w="433" h="335">
                  <a:moveTo>
                    <a:pt x="206" y="334"/>
                  </a:moveTo>
                  <a:lnTo>
                    <a:pt x="195" y="333"/>
                  </a:lnTo>
                  <a:lnTo>
                    <a:pt x="183" y="331"/>
                  </a:lnTo>
                  <a:lnTo>
                    <a:pt x="173" y="330"/>
                  </a:lnTo>
                  <a:lnTo>
                    <a:pt x="162" y="327"/>
                  </a:lnTo>
                  <a:lnTo>
                    <a:pt x="151" y="325"/>
                  </a:lnTo>
                  <a:lnTo>
                    <a:pt x="141" y="322"/>
                  </a:lnTo>
                  <a:lnTo>
                    <a:pt x="131" y="318"/>
                  </a:lnTo>
                  <a:lnTo>
                    <a:pt x="121" y="314"/>
                  </a:lnTo>
                  <a:lnTo>
                    <a:pt x="111" y="310"/>
                  </a:lnTo>
                  <a:lnTo>
                    <a:pt x="103" y="306"/>
                  </a:lnTo>
                  <a:lnTo>
                    <a:pt x="94" y="302"/>
                  </a:lnTo>
                  <a:lnTo>
                    <a:pt x="85" y="297"/>
                  </a:lnTo>
                  <a:lnTo>
                    <a:pt x="77" y="291"/>
                  </a:lnTo>
                  <a:lnTo>
                    <a:pt x="69" y="285"/>
                  </a:lnTo>
                  <a:lnTo>
                    <a:pt x="61" y="279"/>
                  </a:lnTo>
                  <a:lnTo>
                    <a:pt x="54" y="273"/>
                  </a:lnTo>
                  <a:lnTo>
                    <a:pt x="47" y="266"/>
                  </a:lnTo>
                  <a:lnTo>
                    <a:pt x="41" y="259"/>
                  </a:lnTo>
                  <a:lnTo>
                    <a:pt x="36" y="253"/>
                  </a:lnTo>
                  <a:lnTo>
                    <a:pt x="30" y="246"/>
                  </a:lnTo>
                  <a:lnTo>
                    <a:pt x="25" y="239"/>
                  </a:lnTo>
                  <a:lnTo>
                    <a:pt x="20" y="231"/>
                  </a:lnTo>
                  <a:lnTo>
                    <a:pt x="16" y="223"/>
                  </a:lnTo>
                  <a:lnTo>
                    <a:pt x="12" y="215"/>
                  </a:lnTo>
                  <a:lnTo>
                    <a:pt x="9" y="207"/>
                  </a:lnTo>
                  <a:lnTo>
                    <a:pt x="6" y="199"/>
                  </a:lnTo>
                  <a:lnTo>
                    <a:pt x="4" y="191"/>
                  </a:lnTo>
                  <a:lnTo>
                    <a:pt x="2" y="183"/>
                  </a:lnTo>
                  <a:lnTo>
                    <a:pt x="1" y="174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1" y="148"/>
                  </a:lnTo>
                  <a:lnTo>
                    <a:pt x="2" y="139"/>
                  </a:lnTo>
                  <a:lnTo>
                    <a:pt x="4" y="132"/>
                  </a:lnTo>
                  <a:lnTo>
                    <a:pt x="6" y="123"/>
                  </a:lnTo>
                  <a:lnTo>
                    <a:pt x="9" y="116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0" y="92"/>
                  </a:lnTo>
                  <a:lnTo>
                    <a:pt x="24" y="85"/>
                  </a:lnTo>
                  <a:lnTo>
                    <a:pt x="29" y="79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2" y="54"/>
                  </a:lnTo>
                  <a:lnTo>
                    <a:pt x="59" y="48"/>
                  </a:lnTo>
                  <a:lnTo>
                    <a:pt x="67" y="42"/>
                  </a:lnTo>
                  <a:lnTo>
                    <a:pt x="74" y="37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4"/>
                  </a:lnTo>
                  <a:lnTo>
                    <a:pt x="108" y="20"/>
                  </a:lnTo>
                  <a:lnTo>
                    <a:pt x="116" y="16"/>
                  </a:lnTo>
                  <a:lnTo>
                    <a:pt x="125" y="13"/>
                  </a:lnTo>
                  <a:lnTo>
                    <a:pt x="135" y="10"/>
                  </a:lnTo>
                  <a:lnTo>
                    <a:pt x="145" y="7"/>
                  </a:lnTo>
                  <a:lnTo>
                    <a:pt x="155" y="5"/>
                  </a:lnTo>
                  <a:lnTo>
                    <a:pt x="165" y="4"/>
                  </a:lnTo>
                  <a:lnTo>
                    <a:pt x="175" y="2"/>
                  </a:lnTo>
                  <a:lnTo>
                    <a:pt x="185" y="1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2"/>
                  </a:lnTo>
                  <a:lnTo>
                    <a:pt x="249" y="3"/>
                  </a:lnTo>
                  <a:lnTo>
                    <a:pt x="259" y="5"/>
                  </a:lnTo>
                  <a:lnTo>
                    <a:pt x="269" y="7"/>
                  </a:lnTo>
                  <a:lnTo>
                    <a:pt x="279" y="9"/>
                  </a:lnTo>
                  <a:lnTo>
                    <a:pt x="290" y="12"/>
                  </a:lnTo>
                  <a:lnTo>
                    <a:pt x="299" y="15"/>
                  </a:lnTo>
                  <a:lnTo>
                    <a:pt x="309" y="19"/>
                  </a:lnTo>
                  <a:lnTo>
                    <a:pt x="318" y="23"/>
                  </a:lnTo>
                  <a:lnTo>
                    <a:pt x="326" y="27"/>
                  </a:lnTo>
                  <a:lnTo>
                    <a:pt x="335" y="31"/>
                  </a:lnTo>
                  <a:lnTo>
                    <a:pt x="343" y="35"/>
                  </a:lnTo>
                  <a:lnTo>
                    <a:pt x="352" y="40"/>
                  </a:lnTo>
                  <a:lnTo>
                    <a:pt x="359" y="46"/>
                  </a:lnTo>
                  <a:lnTo>
                    <a:pt x="367" y="52"/>
                  </a:lnTo>
                  <a:lnTo>
                    <a:pt x="374" y="58"/>
                  </a:lnTo>
                  <a:lnTo>
                    <a:pt x="381" y="64"/>
                  </a:lnTo>
                  <a:lnTo>
                    <a:pt x="387" y="70"/>
                  </a:lnTo>
                  <a:lnTo>
                    <a:pt x="393" y="77"/>
                  </a:lnTo>
                  <a:lnTo>
                    <a:pt x="398" y="84"/>
                  </a:lnTo>
                  <a:lnTo>
                    <a:pt x="404" y="89"/>
                  </a:lnTo>
                  <a:lnTo>
                    <a:pt x="408" y="97"/>
                  </a:lnTo>
                  <a:lnTo>
                    <a:pt x="413" y="104"/>
                  </a:lnTo>
                  <a:lnTo>
                    <a:pt x="417" y="112"/>
                  </a:lnTo>
                  <a:lnTo>
                    <a:pt x="421" y="119"/>
                  </a:lnTo>
                  <a:lnTo>
                    <a:pt x="424" y="127"/>
                  </a:lnTo>
                  <a:lnTo>
                    <a:pt x="426" y="136"/>
                  </a:lnTo>
                  <a:lnTo>
                    <a:pt x="429" y="143"/>
                  </a:lnTo>
                  <a:lnTo>
                    <a:pt x="430" y="151"/>
                  </a:lnTo>
                  <a:lnTo>
                    <a:pt x="431" y="159"/>
                  </a:lnTo>
                  <a:lnTo>
                    <a:pt x="432" y="168"/>
                  </a:lnTo>
                  <a:lnTo>
                    <a:pt x="432" y="176"/>
                  </a:lnTo>
                  <a:lnTo>
                    <a:pt x="431" y="185"/>
                  </a:lnTo>
                  <a:lnTo>
                    <a:pt x="430" y="194"/>
                  </a:lnTo>
                  <a:lnTo>
                    <a:pt x="429" y="201"/>
                  </a:lnTo>
                  <a:lnTo>
                    <a:pt x="427" y="210"/>
                  </a:lnTo>
                  <a:lnTo>
                    <a:pt x="424" y="218"/>
                  </a:lnTo>
                  <a:lnTo>
                    <a:pt x="421" y="226"/>
                  </a:lnTo>
                  <a:lnTo>
                    <a:pt x="417" y="234"/>
                  </a:lnTo>
                  <a:lnTo>
                    <a:pt x="412" y="242"/>
                  </a:lnTo>
                  <a:lnTo>
                    <a:pt x="408" y="249"/>
                  </a:lnTo>
                  <a:lnTo>
                    <a:pt x="403" y="255"/>
                  </a:lnTo>
                  <a:lnTo>
                    <a:pt x="397" y="262"/>
                  </a:lnTo>
                  <a:lnTo>
                    <a:pt x="392" y="269"/>
                  </a:lnTo>
                  <a:lnTo>
                    <a:pt x="386" y="276"/>
                  </a:lnTo>
                  <a:lnTo>
                    <a:pt x="379" y="282"/>
                  </a:lnTo>
                  <a:lnTo>
                    <a:pt x="372" y="288"/>
                  </a:lnTo>
                  <a:lnTo>
                    <a:pt x="364" y="293"/>
                  </a:lnTo>
                  <a:lnTo>
                    <a:pt x="356" y="299"/>
                  </a:lnTo>
                  <a:lnTo>
                    <a:pt x="348" y="304"/>
                  </a:lnTo>
                  <a:lnTo>
                    <a:pt x="339" y="307"/>
                  </a:lnTo>
                  <a:lnTo>
                    <a:pt x="330" y="311"/>
                  </a:lnTo>
                  <a:lnTo>
                    <a:pt x="322" y="315"/>
                  </a:lnTo>
                  <a:lnTo>
                    <a:pt x="313" y="319"/>
                  </a:lnTo>
                  <a:lnTo>
                    <a:pt x="303" y="322"/>
                  </a:lnTo>
                  <a:lnTo>
                    <a:pt x="293" y="325"/>
                  </a:lnTo>
                  <a:lnTo>
                    <a:pt x="283" y="328"/>
                  </a:lnTo>
                  <a:lnTo>
                    <a:pt x="272" y="330"/>
                  </a:lnTo>
                  <a:lnTo>
                    <a:pt x="262" y="332"/>
                  </a:lnTo>
                  <a:lnTo>
                    <a:pt x="252" y="333"/>
                  </a:lnTo>
                  <a:lnTo>
                    <a:pt x="241" y="334"/>
                  </a:lnTo>
                  <a:lnTo>
                    <a:pt x="229" y="334"/>
                  </a:lnTo>
                  <a:lnTo>
                    <a:pt x="218" y="334"/>
                  </a:lnTo>
                  <a:lnTo>
                    <a:pt x="206" y="334"/>
                  </a:lnTo>
                </a:path>
              </a:pathLst>
            </a:custGeom>
            <a:solidFill>
              <a:srgbClr val="E6E6E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1" name="Freeform 1134"/>
            <p:cNvSpPr>
              <a:spLocks/>
            </p:cNvSpPr>
            <p:nvPr/>
          </p:nvSpPr>
          <p:spPr bwMode="auto">
            <a:xfrm>
              <a:off x="3440" y="3715"/>
              <a:ext cx="428" cy="333"/>
            </a:xfrm>
            <a:custGeom>
              <a:avLst/>
              <a:gdLst/>
              <a:ahLst/>
              <a:cxnLst>
                <a:cxn ang="0">
                  <a:pos x="181" y="329"/>
                </a:cxn>
                <a:cxn ang="0">
                  <a:pos x="149" y="322"/>
                </a:cxn>
                <a:cxn ang="0">
                  <a:pos x="119" y="312"/>
                </a:cxn>
                <a:cxn ang="0">
                  <a:pos x="92" y="300"/>
                </a:cxn>
                <a:cxn ang="0">
                  <a:pos x="67" y="283"/>
                </a:cxn>
                <a:cxn ang="0">
                  <a:pos x="45" y="264"/>
                </a:cxn>
                <a:cxn ang="0">
                  <a:pos x="29" y="245"/>
                </a:cxn>
                <a:cxn ang="0">
                  <a:pos x="15" y="222"/>
                </a:cxn>
                <a:cxn ang="0">
                  <a:pos x="5" y="197"/>
                </a:cxn>
                <a:cxn ang="0">
                  <a:pos x="0" y="173"/>
                </a:cxn>
                <a:cxn ang="0">
                  <a:pos x="0" y="147"/>
                </a:cxn>
                <a:cxn ang="0">
                  <a:pos x="5" y="123"/>
                </a:cxn>
                <a:cxn ang="0">
                  <a:pos x="15" y="99"/>
                </a:cxn>
                <a:cxn ang="0">
                  <a:pos x="28" y="79"/>
                </a:cxn>
                <a:cxn ang="0">
                  <a:pos x="44" y="60"/>
                </a:cxn>
                <a:cxn ang="0">
                  <a:pos x="65" y="42"/>
                </a:cxn>
                <a:cxn ang="0">
                  <a:pos x="89" y="28"/>
                </a:cxn>
                <a:cxn ang="0">
                  <a:pos x="114" y="17"/>
                </a:cxn>
                <a:cxn ang="0">
                  <a:pos x="142" y="8"/>
                </a:cxn>
                <a:cxn ang="0">
                  <a:pos x="172" y="3"/>
                </a:cxn>
                <a:cxn ang="0">
                  <a:pos x="203" y="0"/>
                </a:cxn>
                <a:cxn ang="0">
                  <a:pos x="236" y="2"/>
                </a:cxn>
                <a:cxn ang="0">
                  <a:pos x="266" y="7"/>
                </a:cxn>
                <a:cxn ang="0">
                  <a:pos x="295" y="16"/>
                </a:cxn>
                <a:cxn ang="0">
                  <a:pos x="322" y="27"/>
                </a:cxn>
                <a:cxn ang="0">
                  <a:pos x="347" y="41"/>
                </a:cxn>
                <a:cxn ang="0">
                  <a:pos x="370" y="58"/>
                </a:cxn>
                <a:cxn ang="0">
                  <a:pos x="389" y="77"/>
                </a:cxn>
                <a:cxn ang="0">
                  <a:pos x="404" y="96"/>
                </a:cxn>
                <a:cxn ang="0">
                  <a:pos x="416" y="119"/>
                </a:cxn>
                <a:cxn ang="0">
                  <a:pos x="424" y="142"/>
                </a:cxn>
                <a:cxn ang="0">
                  <a:pos x="427" y="167"/>
                </a:cxn>
                <a:cxn ang="0">
                  <a:pos x="425" y="193"/>
                </a:cxn>
                <a:cxn ang="0">
                  <a:pos x="419" y="217"/>
                </a:cxn>
                <a:cxn ang="0">
                  <a:pos x="408" y="240"/>
                </a:cxn>
                <a:cxn ang="0">
                  <a:pos x="393" y="260"/>
                </a:cxn>
                <a:cxn ang="0">
                  <a:pos x="375" y="280"/>
                </a:cxn>
                <a:cxn ang="0">
                  <a:pos x="352" y="296"/>
                </a:cxn>
                <a:cxn ang="0">
                  <a:pos x="326" y="309"/>
                </a:cxn>
                <a:cxn ang="0">
                  <a:pos x="299" y="320"/>
                </a:cxn>
                <a:cxn ang="0">
                  <a:pos x="269" y="328"/>
                </a:cxn>
                <a:cxn ang="0">
                  <a:pos x="237" y="331"/>
                </a:cxn>
                <a:cxn ang="0">
                  <a:pos x="203" y="331"/>
                </a:cxn>
              </a:cxnLst>
              <a:rect l="0" t="0" r="r" b="b"/>
              <a:pathLst>
                <a:path w="428" h="333">
                  <a:moveTo>
                    <a:pt x="203" y="331"/>
                  </a:moveTo>
                  <a:lnTo>
                    <a:pt x="192" y="330"/>
                  </a:lnTo>
                  <a:lnTo>
                    <a:pt x="181" y="329"/>
                  </a:lnTo>
                  <a:lnTo>
                    <a:pt x="170" y="327"/>
                  </a:lnTo>
                  <a:lnTo>
                    <a:pt x="160" y="325"/>
                  </a:lnTo>
                  <a:lnTo>
                    <a:pt x="149" y="322"/>
                  </a:lnTo>
                  <a:lnTo>
                    <a:pt x="139" y="319"/>
                  </a:lnTo>
                  <a:lnTo>
                    <a:pt x="128" y="316"/>
                  </a:lnTo>
                  <a:lnTo>
                    <a:pt x="119" y="312"/>
                  </a:lnTo>
                  <a:lnTo>
                    <a:pt x="109" y="308"/>
                  </a:lnTo>
                  <a:lnTo>
                    <a:pt x="101" y="304"/>
                  </a:lnTo>
                  <a:lnTo>
                    <a:pt x="92" y="300"/>
                  </a:lnTo>
                  <a:lnTo>
                    <a:pt x="83" y="294"/>
                  </a:lnTo>
                  <a:lnTo>
                    <a:pt x="75" y="289"/>
                  </a:lnTo>
                  <a:lnTo>
                    <a:pt x="67" y="283"/>
                  </a:lnTo>
                  <a:lnTo>
                    <a:pt x="60" y="277"/>
                  </a:lnTo>
                  <a:lnTo>
                    <a:pt x="52" y="271"/>
                  </a:lnTo>
                  <a:lnTo>
                    <a:pt x="45" y="264"/>
                  </a:lnTo>
                  <a:lnTo>
                    <a:pt x="39" y="258"/>
                  </a:lnTo>
                  <a:lnTo>
                    <a:pt x="34" y="251"/>
                  </a:lnTo>
                  <a:lnTo>
                    <a:pt x="29" y="245"/>
                  </a:lnTo>
                  <a:lnTo>
                    <a:pt x="23" y="237"/>
                  </a:lnTo>
                  <a:lnTo>
                    <a:pt x="19" y="229"/>
                  </a:lnTo>
                  <a:lnTo>
                    <a:pt x="15" y="222"/>
                  </a:lnTo>
                  <a:lnTo>
                    <a:pt x="11" y="214"/>
                  </a:lnTo>
                  <a:lnTo>
                    <a:pt x="8" y="206"/>
                  </a:lnTo>
                  <a:lnTo>
                    <a:pt x="5" y="197"/>
                  </a:lnTo>
                  <a:lnTo>
                    <a:pt x="3" y="190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6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3" y="131"/>
                  </a:lnTo>
                  <a:lnTo>
                    <a:pt x="5" y="123"/>
                  </a:lnTo>
                  <a:lnTo>
                    <a:pt x="8" y="115"/>
                  </a:lnTo>
                  <a:lnTo>
                    <a:pt x="11" y="107"/>
                  </a:lnTo>
                  <a:lnTo>
                    <a:pt x="15" y="99"/>
                  </a:lnTo>
                  <a:lnTo>
                    <a:pt x="19" y="92"/>
                  </a:lnTo>
                  <a:lnTo>
                    <a:pt x="23" y="85"/>
                  </a:lnTo>
                  <a:lnTo>
                    <a:pt x="28" y="79"/>
                  </a:lnTo>
                  <a:lnTo>
                    <a:pt x="34" y="72"/>
                  </a:lnTo>
                  <a:lnTo>
                    <a:pt x="38" y="66"/>
                  </a:lnTo>
                  <a:lnTo>
                    <a:pt x="44" y="60"/>
                  </a:lnTo>
                  <a:lnTo>
                    <a:pt x="51" y="54"/>
                  </a:lnTo>
                  <a:lnTo>
                    <a:pt x="58" y="48"/>
                  </a:lnTo>
                  <a:lnTo>
                    <a:pt x="65" y="42"/>
                  </a:lnTo>
                  <a:lnTo>
                    <a:pt x="73" y="37"/>
                  </a:lnTo>
                  <a:lnTo>
                    <a:pt x="81" y="32"/>
                  </a:lnTo>
                  <a:lnTo>
                    <a:pt x="89" y="28"/>
                  </a:lnTo>
                  <a:lnTo>
                    <a:pt x="97" y="25"/>
                  </a:lnTo>
                  <a:lnTo>
                    <a:pt x="106" y="21"/>
                  </a:lnTo>
                  <a:lnTo>
                    <a:pt x="114" y="17"/>
                  </a:lnTo>
                  <a:lnTo>
                    <a:pt x="123" y="14"/>
                  </a:lnTo>
                  <a:lnTo>
                    <a:pt x="133" y="11"/>
                  </a:lnTo>
                  <a:lnTo>
                    <a:pt x="142" y="8"/>
                  </a:lnTo>
                  <a:lnTo>
                    <a:pt x="152" y="6"/>
                  </a:lnTo>
                  <a:lnTo>
                    <a:pt x="162" y="4"/>
                  </a:lnTo>
                  <a:lnTo>
                    <a:pt x="172" y="3"/>
                  </a:lnTo>
                  <a:lnTo>
                    <a:pt x="182" y="2"/>
                  </a:lnTo>
                  <a:lnTo>
                    <a:pt x="192" y="1"/>
                  </a:lnTo>
                  <a:lnTo>
                    <a:pt x="203" y="0"/>
                  </a:lnTo>
                  <a:lnTo>
                    <a:pt x="214" y="1"/>
                  </a:lnTo>
                  <a:lnTo>
                    <a:pt x="225" y="1"/>
                  </a:lnTo>
                  <a:lnTo>
                    <a:pt x="236" y="2"/>
                  </a:lnTo>
                  <a:lnTo>
                    <a:pt x="246" y="3"/>
                  </a:lnTo>
                  <a:lnTo>
                    <a:pt x="256" y="5"/>
                  </a:lnTo>
                  <a:lnTo>
                    <a:pt x="266" y="7"/>
                  </a:lnTo>
                  <a:lnTo>
                    <a:pt x="276" y="10"/>
                  </a:lnTo>
                  <a:lnTo>
                    <a:pt x="286" y="12"/>
                  </a:lnTo>
                  <a:lnTo>
                    <a:pt x="295" y="16"/>
                  </a:lnTo>
                  <a:lnTo>
                    <a:pt x="305" y="19"/>
                  </a:lnTo>
                  <a:lnTo>
                    <a:pt x="314" y="23"/>
                  </a:lnTo>
                  <a:lnTo>
                    <a:pt x="322" y="27"/>
                  </a:lnTo>
                  <a:lnTo>
                    <a:pt x="331" y="31"/>
                  </a:lnTo>
                  <a:lnTo>
                    <a:pt x="339" y="35"/>
                  </a:lnTo>
                  <a:lnTo>
                    <a:pt x="347" y="41"/>
                  </a:lnTo>
                  <a:lnTo>
                    <a:pt x="355" y="46"/>
                  </a:lnTo>
                  <a:lnTo>
                    <a:pt x="362" y="52"/>
                  </a:lnTo>
                  <a:lnTo>
                    <a:pt x="370" y="58"/>
                  </a:lnTo>
                  <a:lnTo>
                    <a:pt x="376" y="63"/>
                  </a:lnTo>
                  <a:lnTo>
                    <a:pt x="383" y="70"/>
                  </a:lnTo>
                  <a:lnTo>
                    <a:pt x="389" y="77"/>
                  </a:lnTo>
                  <a:lnTo>
                    <a:pt x="394" y="83"/>
                  </a:lnTo>
                  <a:lnTo>
                    <a:pt x="399" y="89"/>
                  </a:lnTo>
                  <a:lnTo>
                    <a:pt x="404" y="96"/>
                  </a:lnTo>
                  <a:lnTo>
                    <a:pt x="408" y="104"/>
                  </a:lnTo>
                  <a:lnTo>
                    <a:pt x="412" y="111"/>
                  </a:lnTo>
                  <a:lnTo>
                    <a:pt x="416" y="119"/>
                  </a:lnTo>
                  <a:lnTo>
                    <a:pt x="419" y="127"/>
                  </a:lnTo>
                  <a:lnTo>
                    <a:pt x="421" y="135"/>
                  </a:lnTo>
                  <a:lnTo>
                    <a:pt x="424" y="142"/>
                  </a:lnTo>
                  <a:lnTo>
                    <a:pt x="425" y="150"/>
                  </a:lnTo>
                  <a:lnTo>
                    <a:pt x="426" y="158"/>
                  </a:lnTo>
                  <a:lnTo>
                    <a:pt x="427" y="167"/>
                  </a:lnTo>
                  <a:lnTo>
                    <a:pt x="427" y="175"/>
                  </a:lnTo>
                  <a:lnTo>
                    <a:pt x="426" y="184"/>
                  </a:lnTo>
                  <a:lnTo>
                    <a:pt x="425" y="193"/>
                  </a:lnTo>
                  <a:lnTo>
                    <a:pt x="424" y="200"/>
                  </a:lnTo>
                  <a:lnTo>
                    <a:pt x="422" y="209"/>
                  </a:lnTo>
                  <a:lnTo>
                    <a:pt x="419" y="217"/>
                  </a:lnTo>
                  <a:lnTo>
                    <a:pt x="416" y="225"/>
                  </a:lnTo>
                  <a:lnTo>
                    <a:pt x="412" y="232"/>
                  </a:lnTo>
                  <a:lnTo>
                    <a:pt x="408" y="240"/>
                  </a:lnTo>
                  <a:lnTo>
                    <a:pt x="403" y="247"/>
                  </a:lnTo>
                  <a:lnTo>
                    <a:pt x="398" y="253"/>
                  </a:lnTo>
                  <a:lnTo>
                    <a:pt x="393" y="260"/>
                  </a:lnTo>
                  <a:lnTo>
                    <a:pt x="387" y="267"/>
                  </a:lnTo>
                  <a:lnTo>
                    <a:pt x="381" y="274"/>
                  </a:lnTo>
                  <a:lnTo>
                    <a:pt x="375" y="280"/>
                  </a:lnTo>
                  <a:lnTo>
                    <a:pt x="367" y="285"/>
                  </a:lnTo>
                  <a:lnTo>
                    <a:pt x="360" y="291"/>
                  </a:lnTo>
                  <a:lnTo>
                    <a:pt x="352" y="296"/>
                  </a:lnTo>
                  <a:lnTo>
                    <a:pt x="344" y="301"/>
                  </a:lnTo>
                  <a:lnTo>
                    <a:pt x="335" y="305"/>
                  </a:lnTo>
                  <a:lnTo>
                    <a:pt x="326" y="309"/>
                  </a:lnTo>
                  <a:lnTo>
                    <a:pt x="318" y="313"/>
                  </a:lnTo>
                  <a:lnTo>
                    <a:pt x="309" y="317"/>
                  </a:lnTo>
                  <a:lnTo>
                    <a:pt x="299" y="320"/>
                  </a:lnTo>
                  <a:lnTo>
                    <a:pt x="289" y="323"/>
                  </a:lnTo>
                  <a:lnTo>
                    <a:pt x="279" y="325"/>
                  </a:lnTo>
                  <a:lnTo>
                    <a:pt x="269" y="328"/>
                  </a:lnTo>
                  <a:lnTo>
                    <a:pt x="258" y="329"/>
                  </a:lnTo>
                  <a:lnTo>
                    <a:pt x="248" y="331"/>
                  </a:lnTo>
                  <a:lnTo>
                    <a:pt x="237" y="331"/>
                  </a:lnTo>
                  <a:lnTo>
                    <a:pt x="226" y="332"/>
                  </a:lnTo>
                  <a:lnTo>
                    <a:pt x="215" y="332"/>
                  </a:lnTo>
                  <a:lnTo>
                    <a:pt x="203" y="331"/>
                  </a:lnTo>
                </a:path>
              </a:pathLst>
            </a:custGeom>
            <a:solidFill>
              <a:srgbClr val="E5E5E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2" name="Freeform 1135"/>
            <p:cNvSpPr>
              <a:spLocks/>
            </p:cNvSpPr>
            <p:nvPr/>
          </p:nvSpPr>
          <p:spPr bwMode="auto">
            <a:xfrm>
              <a:off x="3442" y="3717"/>
              <a:ext cx="424" cy="329"/>
            </a:xfrm>
            <a:custGeom>
              <a:avLst/>
              <a:gdLst/>
              <a:ahLst/>
              <a:cxnLst>
                <a:cxn ang="0">
                  <a:pos x="179" y="325"/>
                </a:cxn>
                <a:cxn ang="0">
                  <a:pos x="148" y="319"/>
                </a:cxn>
                <a:cxn ang="0">
                  <a:pos x="118" y="308"/>
                </a:cxn>
                <a:cxn ang="0">
                  <a:pos x="91" y="296"/>
                </a:cxn>
                <a:cxn ang="0">
                  <a:pos x="67" y="280"/>
                </a:cxn>
                <a:cxn ang="0">
                  <a:pos x="45" y="262"/>
                </a:cxn>
                <a:cxn ang="0">
                  <a:pos x="28" y="242"/>
                </a:cxn>
                <a:cxn ang="0">
                  <a:pos x="14" y="219"/>
                </a:cxn>
                <a:cxn ang="0">
                  <a:pos x="5" y="195"/>
                </a:cxn>
                <a:cxn ang="0">
                  <a:pos x="0" y="171"/>
                </a:cxn>
                <a:cxn ang="0">
                  <a:pos x="0" y="145"/>
                </a:cxn>
                <a:cxn ang="0">
                  <a:pos x="5" y="121"/>
                </a:cxn>
                <a:cxn ang="0">
                  <a:pos x="14" y="98"/>
                </a:cxn>
                <a:cxn ang="0">
                  <a:pos x="28" y="78"/>
                </a:cxn>
                <a:cxn ang="0">
                  <a:pos x="44" y="59"/>
                </a:cxn>
                <a:cxn ang="0">
                  <a:pos x="65" y="41"/>
                </a:cxn>
                <a:cxn ang="0">
                  <a:pos x="88" y="27"/>
                </a:cxn>
                <a:cxn ang="0">
                  <a:pos x="113" y="16"/>
                </a:cxn>
                <a:cxn ang="0">
                  <a:pos x="141" y="7"/>
                </a:cxn>
                <a:cxn ang="0">
                  <a:pos x="171" y="2"/>
                </a:cxn>
                <a:cxn ang="0">
                  <a:pos x="201" y="0"/>
                </a:cxn>
                <a:cxn ang="0">
                  <a:pos x="233" y="2"/>
                </a:cxn>
                <a:cxn ang="0">
                  <a:pos x="263" y="7"/>
                </a:cxn>
                <a:cxn ang="0">
                  <a:pos x="292" y="15"/>
                </a:cxn>
                <a:cxn ang="0">
                  <a:pos x="319" y="27"/>
                </a:cxn>
                <a:cxn ang="0">
                  <a:pos x="344" y="40"/>
                </a:cxn>
                <a:cxn ang="0">
                  <a:pos x="366" y="57"/>
                </a:cxn>
                <a:cxn ang="0">
                  <a:pos x="385" y="75"/>
                </a:cxn>
                <a:cxn ang="0">
                  <a:pos x="400" y="95"/>
                </a:cxn>
                <a:cxn ang="0">
                  <a:pos x="412" y="117"/>
                </a:cxn>
                <a:cxn ang="0">
                  <a:pos x="420" y="140"/>
                </a:cxn>
                <a:cxn ang="0">
                  <a:pos x="423" y="165"/>
                </a:cxn>
                <a:cxn ang="0">
                  <a:pos x="421" y="191"/>
                </a:cxn>
                <a:cxn ang="0">
                  <a:pos x="415" y="214"/>
                </a:cxn>
                <a:cxn ang="0">
                  <a:pos x="404" y="237"/>
                </a:cxn>
                <a:cxn ang="0">
                  <a:pos x="389" y="257"/>
                </a:cxn>
                <a:cxn ang="0">
                  <a:pos x="371" y="277"/>
                </a:cxn>
                <a:cxn ang="0">
                  <a:pos x="348" y="293"/>
                </a:cxn>
                <a:cxn ang="0">
                  <a:pos x="323" y="306"/>
                </a:cxn>
                <a:cxn ang="0">
                  <a:pos x="296" y="317"/>
                </a:cxn>
                <a:cxn ang="0">
                  <a:pos x="266" y="324"/>
                </a:cxn>
                <a:cxn ang="0">
                  <a:pos x="235" y="328"/>
                </a:cxn>
                <a:cxn ang="0">
                  <a:pos x="201" y="328"/>
                </a:cxn>
              </a:cxnLst>
              <a:rect l="0" t="0" r="r" b="b"/>
              <a:pathLst>
                <a:path w="424" h="329">
                  <a:moveTo>
                    <a:pt x="201" y="328"/>
                  </a:moveTo>
                  <a:lnTo>
                    <a:pt x="190" y="327"/>
                  </a:lnTo>
                  <a:lnTo>
                    <a:pt x="179" y="325"/>
                  </a:lnTo>
                  <a:lnTo>
                    <a:pt x="169" y="324"/>
                  </a:lnTo>
                  <a:lnTo>
                    <a:pt x="158" y="321"/>
                  </a:lnTo>
                  <a:lnTo>
                    <a:pt x="148" y="319"/>
                  </a:lnTo>
                  <a:lnTo>
                    <a:pt x="137" y="316"/>
                  </a:lnTo>
                  <a:lnTo>
                    <a:pt x="127" y="312"/>
                  </a:lnTo>
                  <a:lnTo>
                    <a:pt x="118" y="308"/>
                  </a:lnTo>
                  <a:lnTo>
                    <a:pt x="108" y="305"/>
                  </a:lnTo>
                  <a:lnTo>
                    <a:pt x="100" y="301"/>
                  </a:lnTo>
                  <a:lnTo>
                    <a:pt x="91" y="296"/>
                  </a:lnTo>
                  <a:lnTo>
                    <a:pt x="83" y="291"/>
                  </a:lnTo>
                  <a:lnTo>
                    <a:pt x="74" y="286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2" y="268"/>
                  </a:lnTo>
                  <a:lnTo>
                    <a:pt x="45" y="262"/>
                  </a:lnTo>
                  <a:lnTo>
                    <a:pt x="39" y="255"/>
                  </a:lnTo>
                  <a:lnTo>
                    <a:pt x="34" y="248"/>
                  </a:lnTo>
                  <a:lnTo>
                    <a:pt x="28" y="242"/>
                  </a:lnTo>
                  <a:lnTo>
                    <a:pt x="23" y="234"/>
                  </a:lnTo>
                  <a:lnTo>
                    <a:pt x="19" y="227"/>
                  </a:lnTo>
                  <a:lnTo>
                    <a:pt x="14" y="219"/>
                  </a:lnTo>
                  <a:lnTo>
                    <a:pt x="11" y="211"/>
                  </a:lnTo>
                  <a:lnTo>
                    <a:pt x="8" y="203"/>
                  </a:lnTo>
                  <a:lnTo>
                    <a:pt x="5" y="195"/>
                  </a:lnTo>
                  <a:lnTo>
                    <a:pt x="3" y="188"/>
                  </a:lnTo>
                  <a:lnTo>
                    <a:pt x="1" y="179"/>
                  </a:lnTo>
                  <a:lnTo>
                    <a:pt x="0" y="171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1" y="137"/>
                  </a:lnTo>
                  <a:lnTo>
                    <a:pt x="3" y="129"/>
                  </a:lnTo>
                  <a:lnTo>
                    <a:pt x="5" y="121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3" y="84"/>
                  </a:lnTo>
                  <a:lnTo>
                    <a:pt x="28" y="78"/>
                  </a:lnTo>
                  <a:lnTo>
                    <a:pt x="33" y="71"/>
                  </a:lnTo>
                  <a:lnTo>
                    <a:pt x="38" y="65"/>
                  </a:lnTo>
                  <a:lnTo>
                    <a:pt x="44" y="59"/>
                  </a:lnTo>
                  <a:lnTo>
                    <a:pt x="51" y="53"/>
                  </a:lnTo>
                  <a:lnTo>
                    <a:pt x="57" y="47"/>
                  </a:lnTo>
                  <a:lnTo>
                    <a:pt x="65" y="41"/>
                  </a:lnTo>
                  <a:lnTo>
                    <a:pt x="72" y="36"/>
                  </a:lnTo>
                  <a:lnTo>
                    <a:pt x="80" y="31"/>
                  </a:lnTo>
                  <a:lnTo>
                    <a:pt x="88" y="27"/>
                  </a:lnTo>
                  <a:lnTo>
                    <a:pt x="97" y="24"/>
                  </a:lnTo>
                  <a:lnTo>
                    <a:pt x="105" y="20"/>
                  </a:lnTo>
                  <a:lnTo>
                    <a:pt x="113" y="16"/>
                  </a:lnTo>
                  <a:lnTo>
                    <a:pt x="122" y="13"/>
                  </a:lnTo>
                  <a:lnTo>
                    <a:pt x="131" y="10"/>
                  </a:lnTo>
                  <a:lnTo>
                    <a:pt x="141" y="7"/>
                  </a:lnTo>
                  <a:lnTo>
                    <a:pt x="151" y="5"/>
                  </a:lnTo>
                  <a:lnTo>
                    <a:pt x="161" y="4"/>
                  </a:lnTo>
                  <a:lnTo>
                    <a:pt x="171" y="2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1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3" y="2"/>
                  </a:lnTo>
                  <a:lnTo>
                    <a:pt x="244" y="3"/>
                  </a:lnTo>
                  <a:lnTo>
                    <a:pt x="253" y="4"/>
                  </a:lnTo>
                  <a:lnTo>
                    <a:pt x="263" y="7"/>
                  </a:lnTo>
                  <a:lnTo>
                    <a:pt x="273" y="9"/>
                  </a:lnTo>
                  <a:lnTo>
                    <a:pt x="283" y="12"/>
                  </a:lnTo>
                  <a:lnTo>
                    <a:pt x="292" y="15"/>
                  </a:lnTo>
                  <a:lnTo>
                    <a:pt x="302" y="19"/>
                  </a:lnTo>
                  <a:lnTo>
                    <a:pt x="311" y="23"/>
                  </a:lnTo>
                  <a:lnTo>
                    <a:pt x="319" y="27"/>
                  </a:lnTo>
                  <a:lnTo>
                    <a:pt x="327" y="30"/>
                  </a:lnTo>
                  <a:lnTo>
                    <a:pt x="336" y="35"/>
                  </a:lnTo>
                  <a:lnTo>
                    <a:pt x="344" y="40"/>
                  </a:lnTo>
                  <a:lnTo>
                    <a:pt x="351" y="45"/>
                  </a:lnTo>
                  <a:lnTo>
                    <a:pt x="359" y="51"/>
                  </a:lnTo>
                  <a:lnTo>
                    <a:pt x="366" y="57"/>
                  </a:lnTo>
                  <a:lnTo>
                    <a:pt x="373" y="62"/>
                  </a:lnTo>
                  <a:lnTo>
                    <a:pt x="379" y="69"/>
                  </a:lnTo>
                  <a:lnTo>
                    <a:pt x="385" y="75"/>
                  </a:lnTo>
                  <a:lnTo>
                    <a:pt x="390" y="82"/>
                  </a:lnTo>
                  <a:lnTo>
                    <a:pt x="395" y="88"/>
                  </a:lnTo>
                  <a:lnTo>
                    <a:pt x="400" y="95"/>
                  </a:lnTo>
                  <a:lnTo>
                    <a:pt x="404" y="102"/>
                  </a:lnTo>
                  <a:lnTo>
                    <a:pt x="408" y="110"/>
                  </a:lnTo>
                  <a:lnTo>
                    <a:pt x="412" y="117"/>
                  </a:lnTo>
                  <a:lnTo>
                    <a:pt x="415" y="125"/>
                  </a:lnTo>
                  <a:lnTo>
                    <a:pt x="417" y="133"/>
                  </a:lnTo>
                  <a:lnTo>
                    <a:pt x="420" y="140"/>
                  </a:lnTo>
                  <a:lnTo>
                    <a:pt x="421" y="148"/>
                  </a:lnTo>
                  <a:lnTo>
                    <a:pt x="422" y="157"/>
                  </a:lnTo>
                  <a:lnTo>
                    <a:pt x="423" y="165"/>
                  </a:lnTo>
                  <a:lnTo>
                    <a:pt x="423" y="173"/>
                  </a:lnTo>
                  <a:lnTo>
                    <a:pt x="422" y="182"/>
                  </a:lnTo>
                  <a:lnTo>
                    <a:pt x="421" y="191"/>
                  </a:lnTo>
                  <a:lnTo>
                    <a:pt x="420" y="198"/>
                  </a:lnTo>
                  <a:lnTo>
                    <a:pt x="418" y="206"/>
                  </a:lnTo>
                  <a:lnTo>
                    <a:pt x="415" y="214"/>
                  </a:lnTo>
                  <a:lnTo>
                    <a:pt x="412" y="222"/>
                  </a:lnTo>
                  <a:lnTo>
                    <a:pt x="408" y="230"/>
                  </a:lnTo>
                  <a:lnTo>
                    <a:pt x="404" y="237"/>
                  </a:lnTo>
                  <a:lnTo>
                    <a:pt x="399" y="245"/>
                  </a:lnTo>
                  <a:lnTo>
                    <a:pt x="394" y="251"/>
                  </a:lnTo>
                  <a:lnTo>
                    <a:pt x="389" y="257"/>
                  </a:lnTo>
                  <a:lnTo>
                    <a:pt x="384" y="264"/>
                  </a:lnTo>
                  <a:lnTo>
                    <a:pt x="377" y="271"/>
                  </a:lnTo>
                  <a:lnTo>
                    <a:pt x="371" y="277"/>
                  </a:lnTo>
                  <a:lnTo>
                    <a:pt x="364" y="282"/>
                  </a:lnTo>
                  <a:lnTo>
                    <a:pt x="356" y="288"/>
                  </a:lnTo>
                  <a:lnTo>
                    <a:pt x="348" y="293"/>
                  </a:lnTo>
                  <a:lnTo>
                    <a:pt x="341" y="298"/>
                  </a:lnTo>
                  <a:lnTo>
                    <a:pt x="332" y="302"/>
                  </a:lnTo>
                  <a:lnTo>
                    <a:pt x="323" y="306"/>
                  </a:lnTo>
                  <a:lnTo>
                    <a:pt x="315" y="310"/>
                  </a:lnTo>
                  <a:lnTo>
                    <a:pt x="306" y="313"/>
                  </a:lnTo>
                  <a:lnTo>
                    <a:pt x="296" y="317"/>
                  </a:lnTo>
                  <a:lnTo>
                    <a:pt x="287" y="319"/>
                  </a:lnTo>
                  <a:lnTo>
                    <a:pt x="276" y="322"/>
                  </a:lnTo>
                  <a:lnTo>
                    <a:pt x="266" y="324"/>
                  </a:lnTo>
                  <a:lnTo>
                    <a:pt x="256" y="326"/>
                  </a:lnTo>
                  <a:lnTo>
                    <a:pt x="246" y="327"/>
                  </a:lnTo>
                  <a:lnTo>
                    <a:pt x="235" y="328"/>
                  </a:lnTo>
                  <a:lnTo>
                    <a:pt x="224" y="328"/>
                  </a:lnTo>
                  <a:lnTo>
                    <a:pt x="213" y="328"/>
                  </a:lnTo>
                  <a:lnTo>
                    <a:pt x="201" y="328"/>
                  </a:lnTo>
                </a:path>
              </a:pathLst>
            </a:custGeom>
            <a:solidFill>
              <a:srgbClr val="E4E4E4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3" name="Freeform 1136"/>
            <p:cNvSpPr>
              <a:spLocks/>
            </p:cNvSpPr>
            <p:nvPr/>
          </p:nvSpPr>
          <p:spPr bwMode="auto">
            <a:xfrm>
              <a:off x="3444" y="3719"/>
              <a:ext cx="420" cy="326"/>
            </a:xfrm>
            <a:custGeom>
              <a:avLst/>
              <a:gdLst/>
              <a:ahLst/>
              <a:cxnLst>
                <a:cxn ang="0">
                  <a:pos x="177" y="322"/>
                </a:cxn>
                <a:cxn ang="0">
                  <a:pos x="146" y="315"/>
                </a:cxn>
                <a:cxn ang="0">
                  <a:pos x="117" y="305"/>
                </a:cxn>
                <a:cxn ang="0">
                  <a:pos x="90" y="293"/>
                </a:cxn>
                <a:cxn ang="0">
                  <a:pos x="66" y="277"/>
                </a:cxn>
                <a:cxn ang="0">
                  <a:pos x="45" y="259"/>
                </a:cxn>
                <a:cxn ang="0">
                  <a:pos x="28" y="239"/>
                </a:cxn>
                <a:cxn ang="0">
                  <a:pos x="14" y="217"/>
                </a:cxn>
                <a:cxn ang="0">
                  <a:pos x="5" y="193"/>
                </a:cxn>
                <a:cxn ang="0">
                  <a:pos x="0" y="169"/>
                </a:cxn>
                <a:cxn ang="0">
                  <a:pos x="0" y="143"/>
                </a:cxn>
                <a:cxn ang="0">
                  <a:pos x="5" y="120"/>
                </a:cxn>
                <a:cxn ang="0">
                  <a:pos x="14" y="97"/>
                </a:cxn>
                <a:cxn ang="0">
                  <a:pos x="28" y="77"/>
                </a:cxn>
                <a:cxn ang="0">
                  <a:pos x="44" y="57"/>
                </a:cxn>
                <a:cxn ang="0">
                  <a:pos x="64" y="41"/>
                </a:cxn>
                <a:cxn ang="0">
                  <a:pos x="87" y="27"/>
                </a:cxn>
                <a:cxn ang="0">
                  <a:pos x="112" y="16"/>
                </a:cxn>
                <a:cxn ang="0">
                  <a:pos x="140" y="7"/>
                </a:cxn>
                <a:cxn ang="0">
                  <a:pos x="169" y="2"/>
                </a:cxn>
                <a:cxn ang="0">
                  <a:pos x="199" y="0"/>
                </a:cxn>
                <a:cxn ang="0">
                  <a:pos x="231" y="1"/>
                </a:cxn>
                <a:cxn ang="0">
                  <a:pos x="261" y="6"/>
                </a:cxn>
                <a:cxn ang="0">
                  <a:pos x="290" y="15"/>
                </a:cxn>
                <a:cxn ang="0">
                  <a:pos x="316" y="26"/>
                </a:cxn>
                <a:cxn ang="0">
                  <a:pos x="341" y="39"/>
                </a:cxn>
                <a:cxn ang="0">
                  <a:pos x="363" y="56"/>
                </a:cxn>
                <a:cxn ang="0">
                  <a:pos x="381" y="74"/>
                </a:cxn>
                <a:cxn ang="0">
                  <a:pos x="396" y="94"/>
                </a:cxn>
                <a:cxn ang="0">
                  <a:pos x="408" y="116"/>
                </a:cxn>
                <a:cxn ang="0">
                  <a:pos x="415" y="138"/>
                </a:cxn>
                <a:cxn ang="0">
                  <a:pos x="419" y="163"/>
                </a:cxn>
                <a:cxn ang="0">
                  <a:pos x="417" y="188"/>
                </a:cxn>
                <a:cxn ang="0">
                  <a:pos x="411" y="212"/>
                </a:cxn>
                <a:cxn ang="0">
                  <a:pos x="400" y="235"/>
                </a:cxn>
                <a:cxn ang="0">
                  <a:pos x="385" y="255"/>
                </a:cxn>
                <a:cxn ang="0">
                  <a:pos x="367" y="274"/>
                </a:cxn>
                <a:cxn ang="0">
                  <a:pos x="345" y="290"/>
                </a:cxn>
                <a:cxn ang="0">
                  <a:pos x="320" y="303"/>
                </a:cxn>
                <a:cxn ang="0">
                  <a:pos x="293" y="313"/>
                </a:cxn>
                <a:cxn ang="0">
                  <a:pos x="263" y="320"/>
                </a:cxn>
                <a:cxn ang="0">
                  <a:pos x="233" y="324"/>
                </a:cxn>
                <a:cxn ang="0">
                  <a:pos x="200" y="324"/>
                </a:cxn>
              </a:cxnLst>
              <a:rect l="0" t="0" r="r" b="b"/>
              <a:pathLst>
                <a:path w="420" h="326">
                  <a:moveTo>
                    <a:pt x="200" y="324"/>
                  </a:moveTo>
                  <a:lnTo>
                    <a:pt x="188" y="323"/>
                  </a:lnTo>
                  <a:lnTo>
                    <a:pt x="177" y="322"/>
                  </a:lnTo>
                  <a:lnTo>
                    <a:pt x="167" y="320"/>
                  </a:lnTo>
                  <a:lnTo>
                    <a:pt x="157" y="318"/>
                  </a:lnTo>
                  <a:lnTo>
                    <a:pt x="146" y="315"/>
                  </a:lnTo>
                  <a:lnTo>
                    <a:pt x="136" y="312"/>
                  </a:lnTo>
                  <a:lnTo>
                    <a:pt x="126" y="309"/>
                  </a:lnTo>
                  <a:lnTo>
                    <a:pt x="117" y="305"/>
                  </a:lnTo>
                  <a:lnTo>
                    <a:pt x="107" y="301"/>
                  </a:lnTo>
                  <a:lnTo>
                    <a:pt x="99" y="298"/>
                  </a:lnTo>
                  <a:lnTo>
                    <a:pt x="90" y="293"/>
                  </a:lnTo>
                  <a:lnTo>
                    <a:pt x="82" y="288"/>
                  </a:lnTo>
                  <a:lnTo>
                    <a:pt x="74" y="283"/>
                  </a:lnTo>
                  <a:lnTo>
                    <a:pt x="66" y="277"/>
                  </a:lnTo>
                  <a:lnTo>
                    <a:pt x="59" y="271"/>
                  </a:lnTo>
                  <a:lnTo>
                    <a:pt x="51" y="265"/>
                  </a:lnTo>
                  <a:lnTo>
                    <a:pt x="45" y="259"/>
                  </a:lnTo>
                  <a:lnTo>
                    <a:pt x="39" y="252"/>
                  </a:lnTo>
                  <a:lnTo>
                    <a:pt x="34" y="245"/>
                  </a:lnTo>
                  <a:lnTo>
                    <a:pt x="28" y="239"/>
                  </a:lnTo>
                  <a:lnTo>
                    <a:pt x="23" y="232"/>
                  </a:lnTo>
                  <a:lnTo>
                    <a:pt x="18" y="224"/>
                  </a:lnTo>
                  <a:lnTo>
                    <a:pt x="14" y="217"/>
                  </a:lnTo>
                  <a:lnTo>
                    <a:pt x="11" y="209"/>
                  </a:lnTo>
                  <a:lnTo>
                    <a:pt x="8" y="201"/>
                  </a:lnTo>
                  <a:lnTo>
                    <a:pt x="5" y="193"/>
                  </a:lnTo>
                  <a:lnTo>
                    <a:pt x="3" y="186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5" y="120"/>
                  </a:lnTo>
                  <a:lnTo>
                    <a:pt x="8" y="112"/>
                  </a:lnTo>
                  <a:lnTo>
                    <a:pt x="11" y="104"/>
                  </a:lnTo>
                  <a:lnTo>
                    <a:pt x="14" y="97"/>
                  </a:lnTo>
                  <a:lnTo>
                    <a:pt x="18" y="89"/>
                  </a:lnTo>
                  <a:lnTo>
                    <a:pt x="23" y="83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8" y="64"/>
                  </a:lnTo>
                  <a:lnTo>
                    <a:pt x="44" y="57"/>
                  </a:lnTo>
                  <a:lnTo>
                    <a:pt x="50" y="52"/>
                  </a:lnTo>
                  <a:lnTo>
                    <a:pt x="57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9" y="31"/>
                  </a:lnTo>
                  <a:lnTo>
                    <a:pt x="87" y="27"/>
                  </a:lnTo>
                  <a:lnTo>
                    <a:pt x="95" y="23"/>
                  </a:lnTo>
                  <a:lnTo>
                    <a:pt x="104" y="19"/>
                  </a:lnTo>
                  <a:lnTo>
                    <a:pt x="112" y="16"/>
                  </a:lnTo>
                  <a:lnTo>
                    <a:pt x="121" y="12"/>
                  </a:lnTo>
                  <a:lnTo>
                    <a:pt x="130" y="10"/>
                  </a:lnTo>
                  <a:lnTo>
                    <a:pt x="140" y="7"/>
                  </a:lnTo>
                  <a:lnTo>
                    <a:pt x="149" y="5"/>
                  </a:lnTo>
                  <a:lnTo>
                    <a:pt x="159" y="3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0" y="0"/>
                  </a:lnTo>
                  <a:lnTo>
                    <a:pt x="220" y="0"/>
                  </a:lnTo>
                  <a:lnTo>
                    <a:pt x="231" y="1"/>
                  </a:lnTo>
                  <a:lnTo>
                    <a:pt x="241" y="2"/>
                  </a:lnTo>
                  <a:lnTo>
                    <a:pt x="251" y="4"/>
                  </a:lnTo>
                  <a:lnTo>
                    <a:pt x="261" y="6"/>
                  </a:lnTo>
                  <a:lnTo>
                    <a:pt x="271" y="9"/>
                  </a:lnTo>
                  <a:lnTo>
                    <a:pt x="280" y="11"/>
                  </a:lnTo>
                  <a:lnTo>
                    <a:pt x="290" y="15"/>
                  </a:lnTo>
                  <a:lnTo>
                    <a:pt x="299" y="18"/>
                  </a:lnTo>
                  <a:lnTo>
                    <a:pt x="308" y="22"/>
                  </a:lnTo>
                  <a:lnTo>
                    <a:pt x="316" y="26"/>
                  </a:lnTo>
                  <a:lnTo>
                    <a:pt x="324" y="29"/>
                  </a:lnTo>
                  <a:lnTo>
                    <a:pt x="333" y="34"/>
                  </a:lnTo>
                  <a:lnTo>
                    <a:pt x="341" y="39"/>
                  </a:lnTo>
                  <a:lnTo>
                    <a:pt x="348" y="44"/>
                  </a:lnTo>
                  <a:lnTo>
                    <a:pt x="356" y="50"/>
                  </a:lnTo>
                  <a:lnTo>
                    <a:pt x="363" y="56"/>
                  </a:lnTo>
                  <a:lnTo>
                    <a:pt x="369" y="61"/>
                  </a:lnTo>
                  <a:lnTo>
                    <a:pt x="375" y="68"/>
                  </a:lnTo>
                  <a:lnTo>
                    <a:pt x="381" y="74"/>
                  </a:lnTo>
                  <a:lnTo>
                    <a:pt x="386" y="81"/>
                  </a:lnTo>
                  <a:lnTo>
                    <a:pt x="391" y="87"/>
                  </a:lnTo>
                  <a:lnTo>
                    <a:pt x="396" y="94"/>
                  </a:lnTo>
                  <a:lnTo>
                    <a:pt x="400" y="101"/>
                  </a:lnTo>
                  <a:lnTo>
                    <a:pt x="404" y="109"/>
                  </a:lnTo>
                  <a:lnTo>
                    <a:pt x="408" y="116"/>
                  </a:lnTo>
                  <a:lnTo>
                    <a:pt x="411" y="124"/>
                  </a:lnTo>
                  <a:lnTo>
                    <a:pt x="413" y="132"/>
                  </a:lnTo>
                  <a:lnTo>
                    <a:pt x="415" y="138"/>
                  </a:lnTo>
                  <a:lnTo>
                    <a:pt x="417" y="146"/>
                  </a:lnTo>
                  <a:lnTo>
                    <a:pt x="418" y="155"/>
                  </a:lnTo>
                  <a:lnTo>
                    <a:pt x="419" y="163"/>
                  </a:lnTo>
                  <a:lnTo>
                    <a:pt x="419" y="171"/>
                  </a:lnTo>
                  <a:lnTo>
                    <a:pt x="418" y="180"/>
                  </a:lnTo>
                  <a:lnTo>
                    <a:pt x="417" y="188"/>
                  </a:lnTo>
                  <a:lnTo>
                    <a:pt x="416" y="195"/>
                  </a:lnTo>
                  <a:lnTo>
                    <a:pt x="414" y="204"/>
                  </a:lnTo>
                  <a:lnTo>
                    <a:pt x="411" y="212"/>
                  </a:lnTo>
                  <a:lnTo>
                    <a:pt x="408" y="220"/>
                  </a:lnTo>
                  <a:lnTo>
                    <a:pt x="404" y="227"/>
                  </a:lnTo>
                  <a:lnTo>
                    <a:pt x="400" y="235"/>
                  </a:lnTo>
                  <a:lnTo>
                    <a:pt x="396" y="242"/>
                  </a:lnTo>
                  <a:lnTo>
                    <a:pt x="391" y="248"/>
                  </a:lnTo>
                  <a:lnTo>
                    <a:pt x="385" y="255"/>
                  </a:lnTo>
                  <a:lnTo>
                    <a:pt x="380" y="261"/>
                  </a:lnTo>
                  <a:lnTo>
                    <a:pt x="374" y="268"/>
                  </a:lnTo>
                  <a:lnTo>
                    <a:pt x="367" y="274"/>
                  </a:lnTo>
                  <a:lnTo>
                    <a:pt x="360" y="279"/>
                  </a:lnTo>
                  <a:lnTo>
                    <a:pt x="353" y="285"/>
                  </a:lnTo>
                  <a:lnTo>
                    <a:pt x="345" y="290"/>
                  </a:lnTo>
                  <a:lnTo>
                    <a:pt x="337" y="295"/>
                  </a:lnTo>
                  <a:lnTo>
                    <a:pt x="329" y="298"/>
                  </a:lnTo>
                  <a:lnTo>
                    <a:pt x="320" y="303"/>
                  </a:lnTo>
                  <a:lnTo>
                    <a:pt x="312" y="306"/>
                  </a:lnTo>
                  <a:lnTo>
                    <a:pt x="303" y="310"/>
                  </a:lnTo>
                  <a:lnTo>
                    <a:pt x="293" y="313"/>
                  </a:lnTo>
                  <a:lnTo>
                    <a:pt x="284" y="316"/>
                  </a:lnTo>
                  <a:lnTo>
                    <a:pt x="274" y="318"/>
                  </a:lnTo>
                  <a:lnTo>
                    <a:pt x="263" y="320"/>
                  </a:lnTo>
                  <a:lnTo>
                    <a:pt x="253" y="322"/>
                  </a:lnTo>
                  <a:lnTo>
                    <a:pt x="244" y="323"/>
                  </a:lnTo>
                  <a:lnTo>
                    <a:pt x="233" y="324"/>
                  </a:lnTo>
                  <a:lnTo>
                    <a:pt x="222" y="325"/>
                  </a:lnTo>
                  <a:lnTo>
                    <a:pt x="211" y="325"/>
                  </a:lnTo>
                  <a:lnTo>
                    <a:pt x="200" y="324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4" name="Freeform 1137"/>
            <p:cNvSpPr>
              <a:spLocks/>
            </p:cNvSpPr>
            <p:nvPr/>
          </p:nvSpPr>
          <p:spPr bwMode="auto">
            <a:xfrm>
              <a:off x="3446" y="3720"/>
              <a:ext cx="416" cy="323"/>
            </a:xfrm>
            <a:custGeom>
              <a:avLst/>
              <a:gdLst/>
              <a:ahLst/>
              <a:cxnLst>
                <a:cxn ang="0">
                  <a:pos x="176" y="319"/>
                </a:cxn>
                <a:cxn ang="0">
                  <a:pos x="145" y="313"/>
                </a:cxn>
                <a:cxn ang="0">
                  <a:pos x="115" y="303"/>
                </a:cxn>
                <a:cxn ang="0">
                  <a:pos x="90" y="291"/>
                </a:cxn>
                <a:cxn ang="0">
                  <a:pos x="65" y="275"/>
                </a:cxn>
                <a:cxn ang="0">
                  <a:pos x="44" y="257"/>
                </a:cxn>
                <a:cxn ang="0">
                  <a:pos x="28" y="237"/>
                </a:cxn>
                <a:cxn ang="0">
                  <a:pos x="14" y="215"/>
                </a:cxn>
                <a:cxn ang="0">
                  <a:pos x="5" y="192"/>
                </a:cxn>
                <a:cxn ang="0">
                  <a:pos x="0" y="168"/>
                </a:cxn>
                <a:cxn ang="0">
                  <a:pos x="0" y="142"/>
                </a:cxn>
                <a:cxn ang="0">
                  <a:pos x="5" y="119"/>
                </a:cxn>
                <a:cxn ang="0">
                  <a:pos x="14" y="96"/>
                </a:cxn>
                <a:cxn ang="0">
                  <a:pos x="28" y="77"/>
                </a:cxn>
                <a:cxn ang="0">
                  <a:pos x="43" y="57"/>
                </a:cxn>
                <a:cxn ang="0">
                  <a:pos x="64" y="41"/>
                </a:cxn>
                <a:cxn ang="0">
                  <a:pos x="86" y="27"/>
                </a:cxn>
                <a:cxn ang="0">
                  <a:pos x="111" y="16"/>
                </a:cxn>
                <a:cxn ang="0">
                  <a:pos x="138" y="8"/>
                </a:cxn>
                <a:cxn ang="0">
                  <a:pos x="168" y="2"/>
                </a:cxn>
                <a:cxn ang="0">
                  <a:pos x="197" y="0"/>
                </a:cxn>
                <a:cxn ang="0">
                  <a:pos x="229" y="2"/>
                </a:cxn>
                <a:cxn ang="0">
                  <a:pos x="258" y="7"/>
                </a:cxn>
                <a:cxn ang="0">
                  <a:pos x="287" y="15"/>
                </a:cxn>
                <a:cxn ang="0">
                  <a:pos x="313" y="26"/>
                </a:cxn>
                <a:cxn ang="0">
                  <a:pos x="337" y="39"/>
                </a:cxn>
                <a:cxn ang="0">
                  <a:pos x="359" y="56"/>
                </a:cxn>
                <a:cxn ang="0">
                  <a:pos x="378" y="74"/>
                </a:cxn>
                <a:cxn ang="0">
                  <a:pos x="392" y="93"/>
                </a:cxn>
                <a:cxn ang="0">
                  <a:pos x="404" y="115"/>
                </a:cxn>
                <a:cxn ang="0">
                  <a:pos x="411" y="137"/>
                </a:cxn>
                <a:cxn ang="0">
                  <a:pos x="415" y="162"/>
                </a:cxn>
                <a:cxn ang="0">
                  <a:pos x="413" y="187"/>
                </a:cxn>
                <a:cxn ang="0">
                  <a:pos x="407" y="210"/>
                </a:cxn>
                <a:cxn ang="0">
                  <a:pos x="396" y="233"/>
                </a:cxn>
                <a:cxn ang="0">
                  <a:pos x="381" y="253"/>
                </a:cxn>
                <a:cxn ang="0">
                  <a:pos x="364" y="272"/>
                </a:cxn>
                <a:cxn ang="0">
                  <a:pos x="342" y="288"/>
                </a:cxn>
                <a:cxn ang="0">
                  <a:pos x="317" y="300"/>
                </a:cxn>
                <a:cxn ang="0">
                  <a:pos x="291" y="311"/>
                </a:cxn>
                <a:cxn ang="0">
                  <a:pos x="261" y="318"/>
                </a:cxn>
                <a:cxn ang="0">
                  <a:pos x="231" y="322"/>
                </a:cxn>
                <a:cxn ang="0">
                  <a:pos x="198" y="322"/>
                </a:cxn>
              </a:cxnLst>
              <a:rect l="0" t="0" r="r" b="b"/>
              <a:pathLst>
                <a:path w="416" h="323">
                  <a:moveTo>
                    <a:pt x="198" y="322"/>
                  </a:moveTo>
                  <a:lnTo>
                    <a:pt x="186" y="321"/>
                  </a:lnTo>
                  <a:lnTo>
                    <a:pt x="176" y="319"/>
                  </a:lnTo>
                  <a:lnTo>
                    <a:pt x="166" y="317"/>
                  </a:lnTo>
                  <a:lnTo>
                    <a:pt x="155" y="315"/>
                  </a:lnTo>
                  <a:lnTo>
                    <a:pt x="145" y="313"/>
                  </a:lnTo>
                  <a:lnTo>
                    <a:pt x="135" y="310"/>
                  </a:lnTo>
                  <a:lnTo>
                    <a:pt x="125" y="306"/>
                  </a:lnTo>
                  <a:lnTo>
                    <a:pt x="115" y="303"/>
                  </a:lnTo>
                  <a:lnTo>
                    <a:pt x="106" y="299"/>
                  </a:lnTo>
                  <a:lnTo>
                    <a:pt x="98" y="295"/>
                  </a:lnTo>
                  <a:lnTo>
                    <a:pt x="90" y="291"/>
                  </a:lnTo>
                  <a:lnTo>
                    <a:pt x="81" y="286"/>
                  </a:lnTo>
                  <a:lnTo>
                    <a:pt x="73" y="280"/>
                  </a:lnTo>
                  <a:lnTo>
                    <a:pt x="65" y="275"/>
                  </a:lnTo>
                  <a:lnTo>
                    <a:pt x="58" y="269"/>
                  </a:lnTo>
                  <a:lnTo>
                    <a:pt x="51" y="263"/>
                  </a:lnTo>
                  <a:lnTo>
                    <a:pt x="44" y="257"/>
                  </a:lnTo>
                  <a:lnTo>
                    <a:pt x="38" y="250"/>
                  </a:lnTo>
                  <a:lnTo>
                    <a:pt x="33" y="243"/>
                  </a:lnTo>
                  <a:lnTo>
                    <a:pt x="28" y="237"/>
                  </a:lnTo>
                  <a:lnTo>
                    <a:pt x="23" y="230"/>
                  </a:lnTo>
                  <a:lnTo>
                    <a:pt x="18" y="223"/>
                  </a:lnTo>
                  <a:lnTo>
                    <a:pt x="14" y="215"/>
                  </a:lnTo>
                  <a:lnTo>
                    <a:pt x="11" y="207"/>
                  </a:lnTo>
                  <a:lnTo>
                    <a:pt x="8" y="200"/>
                  </a:lnTo>
                  <a:lnTo>
                    <a:pt x="5" y="192"/>
                  </a:lnTo>
                  <a:lnTo>
                    <a:pt x="3" y="185"/>
                  </a:lnTo>
                  <a:lnTo>
                    <a:pt x="1" y="176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5" y="119"/>
                  </a:lnTo>
                  <a:lnTo>
                    <a:pt x="8" y="111"/>
                  </a:lnTo>
                  <a:lnTo>
                    <a:pt x="11" y="104"/>
                  </a:lnTo>
                  <a:lnTo>
                    <a:pt x="14" y="96"/>
                  </a:lnTo>
                  <a:lnTo>
                    <a:pt x="18" y="89"/>
                  </a:lnTo>
                  <a:lnTo>
                    <a:pt x="23" y="82"/>
                  </a:lnTo>
                  <a:lnTo>
                    <a:pt x="28" y="77"/>
                  </a:lnTo>
                  <a:lnTo>
                    <a:pt x="33" y="70"/>
                  </a:lnTo>
                  <a:lnTo>
                    <a:pt x="37" y="64"/>
                  </a:lnTo>
                  <a:lnTo>
                    <a:pt x="43" y="57"/>
                  </a:lnTo>
                  <a:lnTo>
                    <a:pt x="50" y="52"/>
                  </a:lnTo>
                  <a:lnTo>
                    <a:pt x="56" y="46"/>
                  </a:lnTo>
                  <a:lnTo>
                    <a:pt x="64" y="41"/>
                  </a:lnTo>
                  <a:lnTo>
                    <a:pt x="71" y="36"/>
                  </a:lnTo>
                  <a:lnTo>
                    <a:pt x="78" y="31"/>
                  </a:lnTo>
                  <a:lnTo>
                    <a:pt x="86" y="27"/>
                  </a:lnTo>
                  <a:lnTo>
                    <a:pt x="94" y="24"/>
                  </a:lnTo>
                  <a:lnTo>
                    <a:pt x="103" y="20"/>
                  </a:lnTo>
                  <a:lnTo>
                    <a:pt x="111" y="16"/>
                  </a:lnTo>
                  <a:lnTo>
                    <a:pt x="120" y="13"/>
                  </a:lnTo>
                  <a:lnTo>
                    <a:pt x="129" y="10"/>
                  </a:lnTo>
                  <a:lnTo>
                    <a:pt x="138" y="8"/>
                  </a:lnTo>
                  <a:lnTo>
                    <a:pt x="148" y="5"/>
                  </a:lnTo>
                  <a:lnTo>
                    <a:pt x="158" y="3"/>
                  </a:lnTo>
                  <a:lnTo>
                    <a:pt x="168" y="2"/>
                  </a:lnTo>
                  <a:lnTo>
                    <a:pt x="177" y="1"/>
                  </a:lnTo>
                  <a:lnTo>
                    <a:pt x="187" y="1"/>
                  </a:lnTo>
                  <a:lnTo>
                    <a:pt x="197" y="0"/>
                  </a:lnTo>
                  <a:lnTo>
                    <a:pt x="208" y="0"/>
                  </a:lnTo>
                  <a:lnTo>
                    <a:pt x="218" y="1"/>
                  </a:lnTo>
                  <a:lnTo>
                    <a:pt x="229" y="2"/>
                  </a:lnTo>
                  <a:lnTo>
                    <a:pt x="239" y="3"/>
                  </a:lnTo>
                  <a:lnTo>
                    <a:pt x="248" y="5"/>
                  </a:lnTo>
                  <a:lnTo>
                    <a:pt x="258" y="7"/>
                  </a:lnTo>
                  <a:lnTo>
                    <a:pt x="268" y="9"/>
                  </a:lnTo>
                  <a:lnTo>
                    <a:pt x="278" y="12"/>
                  </a:lnTo>
                  <a:lnTo>
                    <a:pt x="287" y="15"/>
                  </a:lnTo>
                  <a:lnTo>
                    <a:pt x="296" y="19"/>
                  </a:lnTo>
                  <a:lnTo>
                    <a:pt x="305" y="22"/>
                  </a:lnTo>
                  <a:lnTo>
                    <a:pt x="313" y="26"/>
                  </a:lnTo>
                  <a:lnTo>
                    <a:pt x="321" y="30"/>
                  </a:lnTo>
                  <a:lnTo>
                    <a:pt x="329" y="34"/>
                  </a:lnTo>
                  <a:lnTo>
                    <a:pt x="337" y="39"/>
                  </a:lnTo>
                  <a:lnTo>
                    <a:pt x="345" y="44"/>
                  </a:lnTo>
                  <a:lnTo>
                    <a:pt x="352" y="50"/>
                  </a:lnTo>
                  <a:lnTo>
                    <a:pt x="359" y="56"/>
                  </a:lnTo>
                  <a:lnTo>
                    <a:pt x="366" y="61"/>
                  </a:lnTo>
                  <a:lnTo>
                    <a:pt x="372" y="68"/>
                  </a:lnTo>
                  <a:lnTo>
                    <a:pt x="378" y="74"/>
                  </a:lnTo>
                  <a:lnTo>
                    <a:pt x="382" y="81"/>
                  </a:lnTo>
                  <a:lnTo>
                    <a:pt x="388" y="86"/>
                  </a:lnTo>
                  <a:lnTo>
                    <a:pt x="392" y="93"/>
                  </a:lnTo>
                  <a:lnTo>
                    <a:pt x="397" y="101"/>
                  </a:lnTo>
                  <a:lnTo>
                    <a:pt x="400" y="108"/>
                  </a:lnTo>
                  <a:lnTo>
                    <a:pt x="404" y="115"/>
                  </a:lnTo>
                  <a:lnTo>
                    <a:pt x="407" y="123"/>
                  </a:lnTo>
                  <a:lnTo>
                    <a:pt x="409" y="131"/>
                  </a:lnTo>
                  <a:lnTo>
                    <a:pt x="411" y="137"/>
                  </a:lnTo>
                  <a:lnTo>
                    <a:pt x="413" y="146"/>
                  </a:lnTo>
                  <a:lnTo>
                    <a:pt x="414" y="154"/>
                  </a:lnTo>
                  <a:lnTo>
                    <a:pt x="415" y="162"/>
                  </a:lnTo>
                  <a:lnTo>
                    <a:pt x="415" y="170"/>
                  </a:lnTo>
                  <a:lnTo>
                    <a:pt x="414" y="179"/>
                  </a:lnTo>
                  <a:lnTo>
                    <a:pt x="413" y="187"/>
                  </a:lnTo>
                  <a:lnTo>
                    <a:pt x="412" y="194"/>
                  </a:lnTo>
                  <a:lnTo>
                    <a:pt x="410" y="202"/>
                  </a:lnTo>
                  <a:lnTo>
                    <a:pt x="407" y="210"/>
                  </a:lnTo>
                  <a:lnTo>
                    <a:pt x="404" y="218"/>
                  </a:lnTo>
                  <a:lnTo>
                    <a:pt x="400" y="225"/>
                  </a:lnTo>
                  <a:lnTo>
                    <a:pt x="396" y="233"/>
                  </a:lnTo>
                  <a:lnTo>
                    <a:pt x="392" y="240"/>
                  </a:lnTo>
                  <a:lnTo>
                    <a:pt x="387" y="246"/>
                  </a:lnTo>
                  <a:lnTo>
                    <a:pt x="381" y="253"/>
                  </a:lnTo>
                  <a:lnTo>
                    <a:pt x="376" y="259"/>
                  </a:lnTo>
                  <a:lnTo>
                    <a:pt x="371" y="265"/>
                  </a:lnTo>
                  <a:lnTo>
                    <a:pt x="364" y="272"/>
                  </a:lnTo>
                  <a:lnTo>
                    <a:pt x="357" y="277"/>
                  </a:lnTo>
                  <a:lnTo>
                    <a:pt x="350" y="282"/>
                  </a:lnTo>
                  <a:lnTo>
                    <a:pt x="342" y="288"/>
                  </a:lnTo>
                  <a:lnTo>
                    <a:pt x="334" y="292"/>
                  </a:lnTo>
                  <a:lnTo>
                    <a:pt x="326" y="296"/>
                  </a:lnTo>
                  <a:lnTo>
                    <a:pt x="317" y="300"/>
                  </a:lnTo>
                  <a:lnTo>
                    <a:pt x="309" y="304"/>
                  </a:lnTo>
                  <a:lnTo>
                    <a:pt x="300" y="307"/>
                  </a:lnTo>
                  <a:lnTo>
                    <a:pt x="291" y="311"/>
                  </a:lnTo>
                  <a:lnTo>
                    <a:pt x="281" y="313"/>
                  </a:lnTo>
                  <a:lnTo>
                    <a:pt x="271" y="316"/>
                  </a:lnTo>
                  <a:lnTo>
                    <a:pt x="261" y="318"/>
                  </a:lnTo>
                  <a:lnTo>
                    <a:pt x="251" y="320"/>
                  </a:lnTo>
                  <a:lnTo>
                    <a:pt x="241" y="321"/>
                  </a:lnTo>
                  <a:lnTo>
                    <a:pt x="231" y="322"/>
                  </a:lnTo>
                  <a:lnTo>
                    <a:pt x="220" y="322"/>
                  </a:lnTo>
                  <a:lnTo>
                    <a:pt x="209" y="322"/>
                  </a:lnTo>
                  <a:lnTo>
                    <a:pt x="198" y="322"/>
                  </a:lnTo>
                </a:path>
              </a:pathLst>
            </a:custGeom>
            <a:solidFill>
              <a:srgbClr val="E3E3E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5" name="Freeform 1138"/>
            <p:cNvSpPr>
              <a:spLocks/>
            </p:cNvSpPr>
            <p:nvPr/>
          </p:nvSpPr>
          <p:spPr bwMode="auto">
            <a:xfrm>
              <a:off x="3448" y="3722"/>
              <a:ext cx="412" cy="319"/>
            </a:xfrm>
            <a:custGeom>
              <a:avLst/>
              <a:gdLst/>
              <a:ahLst/>
              <a:cxnLst>
                <a:cxn ang="0">
                  <a:pos x="174" y="316"/>
                </a:cxn>
                <a:cxn ang="0">
                  <a:pos x="144" y="309"/>
                </a:cxn>
                <a:cxn ang="0">
                  <a:pos x="114" y="300"/>
                </a:cxn>
                <a:cxn ang="0">
                  <a:pos x="89" y="287"/>
                </a:cxn>
                <a:cxn ang="0">
                  <a:pos x="64" y="272"/>
                </a:cxn>
                <a:cxn ang="0">
                  <a:pos x="44" y="254"/>
                </a:cxn>
                <a:cxn ang="0">
                  <a:pos x="28" y="235"/>
                </a:cxn>
                <a:cxn ang="0">
                  <a:pos x="14" y="213"/>
                </a:cxn>
                <a:cxn ang="0">
                  <a:pos x="5" y="189"/>
                </a:cxn>
                <a:cxn ang="0">
                  <a:pos x="0" y="166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3" y="56"/>
                </a:cxn>
                <a:cxn ang="0">
                  <a:pos x="63" y="40"/>
                </a:cxn>
                <a:cxn ang="0">
                  <a:pos x="86" y="27"/>
                </a:cxn>
                <a:cxn ang="0">
                  <a:pos x="110" y="16"/>
                </a:cxn>
                <a:cxn ang="0">
                  <a:pos x="137" y="7"/>
                </a:cxn>
                <a:cxn ang="0">
                  <a:pos x="166" y="2"/>
                </a:cxn>
                <a:cxn ang="0">
                  <a:pos x="195" y="0"/>
                </a:cxn>
                <a:cxn ang="0">
                  <a:pos x="227" y="1"/>
                </a:cxn>
                <a:cxn ang="0">
                  <a:pos x="256" y="6"/>
                </a:cxn>
                <a:cxn ang="0">
                  <a:pos x="284" y="14"/>
                </a:cxn>
                <a:cxn ang="0">
                  <a:pos x="310" y="26"/>
                </a:cxn>
                <a:cxn ang="0">
                  <a:pos x="334" y="38"/>
                </a:cxn>
                <a:cxn ang="0">
                  <a:pos x="356" y="54"/>
                </a:cxn>
                <a:cxn ang="0">
                  <a:pos x="374" y="73"/>
                </a:cxn>
                <a:cxn ang="0">
                  <a:pos x="388" y="92"/>
                </a:cxn>
                <a:cxn ang="0">
                  <a:pos x="400" y="114"/>
                </a:cxn>
                <a:cxn ang="0">
                  <a:pos x="407" y="136"/>
                </a:cxn>
                <a:cxn ang="0">
                  <a:pos x="411" y="160"/>
                </a:cxn>
                <a:cxn ang="0">
                  <a:pos x="409" y="185"/>
                </a:cxn>
                <a:cxn ang="0">
                  <a:pos x="403" y="208"/>
                </a:cxn>
                <a:cxn ang="0">
                  <a:pos x="392" y="230"/>
                </a:cxn>
                <a:cxn ang="0">
                  <a:pos x="378" y="250"/>
                </a:cxn>
                <a:cxn ang="0">
                  <a:pos x="360" y="268"/>
                </a:cxn>
                <a:cxn ang="0">
                  <a:pos x="339" y="284"/>
                </a:cxn>
                <a:cxn ang="0">
                  <a:pos x="314" y="297"/>
                </a:cxn>
                <a:cxn ang="0">
                  <a:pos x="288" y="307"/>
                </a:cxn>
                <a:cxn ang="0">
                  <a:pos x="258" y="314"/>
                </a:cxn>
                <a:cxn ang="0">
                  <a:pos x="228" y="318"/>
                </a:cxn>
                <a:cxn ang="0">
                  <a:pos x="196" y="318"/>
                </a:cxn>
              </a:cxnLst>
              <a:rect l="0" t="0" r="r" b="b"/>
              <a:pathLst>
                <a:path w="412" h="319">
                  <a:moveTo>
                    <a:pt x="196" y="318"/>
                  </a:moveTo>
                  <a:lnTo>
                    <a:pt x="185" y="317"/>
                  </a:lnTo>
                  <a:lnTo>
                    <a:pt x="174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4" y="309"/>
                  </a:lnTo>
                  <a:lnTo>
                    <a:pt x="133" y="306"/>
                  </a:lnTo>
                  <a:lnTo>
                    <a:pt x="124" y="303"/>
                  </a:lnTo>
                  <a:lnTo>
                    <a:pt x="114" y="300"/>
                  </a:lnTo>
                  <a:lnTo>
                    <a:pt x="105" y="295"/>
                  </a:lnTo>
                  <a:lnTo>
                    <a:pt x="97" y="292"/>
                  </a:lnTo>
                  <a:lnTo>
                    <a:pt x="89" y="287"/>
                  </a:lnTo>
                  <a:lnTo>
                    <a:pt x="80" y="282"/>
                  </a:lnTo>
                  <a:lnTo>
                    <a:pt x="72" y="277"/>
                  </a:lnTo>
                  <a:lnTo>
                    <a:pt x="64" y="272"/>
                  </a:lnTo>
                  <a:lnTo>
                    <a:pt x="57" y="266"/>
                  </a:lnTo>
                  <a:lnTo>
                    <a:pt x="50" y="260"/>
                  </a:lnTo>
                  <a:lnTo>
                    <a:pt x="44" y="254"/>
                  </a:lnTo>
                  <a:lnTo>
                    <a:pt x="38" y="247"/>
                  </a:lnTo>
                  <a:lnTo>
                    <a:pt x="33" y="241"/>
                  </a:lnTo>
                  <a:lnTo>
                    <a:pt x="28" y="235"/>
                  </a:lnTo>
                  <a:lnTo>
                    <a:pt x="23" y="227"/>
                  </a:lnTo>
                  <a:lnTo>
                    <a:pt x="18" y="220"/>
                  </a:lnTo>
                  <a:lnTo>
                    <a:pt x="14" y="213"/>
                  </a:lnTo>
                  <a:lnTo>
                    <a:pt x="10" y="205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3" y="182"/>
                  </a:lnTo>
                  <a:lnTo>
                    <a:pt x="1" y="174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0" y="140"/>
                  </a:lnTo>
                  <a:lnTo>
                    <a:pt x="1" y="133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8" y="110"/>
                  </a:lnTo>
                  <a:lnTo>
                    <a:pt x="11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3" y="69"/>
                  </a:lnTo>
                  <a:lnTo>
                    <a:pt x="37" y="63"/>
                  </a:lnTo>
                  <a:lnTo>
                    <a:pt x="43" y="56"/>
                  </a:lnTo>
                  <a:lnTo>
                    <a:pt x="49" y="51"/>
                  </a:lnTo>
                  <a:lnTo>
                    <a:pt x="56" y="45"/>
                  </a:lnTo>
                  <a:lnTo>
                    <a:pt x="63" y="40"/>
                  </a:lnTo>
                  <a:lnTo>
                    <a:pt x="70" y="35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4" y="23"/>
                  </a:lnTo>
                  <a:lnTo>
                    <a:pt x="102" y="19"/>
                  </a:lnTo>
                  <a:lnTo>
                    <a:pt x="110" y="16"/>
                  </a:lnTo>
                  <a:lnTo>
                    <a:pt x="118" y="12"/>
                  </a:lnTo>
                  <a:lnTo>
                    <a:pt x="128" y="10"/>
                  </a:lnTo>
                  <a:lnTo>
                    <a:pt x="137" y="7"/>
                  </a:lnTo>
                  <a:lnTo>
                    <a:pt x="146" y="5"/>
                  </a:lnTo>
                  <a:lnTo>
                    <a:pt x="156" y="3"/>
                  </a:lnTo>
                  <a:lnTo>
                    <a:pt x="166" y="2"/>
                  </a:lnTo>
                  <a:lnTo>
                    <a:pt x="175" y="1"/>
                  </a:lnTo>
                  <a:lnTo>
                    <a:pt x="185" y="0"/>
                  </a:lnTo>
                  <a:lnTo>
                    <a:pt x="195" y="0"/>
                  </a:lnTo>
                  <a:lnTo>
                    <a:pt x="206" y="0"/>
                  </a:lnTo>
                  <a:lnTo>
                    <a:pt x="216" y="0"/>
                  </a:lnTo>
                  <a:lnTo>
                    <a:pt x="227" y="1"/>
                  </a:lnTo>
                  <a:lnTo>
                    <a:pt x="237" y="2"/>
                  </a:lnTo>
                  <a:lnTo>
                    <a:pt x="246" y="4"/>
                  </a:lnTo>
                  <a:lnTo>
                    <a:pt x="256" y="6"/>
                  </a:lnTo>
                  <a:lnTo>
                    <a:pt x="265" y="9"/>
                  </a:lnTo>
                  <a:lnTo>
                    <a:pt x="275" y="11"/>
                  </a:lnTo>
                  <a:lnTo>
                    <a:pt x="284" y="14"/>
                  </a:lnTo>
                  <a:lnTo>
                    <a:pt x="293" y="18"/>
                  </a:lnTo>
                  <a:lnTo>
                    <a:pt x="302" y="22"/>
                  </a:lnTo>
                  <a:lnTo>
                    <a:pt x="310" y="26"/>
                  </a:lnTo>
                  <a:lnTo>
                    <a:pt x="318" y="29"/>
                  </a:lnTo>
                  <a:lnTo>
                    <a:pt x="326" y="33"/>
                  </a:lnTo>
                  <a:lnTo>
                    <a:pt x="334" y="38"/>
                  </a:lnTo>
                  <a:lnTo>
                    <a:pt x="341" y="44"/>
                  </a:lnTo>
                  <a:lnTo>
                    <a:pt x="349" y="49"/>
                  </a:lnTo>
                  <a:lnTo>
                    <a:pt x="356" y="54"/>
                  </a:lnTo>
                  <a:lnTo>
                    <a:pt x="362" y="60"/>
                  </a:lnTo>
                  <a:lnTo>
                    <a:pt x="369" y="67"/>
                  </a:lnTo>
                  <a:lnTo>
                    <a:pt x="374" y="73"/>
                  </a:lnTo>
                  <a:lnTo>
                    <a:pt x="379" y="80"/>
                  </a:lnTo>
                  <a:lnTo>
                    <a:pt x="384" y="85"/>
                  </a:lnTo>
                  <a:lnTo>
                    <a:pt x="388" y="92"/>
                  </a:lnTo>
                  <a:lnTo>
                    <a:pt x="393" y="99"/>
                  </a:lnTo>
                  <a:lnTo>
                    <a:pt x="396" y="107"/>
                  </a:lnTo>
                  <a:lnTo>
                    <a:pt x="400" y="114"/>
                  </a:lnTo>
                  <a:lnTo>
                    <a:pt x="403" y="121"/>
                  </a:lnTo>
                  <a:lnTo>
                    <a:pt x="405" y="129"/>
                  </a:lnTo>
                  <a:lnTo>
                    <a:pt x="407" y="136"/>
                  </a:lnTo>
                  <a:lnTo>
                    <a:pt x="409" y="144"/>
                  </a:lnTo>
                  <a:lnTo>
                    <a:pt x="410" y="152"/>
                  </a:lnTo>
                  <a:lnTo>
                    <a:pt x="411" y="160"/>
                  </a:lnTo>
                  <a:lnTo>
                    <a:pt x="411" y="168"/>
                  </a:lnTo>
                  <a:lnTo>
                    <a:pt x="410" y="176"/>
                  </a:lnTo>
                  <a:lnTo>
                    <a:pt x="409" y="185"/>
                  </a:lnTo>
                  <a:lnTo>
                    <a:pt x="408" y="192"/>
                  </a:lnTo>
                  <a:lnTo>
                    <a:pt x="406" y="200"/>
                  </a:lnTo>
                  <a:lnTo>
                    <a:pt x="403" y="208"/>
                  </a:lnTo>
                  <a:lnTo>
                    <a:pt x="400" y="216"/>
                  </a:lnTo>
                  <a:lnTo>
                    <a:pt x="396" y="223"/>
                  </a:lnTo>
                  <a:lnTo>
                    <a:pt x="392" y="230"/>
                  </a:lnTo>
                  <a:lnTo>
                    <a:pt x="388" y="237"/>
                  </a:lnTo>
                  <a:lnTo>
                    <a:pt x="383" y="243"/>
                  </a:lnTo>
                  <a:lnTo>
                    <a:pt x="378" y="250"/>
                  </a:lnTo>
                  <a:lnTo>
                    <a:pt x="373" y="256"/>
                  </a:lnTo>
                  <a:lnTo>
                    <a:pt x="367" y="262"/>
                  </a:lnTo>
                  <a:lnTo>
                    <a:pt x="360" y="268"/>
                  </a:lnTo>
                  <a:lnTo>
                    <a:pt x="353" y="274"/>
                  </a:lnTo>
                  <a:lnTo>
                    <a:pt x="346" y="279"/>
                  </a:lnTo>
                  <a:lnTo>
                    <a:pt x="339" y="284"/>
                  </a:lnTo>
                  <a:lnTo>
                    <a:pt x="331" y="289"/>
                  </a:lnTo>
                  <a:lnTo>
                    <a:pt x="323" y="293"/>
                  </a:lnTo>
                  <a:lnTo>
                    <a:pt x="314" y="297"/>
                  </a:lnTo>
                  <a:lnTo>
                    <a:pt x="306" y="300"/>
                  </a:lnTo>
                  <a:lnTo>
                    <a:pt x="297" y="304"/>
                  </a:lnTo>
                  <a:lnTo>
                    <a:pt x="288" y="307"/>
                  </a:lnTo>
                  <a:lnTo>
                    <a:pt x="278" y="310"/>
                  </a:lnTo>
                  <a:lnTo>
                    <a:pt x="269" y="312"/>
                  </a:lnTo>
                  <a:lnTo>
                    <a:pt x="258" y="314"/>
                  </a:lnTo>
                  <a:lnTo>
                    <a:pt x="248" y="316"/>
                  </a:lnTo>
                  <a:lnTo>
                    <a:pt x="239" y="317"/>
                  </a:lnTo>
                  <a:lnTo>
                    <a:pt x="228" y="318"/>
                  </a:lnTo>
                  <a:lnTo>
                    <a:pt x="218" y="318"/>
                  </a:lnTo>
                  <a:lnTo>
                    <a:pt x="207" y="318"/>
                  </a:lnTo>
                  <a:lnTo>
                    <a:pt x="196" y="318"/>
                  </a:lnTo>
                </a:path>
              </a:pathLst>
            </a:custGeom>
            <a:solidFill>
              <a:srgbClr val="E2E2E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6" name="Freeform 1139"/>
            <p:cNvSpPr>
              <a:spLocks/>
            </p:cNvSpPr>
            <p:nvPr/>
          </p:nvSpPr>
          <p:spPr bwMode="auto">
            <a:xfrm>
              <a:off x="3450" y="3723"/>
              <a:ext cx="408" cy="317"/>
            </a:xfrm>
            <a:custGeom>
              <a:avLst/>
              <a:gdLst/>
              <a:ahLst/>
              <a:cxnLst>
                <a:cxn ang="0">
                  <a:pos x="172" y="313"/>
                </a:cxn>
                <a:cxn ang="0">
                  <a:pos x="142" y="307"/>
                </a:cxn>
                <a:cxn ang="0">
                  <a:pos x="113" y="297"/>
                </a:cxn>
                <a:cxn ang="0">
                  <a:pos x="88" y="285"/>
                </a:cxn>
                <a:cxn ang="0">
                  <a:pos x="64" y="270"/>
                </a:cxn>
                <a:cxn ang="0">
                  <a:pos x="43" y="252"/>
                </a:cxn>
                <a:cxn ang="0">
                  <a:pos x="27" y="233"/>
                </a:cxn>
                <a:cxn ang="0">
                  <a:pos x="14" y="211"/>
                </a:cxn>
                <a:cxn ang="0">
                  <a:pos x="5" y="188"/>
                </a:cxn>
                <a:cxn ang="0">
                  <a:pos x="0" y="165"/>
                </a:cxn>
                <a:cxn ang="0">
                  <a:pos x="0" y="140"/>
                </a:cxn>
                <a:cxn ang="0">
                  <a:pos x="5" y="117"/>
                </a:cxn>
                <a:cxn ang="0">
                  <a:pos x="14" y="95"/>
                </a:cxn>
                <a:cxn ang="0">
                  <a:pos x="27" y="75"/>
                </a:cxn>
                <a:cxn ang="0">
                  <a:pos x="42" y="56"/>
                </a:cxn>
                <a:cxn ang="0">
                  <a:pos x="62" y="40"/>
                </a:cxn>
                <a:cxn ang="0">
                  <a:pos x="85" y="26"/>
                </a:cxn>
                <a:cxn ang="0">
                  <a:pos x="109" y="16"/>
                </a:cxn>
                <a:cxn ang="0">
                  <a:pos x="136" y="8"/>
                </a:cxn>
                <a:cxn ang="0">
                  <a:pos x="164" y="2"/>
                </a:cxn>
                <a:cxn ang="0">
                  <a:pos x="194" y="0"/>
                </a:cxn>
                <a:cxn ang="0">
                  <a:pos x="224" y="2"/>
                </a:cxn>
                <a:cxn ang="0">
                  <a:pos x="253" y="7"/>
                </a:cxn>
                <a:cxn ang="0">
                  <a:pos x="282" y="15"/>
                </a:cxn>
                <a:cxn ang="0">
                  <a:pos x="307" y="26"/>
                </a:cxn>
                <a:cxn ang="0">
                  <a:pos x="331" y="39"/>
                </a:cxn>
                <a:cxn ang="0">
                  <a:pos x="352" y="55"/>
                </a:cxn>
                <a:cxn ang="0">
                  <a:pos x="370" y="73"/>
                </a:cxn>
                <a:cxn ang="0">
                  <a:pos x="385" y="92"/>
                </a:cxn>
                <a:cxn ang="0">
                  <a:pos x="396" y="113"/>
                </a:cxn>
                <a:cxn ang="0">
                  <a:pos x="403" y="135"/>
                </a:cxn>
                <a:cxn ang="0">
                  <a:pos x="407" y="159"/>
                </a:cxn>
                <a:cxn ang="0">
                  <a:pos x="405" y="184"/>
                </a:cxn>
                <a:cxn ang="0">
                  <a:pos x="399" y="206"/>
                </a:cxn>
                <a:cxn ang="0">
                  <a:pos x="389" y="229"/>
                </a:cxn>
                <a:cxn ang="0">
                  <a:pos x="374" y="248"/>
                </a:cxn>
                <a:cxn ang="0">
                  <a:pos x="357" y="266"/>
                </a:cxn>
                <a:cxn ang="0">
                  <a:pos x="335" y="282"/>
                </a:cxn>
                <a:cxn ang="0">
                  <a:pos x="311" y="294"/>
                </a:cxn>
                <a:cxn ang="0">
                  <a:pos x="285" y="305"/>
                </a:cxn>
                <a:cxn ang="0">
                  <a:pos x="256" y="312"/>
                </a:cxn>
                <a:cxn ang="0">
                  <a:pos x="226" y="315"/>
                </a:cxn>
                <a:cxn ang="0">
                  <a:pos x="194" y="315"/>
                </a:cxn>
              </a:cxnLst>
              <a:rect l="0" t="0" r="r" b="b"/>
              <a:pathLst>
                <a:path w="408" h="317">
                  <a:moveTo>
                    <a:pt x="194" y="315"/>
                  </a:moveTo>
                  <a:lnTo>
                    <a:pt x="183" y="314"/>
                  </a:lnTo>
                  <a:lnTo>
                    <a:pt x="172" y="313"/>
                  </a:lnTo>
                  <a:lnTo>
                    <a:pt x="163" y="311"/>
                  </a:lnTo>
                  <a:lnTo>
                    <a:pt x="152" y="309"/>
                  </a:lnTo>
                  <a:lnTo>
                    <a:pt x="142" y="307"/>
                  </a:lnTo>
                  <a:lnTo>
                    <a:pt x="132" y="304"/>
                  </a:lnTo>
                  <a:lnTo>
                    <a:pt x="122" y="300"/>
                  </a:lnTo>
                  <a:lnTo>
                    <a:pt x="113" y="297"/>
                  </a:lnTo>
                  <a:lnTo>
                    <a:pt x="104" y="293"/>
                  </a:lnTo>
                  <a:lnTo>
                    <a:pt x="96" y="290"/>
                  </a:lnTo>
                  <a:lnTo>
                    <a:pt x="88" y="285"/>
                  </a:lnTo>
                  <a:lnTo>
                    <a:pt x="80" y="280"/>
                  </a:lnTo>
                  <a:lnTo>
                    <a:pt x="72" y="275"/>
                  </a:lnTo>
                  <a:lnTo>
                    <a:pt x="64" y="270"/>
                  </a:lnTo>
                  <a:lnTo>
                    <a:pt x="57" y="264"/>
                  </a:lnTo>
                  <a:lnTo>
                    <a:pt x="50" y="258"/>
                  </a:lnTo>
                  <a:lnTo>
                    <a:pt x="43" y="252"/>
                  </a:lnTo>
                  <a:lnTo>
                    <a:pt x="37" y="245"/>
                  </a:lnTo>
                  <a:lnTo>
                    <a:pt x="33" y="239"/>
                  </a:lnTo>
                  <a:lnTo>
                    <a:pt x="27" y="233"/>
                  </a:lnTo>
                  <a:lnTo>
                    <a:pt x="23" y="226"/>
                  </a:lnTo>
                  <a:lnTo>
                    <a:pt x="18" y="218"/>
                  </a:lnTo>
                  <a:lnTo>
                    <a:pt x="14" y="211"/>
                  </a:lnTo>
                  <a:lnTo>
                    <a:pt x="10" y="204"/>
                  </a:lnTo>
                  <a:lnTo>
                    <a:pt x="7" y="196"/>
                  </a:lnTo>
                  <a:lnTo>
                    <a:pt x="5" y="188"/>
                  </a:lnTo>
                  <a:lnTo>
                    <a:pt x="3" y="181"/>
                  </a:lnTo>
                  <a:lnTo>
                    <a:pt x="1" y="173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1" y="132"/>
                  </a:lnTo>
                  <a:lnTo>
                    <a:pt x="3" y="125"/>
                  </a:lnTo>
                  <a:lnTo>
                    <a:pt x="5" y="117"/>
                  </a:lnTo>
                  <a:lnTo>
                    <a:pt x="7" y="109"/>
                  </a:lnTo>
                  <a:lnTo>
                    <a:pt x="10" y="102"/>
                  </a:lnTo>
                  <a:lnTo>
                    <a:pt x="14" y="95"/>
                  </a:lnTo>
                  <a:lnTo>
                    <a:pt x="18" y="88"/>
                  </a:lnTo>
                  <a:lnTo>
                    <a:pt x="22" y="81"/>
                  </a:lnTo>
                  <a:lnTo>
                    <a:pt x="27" y="75"/>
                  </a:lnTo>
                  <a:lnTo>
                    <a:pt x="32" y="69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51"/>
                  </a:lnTo>
                  <a:lnTo>
                    <a:pt x="55" y="46"/>
                  </a:lnTo>
                  <a:lnTo>
                    <a:pt x="62" y="40"/>
                  </a:lnTo>
                  <a:lnTo>
                    <a:pt x="69" y="35"/>
                  </a:lnTo>
                  <a:lnTo>
                    <a:pt x="77" y="31"/>
                  </a:lnTo>
                  <a:lnTo>
                    <a:pt x="85" y="26"/>
                  </a:lnTo>
                  <a:lnTo>
                    <a:pt x="93" y="23"/>
                  </a:lnTo>
                  <a:lnTo>
                    <a:pt x="101" y="20"/>
                  </a:lnTo>
                  <a:lnTo>
                    <a:pt x="109" y="16"/>
                  </a:lnTo>
                  <a:lnTo>
                    <a:pt x="117" y="13"/>
                  </a:lnTo>
                  <a:lnTo>
                    <a:pt x="126" y="10"/>
                  </a:lnTo>
                  <a:lnTo>
                    <a:pt x="136" y="8"/>
                  </a:lnTo>
                  <a:lnTo>
                    <a:pt x="145" y="5"/>
                  </a:lnTo>
                  <a:lnTo>
                    <a:pt x="155" y="4"/>
                  </a:lnTo>
                  <a:lnTo>
                    <a:pt x="164" y="2"/>
                  </a:lnTo>
                  <a:lnTo>
                    <a:pt x="173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14" y="1"/>
                  </a:lnTo>
                  <a:lnTo>
                    <a:pt x="224" y="2"/>
                  </a:lnTo>
                  <a:lnTo>
                    <a:pt x="234" y="3"/>
                  </a:lnTo>
                  <a:lnTo>
                    <a:pt x="243" y="5"/>
                  </a:lnTo>
                  <a:lnTo>
                    <a:pt x="253" y="7"/>
                  </a:lnTo>
                  <a:lnTo>
                    <a:pt x="263" y="9"/>
                  </a:lnTo>
                  <a:lnTo>
                    <a:pt x="272" y="12"/>
                  </a:lnTo>
                  <a:lnTo>
                    <a:pt x="282" y="15"/>
                  </a:lnTo>
                  <a:lnTo>
                    <a:pt x="290" y="18"/>
                  </a:lnTo>
                  <a:lnTo>
                    <a:pt x="299" y="22"/>
                  </a:lnTo>
                  <a:lnTo>
                    <a:pt x="307" y="26"/>
                  </a:lnTo>
                  <a:lnTo>
                    <a:pt x="315" y="29"/>
                  </a:lnTo>
                  <a:lnTo>
                    <a:pt x="323" y="34"/>
                  </a:lnTo>
                  <a:lnTo>
                    <a:pt x="331" y="39"/>
                  </a:lnTo>
                  <a:lnTo>
                    <a:pt x="338" y="44"/>
                  </a:lnTo>
                  <a:lnTo>
                    <a:pt x="345" y="49"/>
                  </a:lnTo>
                  <a:lnTo>
                    <a:pt x="352" y="55"/>
                  </a:lnTo>
                  <a:lnTo>
                    <a:pt x="359" y="60"/>
                  </a:lnTo>
                  <a:lnTo>
                    <a:pt x="365" y="67"/>
                  </a:lnTo>
                  <a:lnTo>
                    <a:pt x="370" y="73"/>
                  </a:lnTo>
                  <a:lnTo>
                    <a:pt x="375" y="79"/>
                  </a:lnTo>
                  <a:lnTo>
                    <a:pt x="380" y="85"/>
                  </a:lnTo>
                  <a:lnTo>
                    <a:pt x="385" y="92"/>
                  </a:lnTo>
                  <a:lnTo>
                    <a:pt x="389" y="99"/>
                  </a:lnTo>
                  <a:lnTo>
                    <a:pt x="393" y="106"/>
                  </a:lnTo>
                  <a:lnTo>
                    <a:pt x="396" y="113"/>
                  </a:lnTo>
                  <a:lnTo>
                    <a:pt x="399" y="121"/>
                  </a:lnTo>
                  <a:lnTo>
                    <a:pt x="401" y="128"/>
                  </a:lnTo>
                  <a:lnTo>
                    <a:pt x="403" y="135"/>
                  </a:lnTo>
                  <a:lnTo>
                    <a:pt x="405" y="143"/>
                  </a:lnTo>
                  <a:lnTo>
                    <a:pt x="406" y="151"/>
                  </a:lnTo>
                  <a:lnTo>
                    <a:pt x="407" y="159"/>
                  </a:lnTo>
                  <a:lnTo>
                    <a:pt x="407" y="167"/>
                  </a:lnTo>
                  <a:lnTo>
                    <a:pt x="406" y="175"/>
                  </a:lnTo>
                  <a:lnTo>
                    <a:pt x="405" y="184"/>
                  </a:lnTo>
                  <a:lnTo>
                    <a:pt x="404" y="190"/>
                  </a:lnTo>
                  <a:lnTo>
                    <a:pt x="402" y="198"/>
                  </a:lnTo>
                  <a:lnTo>
                    <a:pt x="399" y="206"/>
                  </a:lnTo>
                  <a:lnTo>
                    <a:pt x="396" y="214"/>
                  </a:lnTo>
                  <a:lnTo>
                    <a:pt x="393" y="221"/>
                  </a:lnTo>
                  <a:lnTo>
                    <a:pt x="389" y="229"/>
                  </a:lnTo>
                  <a:lnTo>
                    <a:pt x="384" y="236"/>
                  </a:lnTo>
                  <a:lnTo>
                    <a:pt x="379" y="241"/>
                  </a:lnTo>
                  <a:lnTo>
                    <a:pt x="374" y="248"/>
                  </a:lnTo>
                  <a:lnTo>
                    <a:pt x="369" y="254"/>
                  </a:lnTo>
                  <a:lnTo>
                    <a:pt x="363" y="260"/>
                  </a:lnTo>
                  <a:lnTo>
                    <a:pt x="357" y="266"/>
                  </a:lnTo>
                  <a:lnTo>
                    <a:pt x="350" y="272"/>
                  </a:lnTo>
                  <a:lnTo>
                    <a:pt x="343" y="277"/>
                  </a:lnTo>
                  <a:lnTo>
                    <a:pt x="335" y="282"/>
                  </a:lnTo>
                  <a:lnTo>
                    <a:pt x="328" y="287"/>
                  </a:lnTo>
                  <a:lnTo>
                    <a:pt x="319" y="290"/>
                  </a:lnTo>
                  <a:lnTo>
                    <a:pt x="311" y="294"/>
                  </a:lnTo>
                  <a:lnTo>
                    <a:pt x="303" y="298"/>
                  </a:lnTo>
                  <a:lnTo>
                    <a:pt x="294" y="301"/>
                  </a:lnTo>
                  <a:lnTo>
                    <a:pt x="285" y="305"/>
                  </a:lnTo>
                  <a:lnTo>
                    <a:pt x="276" y="307"/>
                  </a:lnTo>
                  <a:lnTo>
                    <a:pt x="266" y="310"/>
                  </a:lnTo>
                  <a:lnTo>
                    <a:pt x="256" y="312"/>
                  </a:lnTo>
                  <a:lnTo>
                    <a:pt x="246" y="313"/>
                  </a:lnTo>
                  <a:lnTo>
                    <a:pt x="237" y="315"/>
                  </a:lnTo>
                  <a:lnTo>
                    <a:pt x="226" y="315"/>
                  </a:lnTo>
                  <a:lnTo>
                    <a:pt x="215" y="316"/>
                  </a:lnTo>
                  <a:lnTo>
                    <a:pt x="205" y="316"/>
                  </a:lnTo>
                  <a:lnTo>
                    <a:pt x="194" y="315"/>
                  </a:lnTo>
                </a:path>
              </a:pathLst>
            </a:custGeom>
            <a:solidFill>
              <a:srgbClr val="E1E1E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7" name="Freeform 1140"/>
            <p:cNvSpPr>
              <a:spLocks/>
            </p:cNvSpPr>
            <p:nvPr/>
          </p:nvSpPr>
          <p:spPr bwMode="auto">
            <a:xfrm>
              <a:off x="3452" y="3725"/>
              <a:ext cx="404" cy="313"/>
            </a:xfrm>
            <a:custGeom>
              <a:avLst/>
              <a:gdLst/>
              <a:ahLst/>
              <a:cxnLst>
                <a:cxn ang="0">
                  <a:pos x="170" y="310"/>
                </a:cxn>
                <a:cxn ang="0">
                  <a:pos x="141" y="303"/>
                </a:cxn>
                <a:cxn ang="0">
                  <a:pos x="112" y="294"/>
                </a:cxn>
                <a:cxn ang="0">
                  <a:pos x="87" y="282"/>
                </a:cxn>
                <a:cxn ang="0">
                  <a:pos x="63" y="267"/>
                </a:cxn>
                <a:cxn ang="0">
                  <a:pos x="43" y="249"/>
                </a:cxn>
                <a:cxn ang="0">
                  <a:pos x="27" y="230"/>
                </a:cxn>
                <a:cxn ang="0">
                  <a:pos x="14" y="209"/>
                </a:cxn>
                <a:cxn ang="0">
                  <a:pos x="5" y="186"/>
                </a:cxn>
                <a:cxn ang="0">
                  <a:pos x="0" y="163"/>
                </a:cxn>
                <a:cxn ang="0">
                  <a:pos x="0" y="138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5"/>
                </a:cxn>
                <a:cxn ang="0">
                  <a:pos x="61" y="39"/>
                </a:cxn>
                <a:cxn ang="0">
                  <a:pos x="84" y="26"/>
                </a:cxn>
                <a:cxn ang="0">
                  <a:pos x="108" y="15"/>
                </a:cxn>
                <a:cxn ang="0">
                  <a:pos x="134" y="7"/>
                </a:cxn>
                <a:cxn ang="0">
                  <a:pos x="163" y="2"/>
                </a:cxn>
                <a:cxn ang="0">
                  <a:pos x="192" y="0"/>
                </a:cxn>
                <a:cxn ang="0">
                  <a:pos x="222" y="1"/>
                </a:cxn>
                <a:cxn ang="0">
                  <a:pos x="251" y="6"/>
                </a:cxn>
                <a:cxn ang="0">
                  <a:pos x="279" y="14"/>
                </a:cxn>
                <a:cxn ang="0">
                  <a:pos x="304" y="25"/>
                </a:cxn>
                <a:cxn ang="0">
                  <a:pos x="328" y="38"/>
                </a:cxn>
                <a:cxn ang="0">
                  <a:pos x="349" y="54"/>
                </a:cxn>
                <a:cxn ang="0">
                  <a:pos x="367" y="72"/>
                </a:cxn>
                <a:cxn ang="0">
                  <a:pos x="381" y="90"/>
                </a:cxn>
                <a:cxn ang="0">
                  <a:pos x="392" y="112"/>
                </a:cxn>
                <a:cxn ang="0">
                  <a:pos x="399" y="133"/>
                </a:cxn>
                <a:cxn ang="0">
                  <a:pos x="403" y="157"/>
                </a:cxn>
                <a:cxn ang="0">
                  <a:pos x="401" y="181"/>
                </a:cxn>
                <a:cxn ang="0">
                  <a:pos x="395" y="204"/>
                </a:cxn>
                <a:cxn ang="0">
                  <a:pos x="385" y="226"/>
                </a:cxn>
                <a:cxn ang="0">
                  <a:pos x="370" y="245"/>
                </a:cxn>
                <a:cxn ang="0">
                  <a:pos x="353" y="263"/>
                </a:cxn>
                <a:cxn ang="0">
                  <a:pos x="332" y="279"/>
                </a:cxn>
                <a:cxn ang="0">
                  <a:pos x="308" y="291"/>
                </a:cxn>
                <a:cxn ang="0">
                  <a:pos x="282" y="301"/>
                </a:cxn>
                <a:cxn ang="0">
                  <a:pos x="253" y="308"/>
                </a:cxn>
                <a:cxn ang="0">
                  <a:pos x="224" y="312"/>
                </a:cxn>
                <a:cxn ang="0">
                  <a:pos x="192" y="312"/>
                </a:cxn>
              </a:cxnLst>
              <a:rect l="0" t="0" r="r" b="b"/>
              <a:pathLst>
                <a:path w="404" h="313">
                  <a:moveTo>
                    <a:pt x="192" y="312"/>
                  </a:moveTo>
                  <a:lnTo>
                    <a:pt x="181" y="311"/>
                  </a:lnTo>
                  <a:lnTo>
                    <a:pt x="170" y="310"/>
                  </a:lnTo>
                  <a:lnTo>
                    <a:pt x="161" y="308"/>
                  </a:lnTo>
                  <a:lnTo>
                    <a:pt x="151" y="306"/>
                  </a:lnTo>
                  <a:lnTo>
                    <a:pt x="141" y="303"/>
                  </a:lnTo>
                  <a:lnTo>
                    <a:pt x="131" y="300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90"/>
                  </a:lnTo>
                  <a:lnTo>
                    <a:pt x="95" y="286"/>
                  </a:lnTo>
                  <a:lnTo>
                    <a:pt x="87" y="282"/>
                  </a:lnTo>
                  <a:lnTo>
                    <a:pt x="79" y="277"/>
                  </a:lnTo>
                  <a:lnTo>
                    <a:pt x="71" y="272"/>
                  </a:lnTo>
                  <a:lnTo>
                    <a:pt x="63" y="267"/>
                  </a:lnTo>
                  <a:lnTo>
                    <a:pt x="56" y="261"/>
                  </a:lnTo>
                  <a:lnTo>
                    <a:pt x="50" y="255"/>
                  </a:lnTo>
                  <a:lnTo>
                    <a:pt x="43" y="249"/>
                  </a:lnTo>
                  <a:lnTo>
                    <a:pt x="37" y="242"/>
                  </a:lnTo>
                  <a:lnTo>
                    <a:pt x="32" y="236"/>
                  </a:lnTo>
                  <a:lnTo>
                    <a:pt x="27" y="230"/>
                  </a:lnTo>
                  <a:lnTo>
                    <a:pt x="22" y="223"/>
                  </a:lnTo>
                  <a:lnTo>
                    <a:pt x="18" y="216"/>
                  </a:lnTo>
                  <a:lnTo>
                    <a:pt x="14" y="209"/>
                  </a:lnTo>
                  <a:lnTo>
                    <a:pt x="10" y="201"/>
                  </a:lnTo>
                  <a:lnTo>
                    <a:pt x="7" y="193"/>
                  </a:lnTo>
                  <a:lnTo>
                    <a:pt x="5" y="186"/>
                  </a:lnTo>
                  <a:lnTo>
                    <a:pt x="3" y="179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3" y="123"/>
                  </a:lnTo>
                  <a:lnTo>
                    <a:pt x="5" y="115"/>
                  </a:lnTo>
                  <a:lnTo>
                    <a:pt x="7" y="108"/>
                  </a:lnTo>
                  <a:lnTo>
                    <a:pt x="10" y="101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42" y="55"/>
                  </a:lnTo>
                  <a:lnTo>
                    <a:pt x="48" y="50"/>
                  </a:lnTo>
                  <a:lnTo>
                    <a:pt x="55" y="45"/>
                  </a:lnTo>
                  <a:lnTo>
                    <a:pt x="61" y="39"/>
                  </a:lnTo>
                  <a:lnTo>
                    <a:pt x="69" y="34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2" y="23"/>
                  </a:lnTo>
                  <a:lnTo>
                    <a:pt x="100" y="19"/>
                  </a:lnTo>
                  <a:lnTo>
                    <a:pt x="108" y="15"/>
                  </a:lnTo>
                  <a:lnTo>
                    <a:pt x="116" y="12"/>
                  </a:lnTo>
                  <a:lnTo>
                    <a:pt x="125" y="10"/>
                  </a:lnTo>
                  <a:lnTo>
                    <a:pt x="134" y="7"/>
                  </a:lnTo>
                  <a:lnTo>
                    <a:pt x="143" y="5"/>
                  </a:lnTo>
                  <a:lnTo>
                    <a:pt x="153" y="3"/>
                  </a:lnTo>
                  <a:lnTo>
                    <a:pt x="163" y="2"/>
                  </a:lnTo>
                  <a:lnTo>
                    <a:pt x="171" y="1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2" y="1"/>
                  </a:lnTo>
                  <a:lnTo>
                    <a:pt x="232" y="3"/>
                  </a:lnTo>
                  <a:lnTo>
                    <a:pt x="241" y="4"/>
                  </a:lnTo>
                  <a:lnTo>
                    <a:pt x="251" y="6"/>
                  </a:lnTo>
                  <a:lnTo>
                    <a:pt x="260" y="9"/>
                  </a:lnTo>
                  <a:lnTo>
                    <a:pt x="270" y="11"/>
                  </a:lnTo>
                  <a:lnTo>
                    <a:pt x="279" y="14"/>
                  </a:lnTo>
                  <a:lnTo>
                    <a:pt x="288" y="18"/>
                  </a:lnTo>
                  <a:lnTo>
                    <a:pt x="296" y="21"/>
                  </a:lnTo>
                  <a:lnTo>
                    <a:pt x="304" y="25"/>
                  </a:lnTo>
                  <a:lnTo>
                    <a:pt x="312" y="28"/>
                  </a:lnTo>
                  <a:lnTo>
                    <a:pt x="320" y="33"/>
                  </a:lnTo>
                  <a:lnTo>
                    <a:pt x="328" y="38"/>
                  </a:lnTo>
                  <a:lnTo>
                    <a:pt x="335" y="43"/>
                  </a:lnTo>
                  <a:lnTo>
                    <a:pt x="342" y="48"/>
                  </a:lnTo>
                  <a:lnTo>
                    <a:pt x="349" y="54"/>
                  </a:lnTo>
                  <a:lnTo>
                    <a:pt x="355" y="59"/>
                  </a:lnTo>
                  <a:lnTo>
                    <a:pt x="361" y="65"/>
                  </a:lnTo>
                  <a:lnTo>
                    <a:pt x="367" y="72"/>
                  </a:lnTo>
                  <a:lnTo>
                    <a:pt x="371" y="78"/>
                  </a:lnTo>
                  <a:lnTo>
                    <a:pt x="376" y="84"/>
                  </a:lnTo>
                  <a:lnTo>
                    <a:pt x="381" y="90"/>
                  </a:lnTo>
                  <a:lnTo>
                    <a:pt x="385" y="97"/>
                  </a:lnTo>
                  <a:lnTo>
                    <a:pt x="389" y="105"/>
                  </a:lnTo>
                  <a:lnTo>
                    <a:pt x="392" y="112"/>
                  </a:lnTo>
                  <a:lnTo>
                    <a:pt x="395" y="119"/>
                  </a:lnTo>
                  <a:lnTo>
                    <a:pt x="397" y="127"/>
                  </a:lnTo>
                  <a:lnTo>
                    <a:pt x="399" y="133"/>
                  </a:lnTo>
                  <a:lnTo>
                    <a:pt x="401" y="141"/>
                  </a:lnTo>
                  <a:lnTo>
                    <a:pt x="402" y="149"/>
                  </a:lnTo>
                  <a:lnTo>
                    <a:pt x="403" y="157"/>
                  </a:lnTo>
                  <a:lnTo>
                    <a:pt x="403" y="165"/>
                  </a:lnTo>
                  <a:lnTo>
                    <a:pt x="402" y="173"/>
                  </a:lnTo>
                  <a:lnTo>
                    <a:pt x="401" y="181"/>
                  </a:lnTo>
                  <a:lnTo>
                    <a:pt x="400" y="188"/>
                  </a:lnTo>
                  <a:lnTo>
                    <a:pt x="398" y="196"/>
                  </a:lnTo>
                  <a:lnTo>
                    <a:pt x="395" y="204"/>
                  </a:lnTo>
                  <a:lnTo>
                    <a:pt x="392" y="211"/>
                  </a:lnTo>
                  <a:lnTo>
                    <a:pt x="389" y="219"/>
                  </a:lnTo>
                  <a:lnTo>
                    <a:pt x="385" y="226"/>
                  </a:lnTo>
                  <a:lnTo>
                    <a:pt x="380" y="233"/>
                  </a:lnTo>
                  <a:lnTo>
                    <a:pt x="375" y="239"/>
                  </a:lnTo>
                  <a:lnTo>
                    <a:pt x="370" y="245"/>
                  </a:lnTo>
                  <a:lnTo>
                    <a:pt x="365" y="251"/>
                  </a:lnTo>
                  <a:lnTo>
                    <a:pt x="360" y="257"/>
                  </a:lnTo>
                  <a:lnTo>
                    <a:pt x="353" y="263"/>
                  </a:lnTo>
                  <a:lnTo>
                    <a:pt x="346" y="269"/>
                  </a:lnTo>
                  <a:lnTo>
                    <a:pt x="339" y="274"/>
                  </a:lnTo>
                  <a:lnTo>
                    <a:pt x="332" y="279"/>
                  </a:lnTo>
                  <a:lnTo>
                    <a:pt x="324" y="284"/>
                  </a:lnTo>
                  <a:lnTo>
                    <a:pt x="316" y="287"/>
                  </a:lnTo>
                  <a:lnTo>
                    <a:pt x="308" y="291"/>
                  </a:lnTo>
                  <a:lnTo>
                    <a:pt x="300" y="295"/>
                  </a:lnTo>
                  <a:lnTo>
                    <a:pt x="291" y="298"/>
                  </a:lnTo>
                  <a:lnTo>
                    <a:pt x="282" y="301"/>
                  </a:lnTo>
                  <a:lnTo>
                    <a:pt x="273" y="304"/>
                  </a:lnTo>
                  <a:lnTo>
                    <a:pt x="263" y="306"/>
                  </a:lnTo>
                  <a:lnTo>
                    <a:pt x="253" y="308"/>
                  </a:lnTo>
                  <a:lnTo>
                    <a:pt x="244" y="310"/>
                  </a:lnTo>
                  <a:lnTo>
                    <a:pt x="234" y="311"/>
                  </a:lnTo>
                  <a:lnTo>
                    <a:pt x="224" y="312"/>
                  </a:lnTo>
                  <a:lnTo>
                    <a:pt x="213" y="312"/>
                  </a:lnTo>
                  <a:lnTo>
                    <a:pt x="203" y="312"/>
                  </a:lnTo>
                  <a:lnTo>
                    <a:pt x="192" y="312"/>
                  </a:lnTo>
                </a:path>
              </a:pathLst>
            </a:custGeom>
            <a:solidFill>
              <a:srgbClr val="E0E0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8" name="Freeform 1141"/>
            <p:cNvSpPr>
              <a:spLocks/>
            </p:cNvSpPr>
            <p:nvPr/>
          </p:nvSpPr>
          <p:spPr bwMode="auto">
            <a:xfrm>
              <a:off x="3454" y="3726"/>
              <a:ext cx="400" cy="311"/>
            </a:xfrm>
            <a:custGeom>
              <a:avLst/>
              <a:gdLst/>
              <a:ahLst/>
              <a:cxnLst>
                <a:cxn ang="0">
                  <a:pos x="169" y="307"/>
                </a:cxn>
                <a:cxn ang="0">
                  <a:pos x="139" y="301"/>
                </a:cxn>
                <a:cxn ang="0">
                  <a:pos x="111" y="291"/>
                </a:cxn>
                <a:cxn ang="0">
                  <a:pos x="86" y="280"/>
                </a:cxn>
                <a:cxn ang="0">
                  <a:pos x="63" y="265"/>
                </a:cxn>
                <a:cxn ang="0">
                  <a:pos x="43" y="247"/>
                </a:cxn>
                <a:cxn ang="0">
                  <a:pos x="27" y="228"/>
                </a:cxn>
                <a:cxn ang="0">
                  <a:pos x="14" y="207"/>
                </a:cxn>
                <a:cxn ang="0">
                  <a:pos x="5" y="185"/>
                </a:cxn>
                <a:cxn ang="0">
                  <a:pos x="0" y="161"/>
                </a:cxn>
                <a:cxn ang="0">
                  <a:pos x="0" y="137"/>
                </a:cxn>
                <a:cxn ang="0">
                  <a:pos x="5" y="115"/>
                </a:cxn>
                <a:cxn ang="0">
                  <a:pos x="14" y="93"/>
                </a:cxn>
                <a:cxn ang="0">
                  <a:pos x="27" y="74"/>
                </a:cxn>
                <a:cxn ang="0">
                  <a:pos x="42" y="56"/>
                </a:cxn>
                <a:cxn ang="0">
                  <a:pos x="61" y="40"/>
                </a:cxn>
                <a:cxn ang="0">
                  <a:pos x="83" y="26"/>
                </a:cxn>
                <a:cxn ang="0">
                  <a:pos x="107" y="16"/>
                </a:cxn>
                <a:cxn ang="0">
                  <a:pos x="133" y="8"/>
                </a:cxn>
                <a:cxn ang="0">
                  <a:pos x="161" y="2"/>
                </a:cxn>
                <a:cxn ang="0">
                  <a:pos x="190" y="0"/>
                </a:cxn>
                <a:cxn ang="0">
                  <a:pos x="220" y="2"/>
                </a:cxn>
                <a:cxn ang="0">
                  <a:pos x="248" y="7"/>
                </a:cxn>
                <a:cxn ang="0">
                  <a:pos x="276" y="15"/>
                </a:cxn>
                <a:cxn ang="0">
                  <a:pos x="301" y="25"/>
                </a:cxn>
                <a:cxn ang="0">
                  <a:pos x="324" y="38"/>
                </a:cxn>
                <a:cxn ang="0">
                  <a:pos x="345" y="54"/>
                </a:cxn>
                <a:cxn ang="0">
                  <a:pos x="363" y="72"/>
                </a:cxn>
                <a:cxn ang="0">
                  <a:pos x="377" y="90"/>
                </a:cxn>
                <a:cxn ang="0">
                  <a:pos x="388" y="111"/>
                </a:cxn>
                <a:cxn ang="0">
                  <a:pos x="395" y="132"/>
                </a:cxn>
                <a:cxn ang="0">
                  <a:pos x="399" y="156"/>
                </a:cxn>
                <a:cxn ang="0">
                  <a:pos x="397" y="180"/>
                </a:cxn>
                <a:cxn ang="0">
                  <a:pos x="391" y="202"/>
                </a:cxn>
                <a:cxn ang="0">
                  <a:pos x="381" y="224"/>
                </a:cxn>
                <a:cxn ang="0">
                  <a:pos x="366" y="243"/>
                </a:cxn>
                <a:cxn ang="0">
                  <a:pos x="350" y="261"/>
                </a:cxn>
                <a:cxn ang="0">
                  <a:pos x="329" y="277"/>
                </a:cxn>
                <a:cxn ang="0">
                  <a:pos x="305" y="289"/>
                </a:cxn>
                <a:cxn ang="0">
                  <a:pos x="279" y="299"/>
                </a:cxn>
                <a:cxn ang="0">
                  <a:pos x="251" y="306"/>
                </a:cxn>
                <a:cxn ang="0">
                  <a:pos x="222" y="309"/>
                </a:cxn>
                <a:cxn ang="0">
                  <a:pos x="190" y="309"/>
                </a:cxn>
              </a:cxnLst>
              <a:rect l="0" t="0" r="r" b="b"/>
              <a:pathLst>
                <a:path w="400" h="311">
                  <a:moveTo>
                    <a:pt x="190" y="309"/>
                  </a:moveTo>
                  <a:lnTo>
                    <a:pt x="179" y="308"/>
                  </a:lnTo>
                  <a:lnTo>
                    <a:pt x="169" y="307"/>
                  </a:lnTo>
                  <a:lnTo>
                    <a:pt x="159" y="305"/>
                  </a:lnTo>
                  <a:lnTo>
                    <a:pt x="149" y="303"/>
                  </a:lnTo>
                  <a:lnTo>
                    <a:pt x="139" y="301"/>
                  </a:lnTo>
                  <a:lnTo>
                    <a:pt x="130" y="298"/>
                  </a:lnTo>
                  <a:lnTo>
                    <a:pt x="120" y="295"/>
                  </a:lnTo>
                  <a:lnTo>
                    <a:pt x="111" y="291"/>
                  </a:lnTo>
                  <a:lnTo>
                    <a:pt x="102" y="287"/>
                  </a:lnTo>
                  <a:lnTo>
                    <a:pt x="94" y="284"/>
                  </a:lnTo>
                  <a:lnTo>
                    <a:pt x="86" y="280"/>
                  </a:lnTo>
                  <a:lnTo>
                    <a:pt x="78" y="275"/>
                  </a:lnTo>
                  <a:lnTo>
                    <a:pt x="70" y="270"/>
                  </a:lnTo>
                  <a:lnTo>
                    <a:pt x="63" y="265"/>
                  </a:lnTo>
                  <a:lnTo>
                    <a:pt x="56" y="259"/>
                  </a:lnTo>
                  <a:lnTo>
                    <a:pt x="49" y="253"/>
                  </a:lnTo>
                  <a:lnTo>
                    <a:pt x="43" y="247"/>
                  </a:lnTo>
                  <a:lnTo>
                    <a:pt x="37" y="241"/>
                  </a:lnTo>
                  <a:lnTo>
                    <a:pt x="32" y="234"/>
                  </a:lnTo>
                  <a:lnTo>
                    <a:pt x="27" y="228"/>
                  </a:lnTo>
                  <a:lnTo>
                    <a:pt x="22" y="221"/>
                  </a:lnTo>
                  <a:lnTo>
                    <a:pt x="18" y="214"/>
                  </a:lnTo>
                  <a:lnTo>
                    <a:pt x="14" y="207"/>
                  </a:lnTo>
                  <a:lnTo>
                    <a:pt x="10" y="200"/>
                  </a:lnTo>
                  <a:lnTo>
                    <a:pt x="7" y="192"/>
                  </a:lnTo>
                  <a:lnTo>
                    <a:pt x="5" y="185"/>
                  </a:lnTo>
                  <a:lnTo>
                    <a:pt x="3" y="178"/>
                  </a:lnTo>
                  <a:lnTo>
                    <a:pt x="1" y="170"/>
                  </a:lnTo>
                  <a:lnTo>
                    <a:pt x="0" y="161"/>
                  </a:lnTo>
                  <a:lnTo>
                    <a:pt x="0" y="154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3" y="122"/>
                  </a:lnTo>
                  <a:lnTo>
                    <a:pt x="5" y="115"/>
                  </a:lnTo>
                  <a:lnTo>
                    <a:pt x="7" y="107"/>
                  </a:lnTo>
                  <a:lnTo>
                    <a:pt x="10" y="100"/>
                  </a:lnTo>
                  <a:lnTo>
                    <a:pt x="14" y="93"/>
                  </a:lnTo>
                  <a:lnTo>
                    <a:pt x="18" y="86"/>
                  </a:lnTo>
                  <a:lnTo>
                    <a:pt x="22" y="79"/>
                  </a:lnTo>
                  <a:lnTo>
                    <a:pt x="27" y="74"/>
                  </a:lnTo>
                  <a:lnTo>
                    <a:pt x="31" y="68"/>
                  </a:lnTo>
                  <a:lnTo>
                    <a:pt x="36" y="61"/>
                  </a:lnTo>
                  <a:lnTo>
                    <a:pt x="42" y="56"/>
                  </a:lnTo>
                  <a:lnTo>
                    <a:pt x="48" y="50"/>
                  </a:lnTo>
                  <a:lnTo>
                    <a:pt x="54" y="45"/>
                  </a:lnTo>
                  <a:lnTo>
                    <a:pt x="61" y="40"/>
                  </a:lnTo>
                  <a:lnTo>
                    <a:pt x="68" y="35"/>
                  </a:lnTo>
                  <a:lnTo>
                    <a:pt x="75" y="30"/>
                  </a:lnTo>
                  <a:lnTo>
                    <a:pt x="83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6"/>
                  </a:lnTo>
                  <a:lnTo>
                    <a:pt x="115" y="13"/>
                  </a:lnTo>
                  <a:lnTo>
                    <a:pt x="124" y="10"/>
                  </a:lnTo>
                  <a:lnTo>
                    <a:pt x="133" y="8"/>
                  </a:lnTo>
                  <a:lnTo>
                    <a:pt x="142" y="5"/>
                  </a:lnTo>
                  <a:lnTo>
                    <a:pt x="152" y="4"/>
                  </a:lnTo>
                  <a:lnTo>
                    <a:pt x="161" y="2"/>
                  </a:lnTo>
                  <a:lnTo>
                    <a:pt x="170" y="1"/>
                  </a:lnTo>
                  <a:lnTo>
                    <a:pt x="180" y="1"/>
                  </a:lnTo>
                  <a:lnTo>
                    <a:pt x="190" y="0"/>
                  </a:lnTo>
                  <a:lnTo>
                    <a:pt x="200" y="0"/>
                  </a:lnTo>
                  <a:lnTo>
                    <a:pt x="210" y="1"/>
                  </a:lnTo>
                  <a:lnTo>
                    <a:pt x="220" y="2"/>
                  </a:lnTo>
                  <a:lnTo>
                    <a:pt x="230" y="3"/>
                  </a:lnTo>
                  <a:lnTo>
                    <a:pt x="239" y="5"/>
                  </a:lnTo>
                  <a:lnTo>
                    <a:pt x="248" y="7"/>
                  </a:lnTo>
                  <a:lnTo>
                    <a:pt x="258" y="9"/>
                  </a:lnTo>
                  <a:lnTo>
                    <a:pt x="267" y="12"/>
                  </a:lnTo>
                  <a:lnTo>
                    <a:pt x="276" y="15"/>
                  </a:lnTo>
                  <a:lnTo>
                    <a:pt x="285" y="18"/>
                  </a:lnTo>
                  <a:lnTo>
                    <a:pt x="293" y="22"/>
                  </a:lnTo>
                  <a:lnTo>
                    <a:pt x="301" y="25"/>
                  </a:lnTo>
                  <a:lnTo>
                    <a:pt x="309" y="29"/>
                  </a:lnTo>
                  <a:lnTo>
                    <a:pt x="317" y="33"/>
                  </a:lnTo>
                  <a:lnTo>
                    <a:pt x="324" y="38"/>
                  </a:lnTo>
                  <a:lnTo>
                    <a:pt x="332" y="43"/>
                  </a:lnTo>
                  <a:lnTo>
                    <a:pt x="338" y="48"/>
                  </a:lnTo>
                  <a:lnTo>
                    <a:pt x="345" y="54"/>
                  </a:lnTo>
                  <a:lnTo>
                    <a:pt x="352" y="59"/>
                  </a:lnTo>
                  <a:lnTo>
                    <a:pt x="358" y="65"/>
                  </a:lnTo>
                  <a:lnTo>
                    <a:pt x="363" y="72"/>
                  </a:lnTo>
                  <a:lnTo>
                    <a:pt x="367" y="78"/>
                  </a:lnTo>
                  <a:lnTo>
                    <a:pt x="372" y="83"/>
                  </a:lnTo>
                  <a:lnTo>
                    <a:pt x="377" y="90"/>
                  </a:lnTo>
                  <a:lnTo>
                    <a:pt x="381" y="97"/>
                  </a:lnTo>
                  <a:lnTo>
                    <a:pt x="385" y="104"/>
                  </a:lnTo>
                  <a:lnTo>
                    <a:pt x="388" y="111"/>
                  </a:lnTo>
                  <a:lnTo>
                    <a:pt x="391" y="118"/>
                  </a:lnTo>
                  <a:lnTo>
                    <a:pt x="393" y="126"/>
                  </a:lnTo>
                  <a:lnTo>
                    <a:pt x="395" y="132"/>
                  </a:lnTo>
                  <a:lnTo>
                    <a:pt x="397" y="140"/>
                  </a:lnTo>
                  <a:lnTo>
                    <a:pt x="398" y="148"/>
                  </a:lnTo>
                  <a:lnTo>
                    <a:pt x="399" y="156"/>
                  </a:lnTo>
                  <a:lnTo>
                    <a:pt x="399" y="164"/>
                  </a:lnTo>
                  <a:lnTo>
                    <a:pt x="398" y="172"/>
                  </a:lnTo>
                  <a:lnTo>
                    <a:pt x="397" y="180"/>
                  </a:lnTo>
                  <a:lnTo>
                    <a:pt x="396" y="187"/>
                  </a:lnTo>
                  <a:lnTo>
                    <a:pt x="394" y="195"/>
                  </a:lnTo>
                  <a:lnTo>
                    <a:pt x="391" y="202"/>
                  </a:lnTo>
                  <a:lnTo>
                    <a:pt x="388" y="210"/>
                  </a:lnTo>
                  <a:lnTo>
                    <a:pt x="385" y="217"/>
                  </a:lnTo>
                  <a:lnTo>
                    <a:pt x="381" y="224"/>
                  </a:lnTo>
                  <a:lnTo>
                    <a:pt x="376" y="231"/>
                  </a:lnTo>
                  <a:lnTo>
                    <a:pt x="372" y="237"/>
                  </a:lnTo>
                  <a:lnTo>
                    <a:pt x="366" y="243"/>
                  </a:lnTo>
                  <a:lnTo>
                    <a:pt x="362" y="249"/>
                  </a:lnTo>
                  <a:lnTo>
                    <a:pt x="356" y="255"/>
                  </a:lnTo>
                  <a:lnTo>
                    <a:pt x="350" y="261"/>
                  </a:lnTo>
                  <a:lnTo>
                    <a:pt x="343" y="267"/>
                  </a:lnTo>
                  <a:lnTo>
                    <a:pt x="336" y="272"/>
                  </a:lnTo>
                  <a:lnTo>
                    <a:pt x="329" y="277"/>
                  </a:lnTo>
                  <a:lnTo>
                    <a:pt x="321" y="281"/>
                  </a:lnTo>
                  <a:lnTo>
                    <a:pt x="313" y="285"/>
                  </a:lnTo>
                  <a:lnTo>
                    <a:pt x="305" y="289"/>
                  </a:lnTo>
                  <a:lnTo>
                    <a:pt x="297" y="292"/>
                  </a:lnTo>
                  <a:lnTo>
                    <a:pt x="288" y="296"/>
                  </a:lnTo>
                  <a:lnTo>
                    <a:pt x="279" y="299"/>
                  </a:lnTo>
                  <a:lnTo>
                    <a:pt x="270" y="301"/>
                  </a:lnTo>
                  <a:lnTo>
                    <a:pt x="261" y="304"/>
                  </a:lnTo>
                  <a:lnTo>
                    <a:pt x="251" y="306"/>
                  </a:lnTo>
                  <a:lnTo>
                    <a:pt x="241" y="307"/>
                  </a:lnTo>
                  <a:lnTo>
                    <a:pt x="232" y="309"/>
                  </a:lnTo>
                  <a:lnTo>
                    <a:pt x="222" y="309"/>
                  </a:lnTo>
                  <a:lnTo>
                    <a:pt x="211" y="310"/>
                  </a:lnTo>
                  <a:lnTo>
                    <a:pt x="201" y="310"/>
                  </a:lnTo>
                  <a:lnTo>
                    <a:pt x="190" y="309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09" name="Freeform 1142"/>
            <p:cNvSpPr>
              <a:spLocks/>
            </p:cNvSpPr>
            <p:nvPr/>
          </p:nvSpPr>
          <p:spPr bwMode="auto">
            <a:xfrm>
              <a:off x="3456" y="3728"/>
              <a:ext cx="396" cy="307"/>
            </a:xfrm>
            <a:custGeom>
              <a:avLst/>
              <a:gdLst/>
              <a:ahLst/>
              <a:cxnLst>
                <a:cxn ang="0">
                  <a:pos x="167" y="303"/>
                </a:cxn>
                <a:cxn ang="0">
                  <a:pos x="138" y="297"/>
                </a:cxn>
                <a:cxn ang="0">
                  <a:pos x="110" y="288"/>
                </a:cxn>
                <a:cxn ang="0">
                  <a:pos x="85" y="276"/>
                </a:cxn>
                <a:cxn ang="0">
                  <a:pos x="62" y="261"/>
                </a:cxn>
                <a:cxn ang="0">
                  <a:pos x="42" y="244"/>
                </a:cxn>
                <a:cxn ang="0">
                  <a:pos x="27" y="226"/>
                </a:cxn>
                <a:cxn ang="0">
                  <a:pos x="14" y="205"/>
                </a:cxn>
                <a:cxn ang="0">
                  <a:pos x="5" y="182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5" y="113"/>
                </a:cxn>
                <a:cxn ang="0">
                  <a:pos x="14" y="92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2" y="26"/>
                </a:cxn>
                <a:cxn ang="0">
                  <a:pos x="106" y="15"/>
                </a:cxn>
                <a:cxn ang="0">
                  <a:pos x="132" y="7"/>
                </a:cxn>
                <a:cxn ang="0">
                  <a:pos x="160" y="2"/>
                </a:cxn>
                <a:cxn ang="0">
                  <a:pos x="188" y="0"/>
                </a:cxn>
                <a:cxn ang="0">
                  <a:pos x="218" y="1"/>
                </a:cxn>
                <a:cxn ang="0">
                  <a:pos x="246" y="6"/>
                </a:cxn>
                <a:cxn ang="0">
                  <a:pos x="273" y="14"/>
                </a:cxn>
                <a:cxn ang="0">
                  <a:pos x="298" y="25"/>
                </a:cxn>
                <a:cxn ang="0">
                  <a:pos x="321" y="37"/>
                </a:cxn>
                <a:cxn ang="0">
                  <a:pos x="342" y="53"/>
                </a:cxn>
                <a:cxn ang="0">
                  <a:pos x="360" y="70"/>
                </a:cxn>
                <a:cxn ang="0">
                  <a:pos x="373" y="89"/>
                </a:cxn>
                <a:cxn ang="0">
                  <a:pos x="384" y="110"/>
                </a:cxn>
                <a:cxn ang="0">
                  <a:pos x="391" y="131"/>
                </a:cxn>
                <a:cxn ang="0">
                  <a:pos x="395" y="154"/>
                </a:cxn>
                <a:cxn ang="0">
                  <a:pos x="393" y="178"/>
                </a:cxn>
                <a:cxn ang="0">
                  <a:pos x="387" y="200"/>
                </a:cxn>
                <a:cxn ang="0">
                  <a:pos x="377" y="221"/>
                </a:cxn>
                <a:cxn ang="0">
                  <a:pos x="363" y="240"/>
                </a:cxn>
                <a:cxn ang="0">
                  <a:pos x="346" y="258"/>
                </a:cxn>
                <a:cxn ang="0">
                  <a:pos x="325" y="273"/>
                </a:cxn>
                <a:cxn ang="0">
                  <a:pos x="302" y="285"/>
                </a:cxn>
                <a:cxn ang="0">
                  <a:pos x="277" y="295"/>
                </a:cxn>
                <a:cxn ang="0">
                  <a:pos x="249" y="302"/>
                </a:cxn>
                <a:cxn ang="0">
                  <a:pos x="220" y="306"/>
                </a:cxn>
                <a:cxn ang="0">
                  <a:pos x="188" y="306"/>
                </a:cxn>
              </a:cxnLst>
              <a:rect l="0" t="0" r="r" b="b"/>
              <a:pathLst>
                <a:path w="396" h="307">
                  <a:moveTo>
                    <a:pt x="188" y="306"/>
                  </a:moveTo>
                  <a:lnTo>
                    <a:pt x="177" y="305"/>
                  </a:lnTo>
                  <a:lnTo>
                    <a:pt x="167" y="303"/>
                  </a:lnTo>
                  <a:lnTo>
                    <a:pt x="158" y="302"/>
                  </a:lnTo>
                  <a:lnTo>
                    <a:pt x="148" y="300"/>
                  </a:lnTo>
                  <a:lnTo>
                    <a:pt x="138" y="297"/>
                  </a:lnTo>
                  <a:lnTo>
                    <a:pt x="128" y="294"/>
                  </a:lnTo>
                  <a:lnTo>
                    <a:pt x="119" y="291"/>
                  </a:lnTo>
                  <a:lnTo>
                    <a:pt x="110" y="288"/>
                  </a:lnTo>
                  <a:lnTo>
                    <a:pt x="101" y="284"/>
                  </a:lnTo>
                  <a:lnTo>
                    <a:pt x="93" y="281"/>
                  </a:lnTo>
                  <a:lnTo>
                    <a:pt x="85" y="276"/>
                  </a:lnTo>
                  <a:lnTo>
                    <a:pt x="77" y="272"/>
                  </a:lnTo>
                  <a:lnTo>
                    <a:pt x="70" y="267"/>
                  </a:lnTo>
                  <a:lnTo>
                    <a:pt x="62" y="261"/>
                  </a:lnTo>
                  <a:lnTo>
                    <a:pt x="55" y="256"/>
                  </a:lnTo>
                  <a:lnTo>
                    <a:pt x="49" y="250"/>
                  </a:lnTo>
                  <a:lnTo>
                    <a:pt x="42" y="244"/>
                  </a:lnTo>
                  <a:lnTo>
                    <a:pt x="36" y="238"/>
                  </a:lnTo>
                  <a:lnTo>
                    <a:pt x="32" y="231"/>
                  </a:lnTo>
                  <a:lnTo>
                    <a:pt x="27" y="226"/>
                  </a:lnTo>
                  <a:lnTo>
                    <a:pt x="22" y="219"/>
                  </a:lnTo>
                  <a:lnTo>
                    <a:pt x="18" y="212"/>
                  </a:lnTo>
                  <a:lnTo>
                    <a:pt x="14" y="205"/>
                  </a:lnTo>
                  <a:lnTo>
                    <a:pt x="10" y="197"/>
                  </a:lnTo>
                  <a:lnTo>
                    <a:pt x="7" y="190"/>
                  </a:lnTo>
                  <a:lnTo>
                    <a:pt x="5" y="182"/>
                  </a:lnTo>
                  <a:lnTo>
                    <a:pt x="3" y="175"/>
                  </a:lnTo>
                  <a:lnTo>
                    <a:pt x="1" y="167"/>
                  </a:lnTo>
                  <a:lnTo>
                    <a:pt x="0" y="159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1" y="128"/>
                  </a:lnTo>
                  <a:lnTo>
                    <a:pt x="3" y="121"/>
                  </a:lnTo>
                  <a:lnTo>
                    <a:pt x="5" y="113"/>
                  </a:lnTo>
                  <a:lnTo>
                    <a:pt x="7" y="106"/>
                  </a:lnTo>
                  <a:lnTo>
                    <a:pt x="10" y="99"/>
                  </a:lnTo>
                  <a:lnTo>
                    <a:pt x="14" y="92"/>
                  </a:lnTo>
                  <a:lnTo>
                    <a:pt x="17" y="85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6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4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5" y="29"/>
                  </a:lnTo>
                  <a:lnTo>
                    <a:pt x="82" y="26"/>
                  </a:lnTo>
                  <a:lnTo>
                    <a:pt x="90" y="22"/>
                  </a:lnTo>
                  <a:lnTo>
                    <a:pt x="98" y="19"/>
                  </a:lnTo>
                  <a:lnTo>
                    <a:pt x="106" y="15"/>
                  </a:lnTo>
                  <a:lnTo>
                    <a:pt x="114" y="12"/>
                  </a:lnTo>
                  <a:lnTo>
                    <a:pt x="123" y="10"/>
                  </a:lnTo>
                  <a:lnTo>
                    <a:pt x="132" y="7"/>
                  </a:lnTo>
                  <a:lnTo>
                    <a:pt x="141" y="5"/>
                  </a:lnTo>
                  <a:lnTo>
                    <a:pt x="150" y="3"/>
                  </a:lnTo>
                  <a:lnTo>
                    <a:pt x="160" y="2"/>
                  </a:lnTo>
                  <a:lnTo>
                    <a:pt x="168" y="1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8" y="1"/>
                  </a:lnTo>
                  <a:lnTo>
                    <a:pt x="218" y="1"/>
                  </a:lnTo>
                  <a:lnTo>
                    <a:pt x="227" y="3"/>
                  </a:lnTo>
                  <a:lnTo>
                    <a:pt x="236" y="4"/>
                  </a:lnTo>
                  <a:lnTo>
                    <a:pt x="246" y="6"/>
                  </a:lnTo>
                  <a:lnTo>
                    <a:pt x="255" y="9"/>
                  </a:lnTo>
                  <a:lnTo>
                    <a:pt x="264" y="11"/>
                  </a:lnTo>
                  <a:lnTo>
                    <a:pt x="273" y="14"/>
                  </a:lnTo>
                  <a:lnTo>
                    <a:pt x="282" y="18"/>
                  </a:lnTo>
                  <a:lnTo>
                    <a:pt x="290" y="21"/>
                  </a:lnTo>
                  <a:lnTo>
                    <a:pt x="298" y="25"/>
                  </a:lnTo>
                  <a:lnTo>
                    <a:pt x="306" y="28"/>
                  </a:lnTo>
                  <a:lnTo>
                    <a:pt x="313" y="32"/>
                  </a:lnTo>
                  <a:lnTo>
                    <a:pt x="321" y="37"/>
                  </a:lnTo>
                  <a:lnTo>
                    <a:pt x="328" y="42"/>
                  </a:lnTo>
                  <a:lnTo>
                    <a:pt x="335" y="47"/>
                  </a:lnTo>
                  <a:lnTo>
                    <a:pt x="342" y="53"/>
                  </a:lnTo>
                  <a:lnTo>
                    <a:pt x="348" y="58"/>
                  </a:lnTo>
                  <a:lnTo>
                    <a:pt x="354" y="64"/>
                  </a:lnTo>
                  <a:lnTo>
                    <a:pt x="360" y="70"/>
                  </a:lnTo>
                  <a:lnTo>
                    <a:pt x="364" y="76"/>
                  </a:lnTo>
                  <a:lnTo>
                    <a:pt x="369" y="82"/>
                  </a:lnTo>
                  <a:lnTo>
                    <a:pt x="373" y="89"/>
                  </a:lnTo>
                  <a:lnTo>
                    <a:pt x="377" y="96"/>
                  </a:lnTo>
                  <a:lnTo>
                    <a:pt x="381" y="102"/>
                  </a:lnTo>
                  <a:lnTo>
                    <a:pt x="384" y="110"/>
                  </a:lnTo>
                  <a:lnTo>
                    <a:pt x="387" y="117"/>
                  </a:lnTo>
                  <a:lnTo>
                    <a:pt x="389" y="124"/>
                  </a:lnTo>
                  <a:lnTo>
                    <a:pt x="391" y="131"/>
                  </a:lnTo>
                  <a:lnTo>
                    <a:pt x="393" y="138"/>
                  </a:lnTo>
                  <a:lnTo>
                    <a:pt x="394" y="146"/>
                  </a:lnTo>
                  <a:lnTo>
                    <a:pt x="395" y="154"/>
                  </a:lnTo>
                  <a:lnTo>
                    <a:pt x="395" y="162"/>
                  </a:lnTo>
                  <a:lnTo>
                    <a:pt x="394" y="170"/>
                  </a:lnTo>
                  <a:lnTo>
                    <a:pt x="393" y="178"/>
                  </a:lnTo>
                  <a:lnTo>
                    <a:pt x="392" y="184"/>
                  </a:lnTo>
                  <a:lnTo>
                    <a:pt x="390" y="192"/>
                  </a:lnTo>
                  <a:lnTo>
                    <a:pt x="387" y="200"/>
                  </a:lnTo>
                  <a:lnTo>
                    <a:pt x="384" y="207"/>
                  </a:lnTo>
                  <a:lnTo>
                    <a:pt x="381" y="214"/>
                  </a:lnTo>
                  <a:lnTo>
                    <a:pt x="377" y="221"/>
                  </a:lnTo>
                  <a:lnTo>
                    <a:pt x="373" y="228"/>
                  </a:lnTo>
                  <a:lnTo>
                    <a:pt x="368" y="234"/>
                  </a:lnTo>
                  <a:lnTo>
                    <a:pt x="363" y="240"/>
                  </a:lnTo>
                  <a:lnTo>
                    <a:pt x="358" y="246"/>
                  </a:lnTo>
                  <a:lnTo>
                    <a:pt x="353" y="252"/>
                  </a:lnTo>
                  <a:lnTo>
                    <a:pt x="346" y="258"/>
                  </a:lnTo>
                  <a:lnTo>
                    <a:pt x="340" y="264"/>
                  </a:lnTo>
                  <a:lnTo>
                    <a:pt x="333" y="268"/>
                  </a:lnTo>
                  <a:lnTo>
                    <a:pt x="325" y="273"/>
                  </a:lnTo>
                  <a:lnTo>
                    <a:pt x="318" y="278"/>
                  </a:lnTo>
                  <a:lnTo>
                    <a:pt x="310" y="281"/>
                  </a:lnTo>
                  <a:lnTo>
                    <a:pt x="302" y="285"/>
                  </a:lnTo>
                  <a:lnTo>
                    <a:pt x="294" y="289"/>
                  </a:lnTo>
                  <a:lnTo>
                    <a:pt x="286" y="292"/>
                  </a:lnTo>
                  <a:lnTo>
                    <a:pt x="277" y="295"/>
                  </a:lnTo>
                  <a:lnTo>
                    <a:pt x="268" y="298"/>
                  </a:lnTo>
                  <a:lnTo>
                    <a:pt x="258" y="300"/>
                  </a:lnTo>
                  <a:lnTo>
                    <a:pt x="249" y="302"/>
                  </a:lnTo>
                  <a:lnTo>
                    <a:pt x="239" y="304"/>
                  </a:lnTo>
                  <a:lnTo>
                    <a:pt x="230" y="305"/>
                  </a:lnTo>
                  <a:lnTo>
                    <a:pt x="220" y="306"/>
                  </a:lnTo>
                  <a:lnTo>
                    <a:pt x="209" y="306"/>
                  </a:lnTo>
                  <a:lnTo>
                    <a:pt x="199" y="306"/>
                  </a:lnTo>
                  <a:lnTo>
                    <a:pt x="188" y="306"/>
                  </a:lnTo>
                </a:path>
              </a:pathLst>
            </a:custGeom>
            <a:solidFill>
              <a:srgbClr val="DEDED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0" name="Freeform 1143"/>
            <p:cNvSpPr>
              <a:spLocks/>
            </p:cNvSpPr>
            <p:nvPr/>
          </p:nvSpPr>
          <p:spPr bwMode="auto">
            <a:xfrm>
              <a:off x="3458" y="3729"/>
              <a:ext cx="392" cy="305"/>
            </a:xfrm>
            <a:custGeom>
              <a:avLst/>
              <a:gdLst/>
              <a:ahLst/>
              <a:cxnLst>
                <a:cxn ang="0">
                  <a:pos x="165" y="301"/>
                </a:cxn>
                <a:cxn ang="0">
                  <a:pos x="136" y="295"/>
                </a:cxn>
                <a:cxn ang="0">
                  <a:pos x="109" y="285"/>
                </a:cxn>
                <a:cxn ang="0">
                  <a:pos x="84" y="274"/>
                </a:cxn>
                <a:cxn ang="0">
                  <a:pos x="61" y="259"/>
                </a:cxn>
                <a:cxn ang="0">
                  <a:pos x="42" y="242"/>
                </a:cxn>
                <a:cxn ang="0">
                  <a:pos x="26" y="224"/>
                </a:cxn>
                <a:cxn ang="0">
                  <a:pos x="14" y="203"/>
                </a:cxn>
                <a:cxn ang="0">
                  <a:pos x="5" y="181"/>
                </a:cxn>
                <a:cxn ang="0">
                  <a:pos x="0" y="158"/>
                </a:cxn>
                <a:cxn ang="0">
                  <a:pos x="0" y="134"/>
                </a:cxn>
                <a:cxn ang="0">
                  <a:pos x="5" y="113"/>
                </a:cxn>
                <a:cxn ang="0">
                  <a:pos x="14" y="91"/>
                </a:cxn>
                <a:cxn ang="0">
                  <a:pos x="26" y="73"/>
                </a:cxn>
                <a:cxn ang="0">
                  <a:pos x="41" y="55"/>
                </a:cxn>
                <a:cxn ang="0">
                  <a:pos x="60" y="39"/>
                </a:cxn>
                <a:cxn ang="0">
                  <a:pos x="81" y="25"/>
                </a:cxn>
                <a:cxn ang="0">
                  <a:pos x="104" y="16"/>
                </a:cxn>
                <a:cxn ang="0">
                  <a:pos x="130" y="8"/>
                </a:cxn>
                <a:cxn ang="0">
                  <a:pos x="158" y="2"/>
                </a:cxn>
                <a:cxn ang="0">
                  <a:pos x="186" y="0"/>
                </a:cxn>
                <a:cxn ang="0">
                  <a:pos x="216" y="2"/>
                </a:cxn>
                <a:cxn ang="0">
                  <a:pos x="243" y="7"/>
                </a:cxn>
                <a:cxn ang="0">
                  <a:pos x="271" y="15"/>
                </a:cxn>
                <a:cxn ang="0">
                  <a:pos x="295" y="25"/>
                </a:cxn>
                <a:cxn ang="0">
                  <a:pos x="318" y="37"/>
                </a:cxn>
                <a:cxn ang="0">
                  <a:pos x="338" y="53"/>
                </a:cxn>
                <a:cxn ang="0">
                  <a:pos x="356" y="70"/>
                </a:cxn>
                <a:cxn ang="0">
                  <a:pos x="369" y="88"/>
                </a:cxn>
                <a:cxn ang="0">
                  <a:pos x="380" y="109"/>
                </a:cxn>
                <a:cxn ang="0">
                  <a:pos x="387" y="130"/>
                </a:cxn>
                <a:cxn ang="0">
                  <a:pos x="391" y="153"/>
                </a:cxn>
                <a:cxn ang="0">
                  <a:pos x="389" y="177"/>
                </a:cxn>
                <a:cxn ang="0">
                  <a:pos x="383" y="198"/>
                </a:cxn>
                <a:cxn ang="0">
                  <a:pos x="373" y="220"/>
                </a:cxn>
                <a:cxn ang="0">
                  <a:pos x="359" y="238"/>
                </a:cxn>
                <a:cxn ang="0">
                  <a:pos x="343" y="256"/>
                </a:cxn>
                <a:cxn ang="0">
                  <a:pos x="322" y="271"/>
                </a:cxn>
                <a:cxn ang="0">
                  <a:pos x="299" y="283"/>
                </a:cxn>
                <a:cxn ang="0">
                  <a:pos x="274" y="293"/>
                </a:cxn>
                <a:cxn ang="0">
                  <a:pos x="246" y="300"/>
                </a:cxn>
                <a:cxn ang="0">
                  <a:pos x="217" y="303"/>
                </a:cxn>
                <a:cxn ang="0">
                  <a:pos x="186" y="303"/>
                </a:cxn>
              </a:cxnLst>
              <a:rect l="0" t="0" r="r" b="b"/>
              <a:pathLst>
                <a:path w="392" h="305">
                  <a:moveTo>
                    <a:pt x="186" y="303"/>
                  </a:moveTo>
                  <a:lnTo>
                    <a:pt x="176" y="302"/>
                  </a:lnTo>
                  <a:lnTo>
                    <a:pt x="165" y="301"/>
                  </a:lnTo>
                  <a:lnTo>
                    <a:pt x="156" y="299"/>
                  </a:lnTo>
                  <a:lnTo>
                    <a:pt x="146" y="297"/>
                  </a:lnTo>
                  <a:lnTo>
                    <a:pt x="136" y="295"/>
                  </a:lnTo>
                  <a:lnTo>
                    <a:pt x="127" y="292"/>
                  </a:lnTo>
                  <a:lnTo>
                    <a:pt x="118" y="289"/>
                  </a:lnTo>
                  <a:lnTo>
                    <a:pt x="109" y="285"/>
                  </a:lnTo>
                  <a:lnTo>
                    <a:pt x="100" y="282"/>
                  </a:lnTo>
                  <a:lnTo>
                    <a:pt x="92" y="279"/>
                  </a:lnTo>
                  <a:lnTo>
                    <a:pt x="84" y="274"/>
                  </a:lnTo>
                  <a:lnTo>
                    <a:pt x="77" y="269"/>
                  </a:lnTo>
                  <a:lnTo>
                    <a:pt x="69" y="265"/>
                  </a:lnTo>
                  <a:lnTo>
                    <a:pt x="61" y="259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2"/>
                  </a:lnTo>
                  <a:lnTo>
                    <a:pt x="36" y="236"/>
                  </a:lnTo>
                  <a:lnTo>
                    <a:pt x="31" y="230"/>
                  </a:lnTo>
                  <a:lnTo>
                    <a:pt x="26" y="224"/>
                  </a:lnTo>
                  <a:lnTo>
                    <a:pt x="22" y="217"/>
                  </a:lnTo>
                  <a:lnTo>
                    <a:pt x="17" y="210"/>
                  </a:lnTo>
                  <a:lnTo>
                    <a:pt x="14" y="203"/>
                  </a:lnTo>
                  <a:lnTo>
                    <a:pt x="10" y="196"/>
                  </a:lnTo>
                  <a:lnTo>
                    <a:pt x="7" y="188"/>
                  </a:lnTo>
                  <a:lnTo>
                    <a:pt x="5" y="181"/>
                  </a:lnTo>
                  <a:lnTo>
                    <a:pt x="3" y="174"/>
                  </a:lnTo>
                  <a:lnTo>
                    <a:pt x="1" y="166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1" y="127"/>
                  </a:lnTo>
                  <a:lnTo>
                    <a:pt x="3" y="120"/>
                  </a:lnTo>
                  <a:lnTo>
                    <a:pt x="5" y="113"/>
                  </a:lnTo>
                  <a:lnTo>
                    <a:pt x="7" y="105"/>
                  </a:lnTo>
                  <a:lnTo>
                    <a:pt x="10" y="98"/>
                  </a:lnTo>
                  <a:lnTo>
                    <a:pt x="14" y="91"/>
                  </a:lnTo>
                  <a:lnTo>
                    <a:pt x="17" y="84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31" y="66"/>
                  </a:lnTo>
                  <a:lnTo>
                    <a:pt x="35" y="60"/>
                  </a:lnTo>
                  <a:lnTo>
                    <a:pt x="41" y="55"/>
                  </a:lnTo>
                  <a:lnTo>
                    <a:pt x="47" y="49"/>
                  </a:lnTo>
                  <a:lnTo>
                    <a:pt x="53" y="44"/>
                  </a:lnTo>
                  <a:lnTo>
                    <a:pt x="60" y="39"/>
                  </a:lnTo>
                  <a:lnTo>
                    <a:pt x="67" y="34"/>
                  </a:lnTo>
                  <a:lnTo>
                    <a:pt x="74" y="30"/>
                  </a:lnTo>
                  <a:lnTo>
                    <a:pt x="81" y="25"/>
                  </a:lnTo>
                  <a:lnTo>
                    <a:pt x="89" y="22"/>
                  </a:lnTo>
                  <a:lnTo>
                    <a:pt x="97" y="19"/>
                  </a:lnTo>
                  <a:lnTo>
                    <a:pt x="104" y="16"/>
                  </a:lnTo>
                  <a:lnTo>
                    <a:pt x="113" y="13"/>
                  </a:lnTo>
                  <a:lnTo>
                    <a:pt x="121" y="10"/>
                  </a:lnTo>
                  <a:lnTo>
                    <a:pt x="130" y="8"/>
                  </a:lnTo>
                  <a:lnTo>
                    <a:pt x="139" y="6"/>
                  </a:lnTo>
                  <a:lnTo>
                    <a:pt x="149" y="4"/>
                  </a:lnTo>
                  <a:lnTo>
                    <a:pt x="158" y="2"/>
                  </a:lnTo>
                  <a:lnTo>
                    <a:pt x="166" y="1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96" y="1"/>
                  </a:lnTo>
                  <a:lnTo>
                    <a:pt x="206" y="1"/>
                  </a:lnTo>
                  <a:lnTo>
                    <a:pt x="216" y="2"/>
                  </a:lnTo>
                  <a:lnTo>
                    <a:pt x="225" y="3"/>
                  </a:lnTo>
                  <a:lnTo>
                    <a:pt x="234" y="5"/>
                  </a:lnTo>
                  <a:lnTo>
                    <a:pt x="243" y="7"/>
                  </a:lnTo>
                  <a:lnTo>
                    <a:pt x="252" y="9"/>
                  </a:lnTo>
                  <a:lnTo>
                    <a:pt x="262" y="12"/>
                  </a:lnTo>
                  <a:lnTo>
                    <a:pt x="271" y="15"/>
                  </a:lnTo>
                  <a:lnTo>
                    <a:pt x="279" y="18"/>
                  </a:lnTo>
                  <a:lnTo>
                    <a:pt x="287" y="21"/>
                  </a:lnTo>
                  <a:lnTo>
                    <a:pt x="295" y="25"/>
                  </a:lnTo>
                  <a:lnTo>
                    <a:pt x="303" y="28"/>
                  </a:lnTo>
                  <a:lnTo>
                    <a:pt x="310" y="33"/>
                  </a:lnTo>
                  <a:lnTo>
                    <a:pt x="318" y="37"/>
                  </a:lnTo>
                  <a:lnTo>
                    <a:pt x="325" y="42"/>
                  </a:lnTo>
                  <a:lnTo>
                    <a:pt x="332" y="47"/>
                  </a:lnTo>
                  <a:lnTo>
                    <a:pt x="338" y="53"/>
                  </a:lnTo>
                  <a:lnTo>
                    <a:pt x="344" y="58"/>
                  </a:lnTo>
                  <a:lnTo>
                    <a:pt x="350" y="64"/>
                  </a:lnTo>
                  <a:lnTo>
                    <a:pt x="356" y="70"/>
                  </a:lnTo>
                  <a:lnTo>
                    <a:pt x="360" y="76"/>
                  </a:lnTo>
                  <a:lnTo>
                    <a:pt x="365" y="82"/>
                  </a:lnTo>
                  <a:lnTo>
                    <a:pt x="369" y="88"/>
                  </a:lnTo>
                  <a:lnTo>
                    <a:pt x="373" y="95"/>
                  </a:lnTo>
                  <a:lnTo>
                    <a:pt x="377" y="102"/>
                  </a:lnTo>
                  <a:lnTo>
                    <a:pt x="380" y="109"/>
                  </a:lnTo>
                  <a:lnTo>
                    <a:pt x="383" y="116"/>
                  </a:lnTo>
                  <a:lnTo>
                    <a:pt x="386" y="124"/>
                  </a:lnTo>
                  <a:lnTo>
                    <a:pt x="387" y="130"/>
                  </a:lnTo>
                  <a:lnTo>
                    <a:pt x="389" y="137"/>
                  </a:lnTo>
                  <a:lnTo>
                    <a:pt x="390" y="145"/>
                  </a:lnTo>
                  <a:lnTo>
                    <a:pt x="391" y="153"/>
                  </a:lnTo>
                  <a:lnTo>
                    <a:pt x="391" y="161"/>
                  </a:lnTo>
                  <a:lnTo>
                    <a:pt x="390" y="169"/>
                  </a:lnTo>
                  <a:lnTo>
                    <a:pt x="389" y="177"/>
                  </a:lnTo>
                  <a:lnTo>
                    <a:pt x="388" y="183"/>
                  </a:lnTo>
                  <a:lnTo>
                    <a:pt x="386" y="191"/>
                  </a:lnTo>
                  <a:lnTo>
                    <a:pt x="383" y="198"/>
                  </a:lnTo>
                  <a:lnTo>
                    <a:pt x="380" y="206"/>
                  </a:lnTo>
                  <a:lnTo>
                    <a:pt x="377" y="213"/>
                  </a:lnTo>
                  <a:lnTo>
                    <a:pt x="373" y="220"/>
                  </a:lnTo>
                  <a:lnTo>
                    <a:pt x="369" y="227"/>
                  </a:lnTo>
                  <a:lnTo>
                    <a:pt x="364" y="232"/>
                  </a:lnTo>
                  <a:lnTo>
                    <a:pt x="359" y="238"/>
                  </a:lnTo>
                  <a:lnTo>
                    <a:pt x="355" y="244"/>
                  </a:lnTo>
                  <a:lnTo>
                    <a:pt x="349" y="250"/>
                  </a:lnTo>
                  <a:lnTo>
                    <a:pt x="343" y="256"/>
                  </a:lnTo>
                  <a:lnTo>
                    <a:pt x="336" y="261"/>
                  </a:lnTo>
                  <a:lnTo>
                    <a:pt x="329" y="266"/>
                  </a:lnTo>
                  <a:lnTo>
                    <a:pt x="322" y="271"/>
                  </a:lnTo>
                  <a:lnTo>
                    <a:pt x="315" y="276"/>
                  </a:lnTo>
                  <a:lnTo>
                    <a:pt x="307" y="279"/>
                  </a:lnTo>
                  <a:lnTo>
                    <a:pt x="299" y="283"/>
                  </a:lnTo>
                  <a:lnTo>
                    <a:pt x="291" y="287"/>
                  </a:lnTo>
                  <a:lnTo>
                    <a:pt x="283" y="290"/>
                  </a:lnTo>
                  <a:lnTo>
                    <a:pt x="274" y="293"/>
                  </a:lnTo>
                  <a:lnTo>
                    <a:pt x="265" y="295"/>
                  </a:lnTo>
                  <a:lnTo>
                    <a:pt x="255" y="298"/>
                  </a:lnTo>
                  <a:lnTo>
                    <a:pt x="246" y="300"/>
                  </a:lnTo>
                  <a:lnTo>
                    <a:pt x="236" y="301"/>
                  </a:lnTo>
                  <a:lnTo>
                    <a:pt x="227" y="302"/>
                  </a:lnTo>
                  <a:lnTo>
                    <a:pt x="217" y="303"/>
                  </a:lnTo>
                  <a:lnTo>
                    <a:pt x="207" y="304"/>
                  </a:lnTo>
                  <a:lnTo>
                    <a:pt x="197" y="303"/>
                  </a:lnTo>
                  <a:lnTo>
                    <a:pt x="186" y="303"/>
                  </a:lnTo>
                </a:path>
              </a:pathLst>
            </a:custGeom>
            <a:solidFill>
              <a:srgbClr val="DDDDD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1" name="Freeform 1144"/>
            <p:cNvSpPr>
              <a:spLocks/>
            </p:cNvSpPr>
            <p:nvPr/>
          </p:nvSpPr>
          <p:spPr bwMode="auto">
            <a:xfrm>
              <a:off x="3460" y="3731"/>
              <a:ext cx="388" cy="301"/>
            </a:xfrm>
            <a:custGeom>
              <a:avLst/>
              <a:gdLst/>
              <a:ahLst/>
              <a:cxnLst>
                <a:cxn ang="0">
                  <a:pos x="163" y="297"/>
                </a:cxn>
                <a:cxn ang="0">
                  <a:pos x="135" y="291"/>
                </a:cxn>
                <a:cxn ang="0">
                  <a:pos x="107" y="282"/>
                </a:cxn>
                <a:cxn ang="0">
                  <a:pos x="83" y="271"/>
                </a:cxn>
                <a:cxn ang="0">
                  <a:pos x="61" y="256"/>
                </a:cxn>
                <a:cxn ang="0">
                  <a:pos x="41" y="239"/>
                </a:cxn>
                <a:cxn ang="0">
                  <a:pos x="26" y="221"/>
                </a:cxn>
                <a:cxn ang="0">
                  <a:pos x="14" y="201"/>
                </a:cxn>
                <a:cxn ang="0">
                  <a:pos x="5" y="179"/>
                </a:cxn>
                <a:cxn ang="0">
                  <a:pos x="0" y="156"/>
                </a:cxn>
                <a:cxn ang="0">
                  <a:pos x="0" y="133"/>
                </a:cxn>
                <a:cxn ang="0">
                  <a:pos x="5" y="111"/>
                </a:cxn>
                <a:cxn ang="0">
                  <a:pos x="13" y="90"/>
                </a:cxn>
                <a:cxn ang="0">
                  <a:pos x="26" y="71"/>
                </a:cxn>
                <a:cxn ang="0">
                  <a:pos x="40" y="54"/>
                </a:cxn>
                <a:cxn ang="0">
                  <a:pos x="59" y="38"/>
                </a:cxn>
                <a:cxn ang="0">
                  <a:pos x="80" y="25"/>
                </a:cxn>
                <a:cxn ang="0">
                  <a:pos x="103" y="15"/>
                </a:cxn>
                <a:cxn ang="0">
                  <a:pos x="129" y="7"/>
                </a:cxn>
                <a:cxn ang="0">
                  <a:pos x="156" y="2"/>
                </a:cxn>
                <a:cxn ang="0">
                  <a:pos x="184" y="0"/>
                </a:cxn>
                <a:cxn ang="0">
                  <a:pos x="213" y="2"/>
                </a:cxn>
                <a:cxn ang="0">
                  <a:pos x="241" y="6"/>
                </a:cxn>
                <a:cxn ang="0">
                  <a:pos x="268" y="14"/>
                </a:cxn>
                <a:cxn ang="0">
                  <a:pos x="292" y="24"/>
                </a:cxn>
                <a:cxn ang="0">
                  <a:pos x="314" y="37"/>
                </a:cxn>
                <a:cxn ang="0">
                  <a:pos x="335" y="52"/>
                </a:cxn>
                <a:cxn ang="0">
                  <a:pos x="352" y="69"/>
                </a:cxn>
                <a:cxn ang="0">
                  <a:pos x="366" y="87"/>
                </a:cxn>
                <a:cxn ang="0">
                  <a:pos x="377" y="107"/>
                </a:cxn>
                <a:cxn ang="0">
                  <a:pos x="384" y="128"/>
                </a:cxn>
                <a:cxn ang="0">
                  <a:pos x="386" y="151"/>
                </a:cxn>
                <a:cxn ang="0">
                  <a:pos x="385" y="174"/>
                </a:cxn>
                <a:cxn ang="0">
                  <a:pos x="379" y="196"/>
                </a:cxn>
                <a:cxn ang="0">
                  <a:pos x="369" y="217"/>
                </a:cxn>
                <a:cxn ang="0">
                  <a:pos x="356" y="236"/>
                </a:cxn>
                <a:cxn ang="0">
                  <a:pos x="339" y="253"/>
                </a:cxn>
                <a:cxn ang="0">
                  <a:pos x="319" y="268"/>
                </a:cxn>
                <a:cxn ang="0">
                  <a:pos x="296" y="280"/>
                </a:cxn>
                <a:cxn ang="0">
                  <a:pos x="271" y="290"/>
                </a:cxn>
                <a:cxn ang="0">
                  <a:pos x="244" y="296"/>
                </a:cxn>
                <a:cxn ang="0">
                  <a:pos x="215" y="300"/>
                </a:cxn>
                <a:cxn ang="0">
                  <a:pos x="184" y="299"/>
                </a:cxn>
              </a:cxnLst>
              <a:rect l="0" t="0" r="r" b="b"/>
              <a:pathLst>
                <a:path w="388" h="301">
                  <a:moveTo>
                    <a:pt x="184" y="299"/>
                  </a:moveTo>
                  <a:lnTo>
                    <a:pt x="174" y="299"/>
                  </a:lnTo>
                  <a:lnTo>
                    <a:pt x="163" y="297"/>
                  </a:lnTo>
                  <a:lnTo>
                    <a:pt x="155" y="296"/>
                  </a:lnTo>
                  <a:lnTo>
                    <a:pt x="145" y="294"/>
                  </a:lnTo>
                  <a:lnTo>
                    <a:pt x="135" y="291"/>
                  </a:lnTo>
                  <a:lnTo>
                    <a:pt x="126" y="289"/>
                  </a:lnTo>
                  <a:lnTo>
                    <a:pt x="116" y="286"/>
                  </a:lnTo>
                  <a:lnTo>
                    <a:pt x="107" y="282"/>
                  </a:lnTo>
                  <a:lnTo>
                    <a:pt x="99" y="278"/>
                  </a:lnTo>
                  <a:lnTo>
                    <a:pt x="92" y="275"/>
                  </a:lnTo>
                  <a:lnTo>
                    <a:pt x="83" y="271"/>
                  </a:lnTo>
                  <a:lnTo>
                    <a:pt x="76" y="266"/>
                  </a:lnTo>
                  <a:lnTo>
                    <a:pt x="68" y="261"/>
                  </a:lnTo>
                  <a:lnTo>
                    <a:pt x="61" y="256"/>
                  </a:lnTo>
                  <a:lnTo>
                    <a:pt x="54" y="251"/>
                  </a:lnTo>
                  <a:lnTo>
                    <a:pt x="48" y="245"/>
                  </a:lnTo>
                  <a:lnTo>
                    <a:pt x="41" y="239"/>
                  </a:lnTo>
                  <a:lnTo>
                    <a:pt x="36" y="233"/>
                  </a:lnTo>
                  <a:lnTo>
                    <a:pt x="31" y="227"/>
                  </a:lnTo>
                  <a:lnTo>
                    <a:pt x="26" y="221"/>
                  </a:lnTo>
                  <a:lnTo>
                    <a:pt x="22" y="214"/>
                  </a:lnTo>
                  <a:lnTo>
                    <a:pt x="17" y="208"/>
                  </a:lnTo>
                  <a:lnTo>
                    <a:pt x="14" y="201"/>
                  </a:lnTo>
                  <a:lnTo>
                    <a:pt x="10" y="193"/>
                  </a:lnTo>
                  <a:lnTo>
                    <a:pt x="7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64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5"/>
                  </a:lnTo>
                  <a:lnTo>
                    <a:pt x="3" y="118"/>
                  </a:lnTo>
                  <a:lnTo>
                    <a:pt x="5" y="111"/>
                  </a:lnTo>
                  <a:lnTo>
                    <a:pt x="7" y="104"/>
                  </a:lnTo>
                  <a:lnTo>
                    <a:pt x="10" y="97"/>
                  </a:lnTo>
                  <a:lnTo>
                    <a:pt x="13" y="90"/>
                  </a:lnTo>
                  <a:lnTo>
                    <a:pt x="17" y="83"/>
                  </a:lnTo>
                  <a:lnTo>
                    <a:pt x="21" y="76"/>
                  </a:lnTo>
                  <a:lnTo>
                    <a:pt x="26" y="71"/>
                  </a:lnTo>
                  <a:lnTo>
                    <a:pt x="31" y="65"/>
                  </a:lnTo>
                  <a:lnTo>
                    <a:pt x="35" y="59"/>
                  </a:lnTo>
                  <a:lnTo>
                    <a:pt x="40" y="54"/>
                  </a:lnTo>
                  <a:lnTo>
                    <a:pt x="46" y="48"/>
                  </a:lnTo>
                  <a:lnTo>
                    <a:pt x="52" y="43"/>
                  </a:lnTo>
                  <a:lnTo>
                    <a:pt x="59" y="38"/>
                  </a:lnTo>
                  <a:lnTo>
                    <a:pt x="66" y="33"/>
                  </a:lnTo>
                  <a:lnTo>
                    <a:pt x="73" y="29"/>
                  </a:lnTo>
                  <a:lnTo>
                    <a:pt x="80" y="25"/>
                  </a:lnTo>
                  <a:lnTo>
                    <a:pt x="88" y="22"/>
                  </a:lnTo>
                  <a:lnTo>
                    <a:pt x="96" y="18"/>
                  </a:lnTo>
                  <a:lnTo>
                    <a:pt x="103" y="15"/>
                  </a:lnTo>
                  <a:lnTo>
                    <a:pt x="112" y="12"/>
                  </a:lnTo>
                  <a:lnTo>
                    <a:pt x="120" y="10"/>
                  </a:lnTo>
                  <a:lnTo>
                    <a:pt x="129" y="7"/>
                  </a:lnTo>
                  <a:lnTo>
                    <a:pt x="138" y="5"/>
                  </a:lnTo>
                  <a:lnTo>
                    <a:pt x="147" y="3"/>
                  </a:lnTo>
                  <a:lnTo>
                    <a:pt x="156" y="2"/>
                  </a:lnTo>
                  <a:lnTo>
                    <a:pt x="165" y="1"/>
                  </a:lnTo>
                  <a:lnTo>
                    <a:pt x="174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4" y="1"/>
                  </a:lnTo>
                  <a:lnTo>
                    <a:pt x="213" y="2"/>
                  </a:lnTo>
                  <a:lnTo>
                    <a:pt x="223" y="3"/>
                  </a:lnTo>
                  <a:lnTo>
                    <a:pt x="231" y="4"/>
                  </a:lnTo>
                  <a:lnTo>
                    <a:pt x="241" y="6"/>
                  </a:lnTo>
                  <a:lnTo>
                    <a:pt x="250" y="9"/>
                  </a:lnTo>
                  <a:lnTo>
                    <a:pt x="259" y="11"/>
                  </a:lnTo>
                  <a:lnTo>
                    <a:pt x="268" y="14"/>
                  </a:lnTo>
                  <a:lnTo>
                    <a:pt x="276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300" y="28"/>
                  </a:lnTo>
                  <a:lnTo>
                    <a:pt x="307" y="32"/>
                  </a:lnTo>
                  <a:lnTo>
                    <a:pt x="314" y="37"/>
                  </a:lnTo>
                  <a:lnTo>
                    <a:pt x="322" y="42"/>
                  </a:lnTo>
                  <a:lnTo>
                    <a:pt x="328" y="46"/>
                  </a:lnTo>
                  <a:lnTo>
                    <a:pt x="335" y="52"/>
                  </a:lnTo>
                  <a:lnTo>
                    <a:pt x="341" y="57"/>
                  </a:lnTo>
                  <a:lnTo>
                    <a:pt x="347" y="63"/>
                  </a:lnTo>
                  <a:lnTo>
                    <a:pt x="352" y="69"/>
                  </a:lnTo>
                  <a:lnTo>
                    <a:pt x="356" y="75"/>
                  </a:lnTo>
                  <a:lnTo>
                    <a:pt x="361" y="80"/>
                  </a:lnTo>
                  <a:lnTo>
                    <a:pt x="366" y="87"/>
                  </a:lnTo>
                  <a:lnTo>
                    <a:pt x="370" y="94"/>
                  </a:lnTo>
                  <a:lnTo>
                    <a:pt x="373" y="100"/>
                  </a:lnTo>
                  <a:lnTo>
                    <a:pt x="377" y="107"/>
                  </a:lnTo>
                  <a:lnTo>
                    <a:pt x="379" y="115"/>
                  </a:lnTo>
                  <a:lnTo>
                    <a:pt x="382" y="122"/>
                  </a:lnTo>
                  <a:lnTo>
                    <a:pt x="384" y="128"/>
                  </a:lnTo>
                  <a:lnTo>
                    <a:pt x="385" y="136"/>
                  </a:lnTo>
                  <a:lnTo>
                    <a:pt x="386" y="143"/>
                  </a:lnTo>
                  <a:lnTo>
                    <a:pt x="386" y="151"/>
                  </a:lnTo>
                  <a:lnTo>
                    <a:pt x="387" y="158"/>
                  </a:lnTo>
                  <a:lnTo>
                    <a:pt x="386" y="166"/>
                  </a:lnTo>
                  <a:lnTo>
                    <a:pt x="385" y="174"/>
                  </a:lnTo>
                  <a:lnTo>
                    <a:pt x="384" y="181"/>
                  </a:lnTo>
                  <a:lnTo>
                    <a:pt x="382" y="188"/>
                  </a:lnTo>
                  <a:lnTo>
                    <a:pt x="379" y="196"/>
                  </a:lnTo>
                  <a:lnTo>
                    <a:pt x="377" y="203"/>
                  </a:lnTo>
                  <a:lnTo>
                    <a:pt x="373" y="210"/>
                  </a:lnTo>
                  <a:lnTo>
                    <a:pt x="369" y="217"/>
                  </a:lnTo>
                  <a:lnTo>
                    <a:pt x="365" y="224"/>
                  </a:lnTo>
                  <a:lnTo>
                    <a:pt x="360" y="229"/>
                  </a:lnTo>
                  <a:lnTo>
                    <a:pt x="356" y="236"/>
                  </a:lnTo>
                  <a:lnTo>
                    <a:pt x="351" y="241"/>
                  </a:lnTo>
                  <a:lnTo>
                    <a:pt x="345" y="247"/>
                  </a:lnTo>
                  <a:lnTo>
                    <a:pt x="339" y="253"/>
                  </a:lnTo>
                  <a:lnTo>
                    <a:pt x="333" y="258"/>
                  </a:lnTo>
                  <a:lnTo>
                    <a:pt x="326" y="263"/>
                  </a:lnTo>
                  <a:lnTo>
                    <a:pt x="319" y="268"/>
                  </a:lnTo>
                  <a:lnTo>
                    <a:pt x="311" y="272"/>
                  </a:lnTo>
                  <a:lnTo>
                    <a:pt x="303" y="276"/>
                  </a:lnTo>
                  <a:lnTo>
                    <a:pt x="296" y="280"/>
                  </a:lnTo>
                  <a:lnTo>
                    <a:pt x="288" y="283"/>
                  </a:lnTo>
                  <a:lnTo>
                    <a:pt x="280" y="287"/>
                  </a:lnTo>
                  <a:lnTo>
                    <a:pt x="271" y="290"/>
                  </a:lnTo>
                  <a:lnTo>
                    <a:pt x="262" y="292"/>
                  </a:lnTo>
                  <a:lnTo>
                    <a:pt x="253" y="294"/>
                  </a:lnTo>
                  <a:lnTo>
                    <a:pt x="244" y="296"/>
                  </a:lnTo>
                  <a:lnTo>
                    <a:pt x="234" y="298"/>
                  </a:lnTo>
                  <a:lnTo>
                    <a:pt x="225" y="299"/>
                  </a:lnTo>
                  <a:lnTo>
                    <a:pt x="215" y="300"/>
                  </a:lnTo>
                  <a:lnTo>
                    <a:pt x="205" y="300"/>
                  </a:lnTo>
                  <a:lnTo>
                    <a:pt x="194" y="300"/>
                  </a:lnTo>
                  <a:lnTo>
                    <a:pt x="184" y="299"/>
                  </a:lnTo>
                </a:path>
              </a:pathLst>
            </a:custGeom>
            <a:solidFill>
              <a:srgbClr val="DCDC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2" name="Freeform 1145"/>
            <p:cNvSpPr>
              <a:spLocks/>
            </p:cNvSpPr>
            <p:nvPr/>
          </p:nvSpPr>
          <p:spPr bwMode="auto">
            <a:xfrm>
              <a:off x="3462" y="3733"/>
              <a:ext cx="383" cy="297"/>
            </a:xfrm>
            <a:custGeom>
              <a:avLst/>
              <a:gdLst/>
              <a:ahLst/>
              <a:cxnLst>
                <a:cxn ang="0">
                  <a:pos x="162" y="294"/>
                </a:cxn>
                <a:cxn ang="0">
                  <a:pos x="134" y="288"/>
                </a:cxn>
                <a:cxn ang="0">
                  <a:pos x="106" y="279"/>
                </a:cxn>
                <a:cxn ang="0">
                  <a:pos x="82" y="267"/>
                </a:cxn>
                <a:cxn ang="0">
                  <a:pos x="60" y="253"/>
                </a:cxn>
                <a:cxn ang="0">
                  <a:pos x="41" y="236"/>
                </a:cxn>
                <a:cxn ang="0">
                  <a:pos x="26" y="218"/>
                </a:cxn>
                <a:cxn ang="0">
                  <a:pos x="13" y="198"/>
                </a:cxn>
                <a:cxn ang="0">
                  <a:pos x="5" y="176"/>
                </a:cxn>
                <a:cxn ang="0">
                  <a:pos x="0" y="154"/>
                </a:cxn>
                <a:cxn ang="0">
                  <a:pos x="0" y="131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9" y="37"/>
                </a:cxn>
                <a:cxn ang="0">
                  <a:pos x="80" y="25"/>
                </a:cxn>
                <a:cxn ang="0">
                  <a:pos x="102" y="15"/>
                </a:cxn>
                <a:cxn ang="0">
                  <a:pos x="128" y="7"/>
                </a:cxn>
                <a:cxn ang="0">
                  <a:pos x="155" y="2"/>
                </a:cxn>
                <a:cxn ang="0">
                  <a:pos x="182" y="0"/>
                </a:cxn>
                <a:cxn ang="0">
                  <a:pos x="211" y="1"/>
                </a:cxn>
                <a:cxn ang="0">
                  <a:pos x="238" y="6"/>
                </a:cxn>
                <a:cxn ang="0">
                  <a:pos x="265" y="14"/>
                </a:cxn>
                <a:cxn ang="0">
                  <a:pos x="289" y="24"/>
                </a:cxn>
                <a:cxn ang="0">
                  <a:pos x="311" y="36"/>
                </a:cxn>
                <a:cxn ang="0">
                  <a:pos x="331" y="51"/>
                </a:cxn>
                <a:cxn ang="0">
                  <a:pos x="349" y="68"/>
                </a:cxn>
                <a:cxn ang="0">
                  <a:pos x="362" y="86"/>
                </a:cxn>
                <a:cxn ang="0">
                  <a:pos x="373" y="106"/>
                </a:cxn>
                <a:cxn ang="0">
                  <a:pos x="380" y="126"/>
                </a:cxn>
                <a:cxn ang="0">
                  <a:pos x="382" y="149"/>
                </a:cxn>
                <a:cxn ang="0">
                  <a:pos x="381" y="172"/>
                </a:cxn>
                <a:cxn ang="0">
                  <a:pos x="375" y="193"/>
                </a:cxn>
                <a:cxn ang="0">
                  <a:pos x="365" y="214"/>
                </a:cxn>
                <a:cxn ang="0">
                  <a:pos x="352" y="233"/>
                </a:cxn>
                <a:cxn ang="0">
                  <a:pos x="336" y="250"/>
                </a:cxn>
                <a:cxn ang="0">
                  <a:pos x="315" y="265"/>
                </a:cxn>
                <a:cxn ang="0">
                  <a:pos x="293" y="276"/>
                </a:cxn>
                <a:cxn ang="0">
                  <a:pos x="268" y="286"/>
                </a:cxn>
                <a:cxn ang="0">
                  <a:pos x="241" y="292"/>
                </a:cxn>
                <a:cxn ang="0">
                  <a:pos x="213" y="296"/>
                </a:cxn>
                <a:cxn ang="0">
                  <a:pos x="182" y="296"/>
                </a:cxn>
              </a:cxnLst>
              <a:rect l="0" t="0" r="r" b="b"/>
              <a:pathLst>
                <a:path w="383" h="297">
                  <a:moveTo>
                    <a:pt x="182" y="296"/>
                  </a:moveTo>
                  <a:lnTo>
                    <a:pt x="172" y="295"/>
                  </a:lnTo>
                  <a:lnTo>
                    <a:pt x="162" y="294"/>
                  </a:lnTo>
                  <a:lnTo>
                    <a:pt x="153" y="292"/>
                  </a:lnTo>
                  <a:lnTo>
                    <a:pt x="143" y="290"/>
                  </a:lnTo>
                  <a:lnTo>
                    <a:pt x="134" y="288"/>
                  </a:lnTo>
                  <a:lnTo>
                    <a:pt x="124" y="285"/>
                  </a:lnTo>
                  <a:lnTo>
                    <a:pt x="115" y="282"/>
                  </a:lnTo>
                  <a:lnTo>
                    <a:pt x="106" y="279"/>
                  </a:lnTo>
                  <a:lnTo>
                    <a:pt x="98" y="275"/>
                  </a:lnTo>
                  <a:lnTo>
                    <a:pt x="91" y="271"/>
                  </a:lnTo>
                  <a:lnTo>
                    <a:pt x="82" y="267"/>
                  </a:lnTo>
                  <a:lnTo>
                    <a:pt x="75" y="263"/>
                  </a:lnTo>
                  <a:lnTo>
                    <a:pt x="67" y="258"/>
                  </a:lnTo>
                  <a:lnTo>
                    <a:pt x="60" y="253"/>
                  </a:lnTo>
                  <a:lnTo>
                    <a:pt x="53" y="248"/>
                  </a:lnTo>
                  <a:lnTo>
                    <a:pt x="47" y="242"/>
                  </a:lnTo>
                  <a:lnTo>
                    <a:pt x="41" y="236"/>
                  </a:lnTo>
                  <a:lnTo>
                    <a:pt x="35" y="230"/>
                  </a:lnTo>
                  <a:lnTo>
                    <a:pt x="31" y="224"/>
                  </a:lnTo>
                  <a:lnTo>
                    <a:pt x="26" y="218"/>
                  </a:lnTo>
                  <a:lnTo>
                    <a:pt x="21" y="212"/>
                  </a:lnTo>
                  <a:lnTo>
                    <a:pt x="17" y="205"/>
                  </a:lnTo>
                  <a:lnTo>
                    <a:pt x="13" y="198"/>
                  </a:lnTo>
                  <a:lnTo>
                    <a:pt x="10" y="191"/>
                  </a:lnTo>
                  <a:lnTo>
                    <a:pt x="7" y="183"/>
                  </a:lnTo>
                  <a:lnTo>
                    <a:pt x="5" y="176"/>
                  </a:lnTo>
                  <a:lnTo>
                    <a:pt x="3" y="170"/>
                  </a:lnTo>
                  <a:lnTo>
                    <a:pt x="1" y="162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" y="117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2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5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2" y="42"/>
                  </a:lnTo>
                  <a:lnTo>
                    <a:pt x="59" y="37"/>
                  </a:lnTo>
                  <a:lnTo>
                    <a:pt x="65" y="33"/>
                  </a:lnTo>
                  <a:lnTo>
                    <a:pt x="73" y="28"/>
                  </a:lnTo>
                  <a:lnTo>
                    <a:pt x="80" y="25"/>
                  </a:lnTo>
                  <a:lnTo>
                    <a:pt x="87" y="21"/>
                  </a:lnTo>
                  <a:lnTo>
                    <a:pt x="95" y="18"/>
                  </a:lnTo>
                  <a:lnTo>
                    <a:pt x="102" y="15"/>
                  </a:lnTo>
                  <a:lnTo>
                    <a:pt x="110" y="12"/>
                  </a:lnTo>
                  <a:lnTo>
                    <a:pt x="119" y="9"/>
                  </a:lnTo>
                  <a:lnTo>
                    <a:pt x="128" y="7"/>
                  </a:lnTo>
                  <a:lnTo>
                    <a:pt x="136" y="5"/>
                  </a:lnTo>
                  <a:lnTo>
                    <a:pt x="146" y="3"/>
                  </a:lnTo>
                  <a:lnTo>
                    <a:pt x="155" y="2"/>
                  </a:lnTo>
                  <a:lnTo>
                    <a:pt x="163" y="1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1" y="1"/>
                  </a:lnTo>
                  <a:lnTo>
                    <a:pt x="221" y="2"/>
                  </a:lnTo>
                  <a:lnTo>
                    <a:pt x="229" y="4"/>
                  </a:lnTo>
                  <a:lnTo>
                    <a:pt x="238" y="6"/>
                  </a:lnTo>
                  <a:lnTo>
                    <a:pt x="247" y="8"/>
                  </a:lnTo>
                  <a:lnTo>
                    <a:pt x="256" y="11"/>
                  </a:lnTo>
                  <a:lnTo>
                    <a:pt x="265" y="14"/>
                  </a:lnTo>
                  <a:lnTo>
                    <a:pt x="273" y="17"/>
                  </a:lnTo>
                  <a:lnTo>
                    <a:pt x="282" y="20"/>
                  </a:lnTo>
                  <a:lnTo>
                    <a:pt x="289" y="24"/>
                  </a:lnTo>
                  <a:lnTo>
                    <a:pt x="297" y="27"/>
                  </a:lnTo>
                  <a:lnTo>
                    <a:pt x="304" y="31"/>
                  </a:lnTo>
                  <a:lnTo>
                    <a:pt x="311" y="36"/>
                  </a:lnTo>
                  <a:lnTo>
                    <a:pt x="318" y="41"/>
                  </a:lnTo>
                  <a:lnTo>
                    <a:pt x="325" y="45"/>
                  </a:lnTo>
                  <a:lnTo>
                    <a:pt x="331" y="51"/>
                  </a:lnTo>
                  <a:lnTo>
                    <a:pt x="337" y="56"/>
                  </a:lnTo>
                  <a:lnTo>
                    <a:pt x="343" y="62"/>
                  </a:lnTo>
                  <a:lnTo>
                    <a:pt x="349" y="68"/>
                  </a:lnTo>
                  <a:lnTo>
                    <a:pt x="353" y="74"/>
                  </a:lnTo>
                  <a:lnTo>
                    <a:pt x="357" y="79"/>
                  </a:lnTo>
                  <a:lnTo>
                    <a:pt x="362" y="86"/>
                  </a:lnTo>
                  <a:lnTo>
                    <a:pt x="366" y="92"/>
                  </a:lnTo>
                  <a:lnTo>
                    <a:pt x="369" y="99"/>
                  </a:lnTo>
                  <a:lnTo>
                    <a:pt x="373" y="106"/>
                  </a:lnTo>
                  <a:lnTo>
                    <a:pt x="375" y="113"/>
                  </a:lnTo>
                  <a:lnTo>
                    <a:pt x="378" y="120"/>
                  </a:lnTo>
                  <a:lnTo>
                    <a:pt x="380" y="126"/>
                  </a:lnTo>
                  <a:lnTo>
                    <a:pt x="381" y="134"/>
                  </a:lnTo>
                  <a:lnTo>
                    <a:pt x="382" y="141"/>
                  </a:lnTo>
                  <a:lnTo>
                    <a:pt x="382" y="149"/>
                  </a:lnTo>
                  <a:lnTo>
                    <a:pt x="382" y="156"/>
                  </a:lnTo>
                  <a:lnTo>
                    <a:pt x="382" y="164"/>
                  </a:lnTo>
                  <a:lnTo>
                    <a:pt x="381" y="172"/>
                  </a:lnTo>
                  <a:lnTo>
                    <a:pt x="380" y="179"/>
                  </a:lnTo>
                  <a:lnTo>
                    <a:pt x="378" y="186"/>
                  </a:lnTo>
                  <a:lnTo>
                    <a:pt x="375" y="193"/>
                  </a:lnTo>
                  <a:lnTo>
                    <a:pt x="373" y="201"/>
                  </a:lnTo>
                  <a:lnTo>
                    <a:pt x="369" y="207"/>
                  </a:lnTo>
                  <a:lnTo>
                    <a:pt x="365" y="214"/>
                  </a:lnTo>
                  <a:lnTo>
                    <a:pt x="361" y="221"/>
                  </a:lnTo>
                  <a:lnTo>
                    <a:pt x="357" y="226"/>
                  </a:lnTo>
                  <a:lnTo>
                    <a:pt x="352" y="233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6" y="250"/>
                  </a:lnTo>
                  <a:lnTo>
                    <a:pt x="329" y="255"/>
                  </a:lnTo>
                  <a:lnTo>
                    <a:pt x="323" y="260"/>
                  </a:lnTo>
                  <a:lnTo>
                    <a:pt x="315" y="265"/>
                  </a:lnTo>
                  <a:lnTo>
                    <a:pt x="308" y="269"/>
                  </a:lnTo>
                  <a:lnTo>
                    <a:pt x="300" y="272"/>
                  </a:lnTo>
                  <a:lnTo>
                    <a:pt x="293" y="276"/>
                  </a:lnTo>
                  <a:lnTo>
                    <a:pt x="285" y="280"/>
                  </a:lnTo>
                  <a:lnTo>
                    <a:pt x="277" y="283"/>
                  </a:lnTo>
                  <a:lnTo>
                    <a:pt x="268" y="286"/>
                  </a:lnTo>
                  <a:lnTo>
                    <a:pt x="259" y="289"/>
                  </a:lnTo>
                  <a:lnTo>
                    <a:pt x="250" y="291"/>
                  </a:lnTo>
                  <a:lnTo>
                    <a:pt x="241" y="292"/>
                  </a:lnTo>
                  <a:lnTo>
                    <a:pt x="231" y="294"/>
                  </a:lnTo>
                  <a:lnTo>
                    <a:pt x="223" y="295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192" y="296"/>
                  </a:lnTo>
                  <a:lnTo>
                    <a:pt x="182" y="296"/>
                  </a:lnTo>
                </a:path>
              </a:pathLst>
            </a:custGeom>
            <a:solidFill>
              <a:srgbClr val="DBDBDB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3" name="Freeform 1146"/>
            <p:cNvSpPr>
              <a:spLocks/>
            </p:cNvSpPr>
            <p:nvPr/>
          </p:nvSpPr>
          <p:spPr bwMode="auto">
            <a:xfrm>
              <a:off x="3464" y="3734"/>
              <a:ext cx="380" cy="295"/>
            </a:xfrm>
            <a:custGeom>
              <a:avLst/>
              <a:gdLst/>
              <a:ahLst/>
              <a:cxnLst>
                <a:cxn ang="0">
                  <a:pos x="160" y="291"/>
                </a:cxn>
                <a:cxn ang="0">
                  <a:pos x="132" y="285"/>
                </a:cxn>
                <a:cxn ang="0">
                  <a:pos x="105" y="276"/>
                </a:cxn>
                <a:cxn ang="0">
                  <a:pos x="82" y="265"/>
                </a:cxn>
                <a:cxn ang="0">
                  <a:pos x="60" y="251"/>
                </a:cxn>
                <a:cxn ang="0">
                  <a:pos x="41" y="234"/>
                </a:cxn>
                <a:cxn ang="0">
                  <a:pos x="26" y="217"/>
                </a:cxn>
                <a:cxn ang="0">
                  <a:pos x="13" y="196"/>
                </a:cxn>
                <a:cxn ang="0">
                  <a:pos x="5" y="175"/>
                </a:cxn>
                <a:cxn ang="0">
                  <a:pos x="0" y="153"/>
                </a:cxn>
                <a:cxn ang="0">
                  <a:pos x="0" y="130"/>
                </a:cxn>
                <a:cxn ang="0">
                  <a:pos x="5" y="109"/>
                </a:cxn>
                <a:cxn ang="0">
                  <a:pos x="13" y="88"/>
                </a:cxn>
                <a:cxn ang="0">
                  <a:pos x="25" y="70"/>
                </a:cxn>
                <a:cxn ang="0">
                  <a:pos x="40" y="53"/>
                </a:cxn>
                <a:cxn ang="0">
                  <a:pos x="58" y="38"/>
                </a:cxn>
                <a:cxn ang="0">
                  <a:pos x="79" y="25"/>
                </a:cxn>
                <a:cxn ang="0">
                  <a:pos x="101" y="15"/>
                </a:cxn>
                <a:cxn ang="0">
                  <a:pos x="126" y="7"/>
                </a:cxn>
                <a:cxn ang="0">
                  <a:pos x="153" y="2"/>
                </a:cxn>
                <a:cxn ang="0">
                  <a:pos x="180" y="0"/>
                </a:cxn>
                <a:cxn ang="0">
                  <a:pos x="209" y="2"/>
                </a:cxn>
                <a:cxn ang="0">
                  <a:pos x="236" y="6"/>
                </a:cxn>
                <a:cxn ang="0">
                  <a:pos x="262" y="14"/>
                </a:cxn>
                <a:cxn ang="0">
                  <a:pos x="286" y="24"/>
                </a:cxn>
                <a:cxn ang="0">
                  <a:pos x="308" y="36"/>
                </a:cxn>
                <a:cxn ang="0">
                  <a:pos x="328" y="51"/>
                </a:cxn>
                <a:cxn ang="0">
                  <a:pos x="345" y="68"/>
                </a:cxn>
                <a:cxn ang="0">
                  <a:pos x="358" y="85"/>
                </a:cxn>
                <a:cxn ang="0">
                  <a:pos x="369" y="105"/>
                </a:cxn>
                <a:cxn ang="0">
                  <a:pos x="376" y="125"/>
                </a:cxn>
                <a:cxn ang="0">
                  <a:pos x="379" y="148"/>
                </a:cxn>
                <a:cxn ang="0">
                  <a:pos x="377" y="171"/>
                </a:cxn>
                <a:cxn ang="0">
                  <a:pos x="371" y="192"/>
                </a:cxn>
                <a:cxn ang="0">
                  <a:pos x="362" y="213"/>
                </a:cxn>
                <a:cxn ang="0">
                  <a:pos x="348" y="231"/>
                </a:cxn>
                <a:cxn ang="0">
                  <a:pos x="332" y="248"/>
                </a:cxn>
                <a:cxn ang="0">
                  <a:pos x="312" y="262"/>
                </a:cxn>
                <a:cxn ang="0">
                  <a:pos x="290" y="274"/>
                </a:cxn>
                <a:cxn ang="0">
                  <a:pos x="266" y="284"/>
                </a:cxn>
                <a:cxn ang="0">
                  <a:pos x="238" y="290"/>
                </a:cxn>
                <a:cxn ang="0">
                  <a:pos x="211" y="293"/>
                </a:cxn>
                <a:cxn ang="0">
                  <a:pos x="181" y="293"/>
                </a:cxn>
              </a:cxnLst>
              <a:rect l="0" t="0" r="r" b="b"/>
              <a:pathLst>
                <a:path w="380" h="295">
                  <a:moveTo>
                    <a:pt x="181" y="293"/>
                  </a:moveTo>
                  <a:lnTo>
                    <a:pt x="170" y="292"/>
                  </a:lnTo>
                  <a:lnTo>
                    <a:pt x="160" y="291"/>
                  </a:lnTo>
                  <a:lnTo>
                    <a:pt x="151" y="290"/>
                  </a:lnTo>
                  <a:lnTo>
                    <a:pt x="142" y="288"/>
                  </a:lnTo>
                  <a:lnTo>
                    <a:pt x="132" y="285"/>
                  </a:lnTo>
                  <a:lnTo>
                    <a:pt x="123" y="283"/>
                  </a:lnTo>
                  <a:lnTo>
                    <a:pt x="114" y="280"/>
                  </a:lnTo>
                  <a:lnTo>
                    <a:pt x="105" y="276"/>
                  </a:lnTo>
                  <a:lnTo>
                    <a:pt x="97" y="273"/>
                  </a:lnTo>
                  <a:lnTo>
                    <a:pt x="90" y="270"/>
                  </a:lnTo>
                  <a:lnTo>
                    <a:pt x="82" y="265"/>
                  </a:lnTo>
                  <a:lnTo>
                    <a:pt x="74" y="261"/>
                  </a:lnTo>
                  <a:lnTo>
                    <a:pt x="67" y="256"/>
                  </a:lnTo>
                  <a:lnTo>
                    <a:pt x="60" y="251"/>
                  </a:lnTo>
                  <a:lnTo>
                    <a:pt x="53" y="246"/>
                  </a:lnTo>
                  <a:lnTo>
                    <a:pt x="47" y="240"/>
                  </a:lnTo>
                  <a:lnTo>
                    <a:pt x="41" y="234"/>
                  </a:lnTo>
                  <a:lnTo>
                    <a:pt x="35" y="228"/>
                  </a:lnTo>
                  <a:lnTo>
                    <a:pt x="31" y="222"/>
                  </a:lnTo>
                  <a:lnTo>
                    <a:pt x="26" y="217"/>
                  </a:lnTo>
                  <a:lnTo>
                    <a:pt x="21" y="210"/>
                  </a:lnTo>
                  <a:lnTo>
                    <a:pt x="17" y="203"/>
                  </a:lnTo>
                  <a:lnTo>
                    <a:pt x="13" y="196"/>
                  </a:lnTo>
                  <a:lnTo>
                    <a:pt x="10" y="189"/>
                  </a:lnTo>
                  <a:lnTo>
                    <a:pt x="7" y="182"/>
                  </a:lnTo>
                  <a:lnTo>
                    <a:pt x="5" y="175"/>
                  </a:lnTo>
                  <a:lnTo>
                    <a:pt x="3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" y="116"/>
                  </a:lnTo>
                  <a:lnTo>
                    <a:pt x="5" y="109"/>
                  </a:lnTo>
                  <a:lnTo>
                    <a:pt x="7" y="102"/>
                  </a:lnTo>
                  <a:lnTo>
                    <a:pt x="10" y="95"/>
                  </a:lnTo>
                  <a:lnTo>
                    <a:pt x="13" y="88"/>
                  </a:lnTo>
                  <a:lnTo>
                    <a:pt x="17" y="81"/>
                  </a:lnTo>
                  <a:lnTo>
                    <a:pt x="21" y="75"/>
                  </a:lnTo>
                  <a:lnTo>
                    <a:pt x="25" y="70"/>
                  </a:lnTo>
                  <a:lnTo>
                    <a:pt x="30" y="64"/>
                  </a:lnTo>
                  <a:lnTo>
                    <a:pt x="34" y="58"/>
                  </a:lnTo>
                  <a:lnTo>
                    <a:pt x="40" y="53"/>
                  </a:lnTo>
                  <a:lnTo>
                    <a:pt x="46" y="47"/>
                  </a:lnTo>
                  <a:lnTo>
                    <a:pt x="51" y="42"/>
                  </a:lnTo>
                  <a:lnTo>
                    <a:pt x="58" y="38"/>
                  </a:lnTo>
                  <a:lnTo>
                    <a:pt x="65" y="33"/>
                  </a:lnTo>
                  <a:lnTo>
                    <a:pt x="72" y="29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4" y="18"/>
                  </a:lnTo>
                  <a:lnTo>
                    <a:pt x="101" y="15"/>
                  </a:lnTo>
                  <a:lnTo>
                    <a:pt x="109" y="12"/>
                  </a:lnTo>
                  <a:lnTo>
                    <a:pt x="118" y="10"/>
                  </a:lnTo>
                  <a:lnTo>
                    <a:pt x="126" y="7"/>
                  </a:lnTo>
                  <a:lnTo>
                    <a:pt x="135" y="5"/>
                  </a:lnTo>
                  <a:lnTo>
                    <a:pt x="144" y="4"/>
                  </a:lnTo>
                  <a:lnTo>
                    <a:pt x="153" y="2"/>
                  </a:lnTo>
                  <a:lnTo>
                    <a:pt x="161" y="1"/>
                  </a:lnTo>
                  <a:lnTo>
                    <a:pt x="171" y="1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1"/>
                  </a:lnTo>
                  <a:lnTo>
                    <a:pt x="209" y="2"/>
                  </a:lnTo>
                  <a:lnTo>
                    <a:pt x="218" y="3"/>
                  </a:lnTo>
                  <a:lnTo>
                    <a:pt x="227" y="4"/>
                  </a:lnTo>
                  <a:lnTo>
                    <a:pt x="236" y="6"/>
                  </a:lnTo>
                  <a:lnTo>
                    <a:pt x="245" y="9"/>
                  </a:lnTo>
                  <a:lnTo>
                    <a:pt x="253" y="11"/>
                  </a:lnTo>
                  <a:lnTo>
                    <a:pt x="262" y="14"/>
                  </a:lnTo>
                  <a:lnTo>
                    <a:pt x="270" y="17"/>
                  </a:lnTo>
                  <a:lnTo>
                    <a:pt x="279" y="20"/>
                  </a:lnTo>
                  <a:lnTo>
                    <a:pt x="286" y="24"/>
                  </a:lnTo>
                  <a:lnTo>
                    <a:pt x="293" y="27"/>
                  </a:lnTo>
                  <a:lnTo>
                    <a:pt x="301" y="31"/>
                  </a:lnTo>
                  <a:lnTo>
                    <a:pt x="308" y="36"/>
                  </a:lnTo>
                  <a:lnTo>
                    <a:pt x="315" y="41"/>
                  </a:lnTo>
                  <a:lnTo>
                    <a:pt x="322" y="46"/>
                  </a:lnTo>
                  <a:lnTo>
                    <a:pt x="328" y="51"/>
                  </a:lnTo>
                  <a:lnTo>
                    <a:pt x="334" y="56"/>
                  </a:lnTo>
                  <a:lnTo>
                    <a:pt x="340" y="62"/>
                  </a:lnTo>
                  <a:lnTo>
                    <a:pt x="345" y="68"/>
                  </a:lnTo>
                  <a:lnTo>
                    <a:pt x="349" y="74"/>
                  </a:lnTo>
                  <a:lnTo>
                    <a:pt x="353" y="79"/>
                  </a:lnTo>
                  <a:lnTo>
                    <a:pt x="358" y="85"/>
                  </a:lnTo>
                  <a:lnTo>
                    <a:pt x="362" y="92"/>
                  </a:lnTo>
                  <a:lnTo>
                    <a:pt x="365" y="98"/>
                  </a:lnTo>
                  <a:lnTo>
                    <a:pt x="369" y="105"/>
                  </a:lnTo>
                  <a:lnTo>
                    <a:pt x="371" y="112"/>
                  </a:lnTo>
                  <a:lnTo>
                    <a:pt x="374" y="120"/>
                  </a:lnTo>
                  <a:lnTo>
                    <a:pt x="376" y="125"/>
                  </a:lnTo>
                  <a:lnTo>
                    <a:pt x="377" y="133"/>
                  </a:lnTo>
                  <a:lnTo>
                    <a:pt x="378" y="140"/>
                  </a:lnTo>
                  <a:lnTo>
                    <a:pt x="379" y="148"/>
                  </a:lnTo>
                  <a:lnTo>
                    <a:pt x="379" y="155"/>
                  </a:lnTo>
                  <a:lnTo>
                    <a:pt x="378" y="163"/>
                  </a:lnTo>
                  <a:lnTo>
                    <a:pt x="377" y="171"/>
                  </a:lnTo>
                  <a:lnTo>
                    <a:pt x="376" y="177"/>
                  </a:lnTo>
                  <a:lnTo>
                    <a:pt x="374" y="185"/>
                  </a:lnTo>
                  <a:lnTo>
                    <a:pt x="371" y="192"/>
                  </a:lnTo>
                  <a:lnTo>
                    <a:pt x="369" y="199"/>
                  </a:lnTo>
                  <a:lnTo>
                    <a:pt x="365" y="206"/>
                  </a:lnTo>
                  <a:lnTo>
                    <a:pt x="362" y="213"/>
                  </a:lnTo>
                  <a:lnTo>
                    <a:pt x="357" y="219"/>
                  </a:lnTo>
                  <a:lnTo>
                    <a:pt x="353" y="225"/>
                  </a:lnTo>
                  <a:lnTo>
                    <a:pt x="348" y="231"/>
                  </a:lnTo>
                  <a:lnTo>
                    <a:pt x="344" y="236"/>
                  </a:lnTo>
                  <a:lnTo>
                    <a:pt x="338" y="242"/>
                  </a:lnTo>
                  <a:lnTo>
                    <a:pt x="332" y="248"/>
                  </a:lnTo>
                  <a:lnTo>
                    <a:pt x="326" y="253"/>
                  </a:lnTo>
                  <a:lnTo>
                    <a:pt x="319" y="258"/>
                  </a:lnTo>
                  <a:lnTo>
                    <a:pt x="312" y="262"/>
                  </a:lnTo>
                  <a:lnTo>
                    <a:pt x="305" y="267"/>
                  </a:lnTo>
                  <a:lnTo>
                    <a:pt x="297" y="270"/>
                  </a:lnTo>
                  <a:lnTo>
                    <a:pt x="290" y="274"/>
                  </a:lnTo>
                  <a:lnTo>
                    <a:pt x="282" y="277"/>
                  </a:lnTo>
                  <a:lnTo>
                    <a:pt x="274" y="281"/>
                  </a:lnTo>
                  <a:lnTo>
                    <a:pt x="266" y="284"/>
                  </a:lnTo>
                  <a:lnTo>
                    <a:pt x="257" y="286"/>
                  </a:lnTo>
                  <a:lnTo>
                    <a:pt x="247" y="288"/>
                  </a:lnTo>
                  <a:lnTo>
                    <a:pt x="238" y="290"/>
                  </a:lnTo>
                  <a:lnTo>
                    <a:pt x="229" y="291"/>
                  </a:lnTo>
                  <a:lnTo>
                    <a:pt x="220" y="293"/>
                  </a:lnTo>
                  <a:lnTo>
                    <a:pt x="211" y="293"/>
                  </a:lnTo>
                  <a:lnTo>
                    <a:pt x="201" y="294"/>
                  </a:lnTo>
                  <a:lnTo>
                    <a:pt x="190" y="294"/>
                  </a:lnTo>
                  <a:lnTo>
                    <a:pt x="181" y="293"/>
                  </a:lnTo>
                </a:path>
              </a:pathLst>
            </a:custGeom>
            <a:solidFill>
              <a:srgbClr val="DADAD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4" name="Freeform 1147"/>
            <p:cNvSpPr>
              <a:spLocks/>
            </p:cNvSpPr>
            <p:nvPr/>
          </p:nvSpPr>
          <p:spPr bwMode="auto">
            <a:xfrm>
              <a:off x="3466" y="3736"/>
              <a:ext cx="376" cy="291"/>
            </a:xfrm>
            <a:custGeom>
              <a:avLst/>
              <a:gdLst/>
              <a:ahLst/>
              <a:cxnLst>
                <a:cxn ang="0">
                  <a:pos x="158" y="288"/>
                </a:cxn>
                <a:cxn ang="0">
                  <a:pos x="131" y="282"/>
                </a:cxn>
                <a:cxn ang="0">
                  <a:pos x="104" y="273"/>
                </a:cxn>
                <a:cxn ang="0">
                  <a:pos x="81" y="262"/>
                </a:cxn>
                <a:cxn ang="0">
                  <a:pos x="59" y="248"/>
                </a:cxn>
                <a:cxn ang="0">
                  <a:pos x="40" y="231"/>
                </a:cxn>
                <a:cxn ang="0">
                  <a:pos x="25" y="214"/>
                </a:cxn>
                <a:cxn ang="0">
                  <a:pos x="13" y="194"/>
                </a:cxn>
                <a:cxn ang="0">
                  <a:pos x="5" y="173"/>
                </a:cxn>
                <a:cxn ang="0">
                  <a:pos x="0" y="151"/>
                </a:cxn>
                <a:cxn ang="0">
                  <a:pos x="0" y="128"/>
                </a:cxn>
                <a:cxn ang="0">
                  <a:pos x="5" y="107"/>
                </a:cxn>
                <a:cxn ang="0">
                  <a:pos x="13" y="87"/>
                </a:cxn>
                <a:cxn ang="0">
                  <a:pos x="25" y="69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8" y="24"/>
                </a:cxn>
                <a:cxn ang="0">
                  <a:pos x="100" y="14"/>
                </a:cxn>
                <a:cxn ang="0">
                  <a:pos x="125" y="7"/>
                </a:cxn>
                <a:cxn ang="0">
                  <a:pos x="152" y="2"/>
                </a:cxn>
                <a:cxn ang="0">
                  <a:pos x="178" y="0"/>
                </a:cxn>
                <a:cxn ang="0">
                  <a:pos x="207" y="1"/>
                </a:cxn>
                <a:cxn ang="0">
                  <a:pos x="233" y="6"/>
                </a:cxn>
                <a:cxn ang="0">
                  <a:pos x="259" y="13"/>
                </a:cxn>
                <a:cxn ang="0">
                  <a:pos x="283" y="23"/>
                </a:cxn>
                <a:cxn ang="0">
                  <a:pos x="305" y="35"/>
                </a:cxn>
                <a:cxn ang="0">
                  <a:pos x="324" y="50"/>
                </a:cxn>
                <a:cxn ang="0">
                  <a:pos x="341" y="67"/>
                </a:cxn>
                <a:cxn ang="0">
                  <a:pos x="354" y="84"/>
                </a:cxn>
                <a:cxn ang="0">
                  <a:pos x="365" y="104"/>
                </a:cxn>
                <a:cxn ang="0">
                  <a:pos x="372" y="124"/>
                </a:cxn>
                <a:cxn ang="0">
                  <a:pos x="375" y="146"/>
                </a:cxn>
                <a:cxn ang="0">
                  <a:pos x="373" y="169"/>
                </a:cxn>
                <a:cxn ang="0">
                  <a:pos x="368" y="189"/>
                </a:cxn>
                <a:cxn ang="0">
                  <a:pos x="358" y="210"/>
                </a:cxn>
                <a:cxn ang="0">
                  <a:pos x="344" y="228"/>
                </a:cxn>
                <a:cxn ang="0">
                  <a:pos x="329" y="245"/>
                </a:cxn>
                <a:cxn ang="0">
                  <a:pos x="309" y="259"/>
                </a:cxn>
                <a:cxn ang="0">
                  <a:pos x="286" y="270"/>
                </a:cxn>
                <a:cxn ang="0">
                  <a:pos x="263" y="280"/>
                </a:cxn>
                <a:cxn ang="0">
                  <a:pos x="236" y="286"/>
                </a:cxn>
                <a:cxn ang="0">
                  <a:pos x="208" y="290"/>
                </a:cxn>
                <a:cxn ang="0">
                  <a:pos x="179" y="290"/>
                </a:cxn>
              </a:cxnLst>
              <a:rect l="0" t="0" r="r" b="b"/>
              <a:pathLst>
                <a:path w="376" h="291">
                  <a:moveTo>
                    <a:pt x="179" y="290"/>
                  </a:moveTo>
                  <a:lnTo>
                    <a:pt x="168" y="289"/>
                  </a:lnTo>
                  <a:lnTo>
                    <a:pt x="158" y="288"/>
                  </a:lnTo>
                  <a:lnTo>
                    <a:pt x="150" y="286"/>
                  </a:lnTo>
                  <a:lnTo>
                    <a:pt x="140" y="284"/>
                  </a:lnTo>
                  <a:lnTo>
                    <a:pt x="131" y="282"/>
                  </a:lnTo>
                  <a:lnTo>
                    <a:pt x="122" y="279"/>
                  </a:lnTo>
                  <a:lnTo>
                    <a:pt x="113" y="276"/>
                  </a:lnTo>
                  <a:lnTo>
                    <a:pt x="104" y="273"/>
                  </a:lnTo>
                  <a:lnTo>
                    <a:pt x="96" y="269"/>
                  </a:lnTo>
                  <a:lnTo>
                    <a:pt x="89" y="266"/>
                  </a:lnTo>
                  <a:lnTo>
                    <a:pt x="81" y="262"/>
                  </a:lnTo>
                  <a:lnTo>
                    <a:pt x="73" y="258"/>
                  </a:lnTo>
                  <a:lnTo>
                    <a:pt x="66" y="253"/>
                  </a:lnTo>
                  <a:lnTo>
                    <a:pt x="59" y="248"/>
                  </a:lnTo>
                  <a:lnTo>
                    <a:pt x="52" y="242"/>
                  </a:lnTo>
                  <a:lnTo>
                    <a:pt x="46" y="237"/>
                  </a:lnTo>
                  <a:lnTo>
                    <a:pt x="40" y="231"/>
                  </a:lnTo>
                  <a:lnTo>
                    <a:pt x="35" y="225"/>
                  </a:lnTo>
                  <a:lnTo>
                    <a:pt x="30" y="219"/>
                  </a:lnTo>
                  <a:lnTo>
                    <a:pt x="25" y="214"/>
                  </a:lnTo>
                  <a:lnTo>
                    <a:pt x="21" y="207"/>
                  </a:lnTo>
                  <a:lnTo>
                    <a:pt x="17" y="201"/>
                  </a:lnTo>
                  <a:lnTo>
                    <a:pt x="13" y="194"/>
                  </a:lnTo>
                  <a:lnTo>
                    <a:pt x="10" y="187"/>
                  </a:lnTo>
                  <a:lnTo>
                    <a:pt x="7" y="180"/>
                  </a:lnTo>
                  <a:lnTo>
                    <a:pt x="5" y="173"/>
                  </a:lnTo>
                  <a:lnTo>
                    <a:pt x="3" y="166"/>
                  </a:lnTo>
                  <a:lnTo>
                    <a:pt x="1" y="159"/>
                  </a:lnTo>
                  <a:lnTo>
                    <a:pt x="0" y="151"/>
                  </a:lnTo>
                  <a:lnTo>
                    <a:pt x="0" y="144"/>
                  </a:lnTo>
                  <a:lnTo>
                    <a:pt x="0" y="136"/>
                  </a:lnTo>
                  <a:lnTo>
                    <a:pt x="0" y="128"/>
                  </a:lnTo>
                  <a:lnTo>
                    <a:pt x="1" y="121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4"/>
                  </a:lnTo>
                  <a:lnTo>
                    <a:pt x="13" y="87"/>
                  </a:lnTo>
                  <a:lnTo>
                    <a:pt x="17" y="80"/>
                  </a:lnTo>
                  <a:lnTo>
                    <a:pt x="21" y="74"/>
                  </a:lnTo>
                  <a:lnTo>
                    <a:pt x="25" y="69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5" y="46"/>
                  </a:lnTo>
                  <a:lnTo>
                    <a:pt x="51" y="41"/>
                  </a:lnTo>
                  <a:lnTo>
                    <a:pt x="57" y="37"/>
                  </a:lnTo>
                  <a:lnTo>
                    <a:pt x="64" y="32"/>
                  </a:lnTo>
                  <a:lnTo>
                    <a:pt x="71" y="28"/>
                  </a:lnTo>
                  <a:lnTo>
                    <a:pt x="78" y="24"/>
                  </a:lnTo>
                  <a:lnTo>
                    <a:pt x="86" y="21"/>
                  </a:lnTo>
                  <a:lnTo>
                    <a:pt x="93" y="17"/>
                  </a:lnTo>
                  <a:lnTo>
                    <a:pt x="100" y="14"/>
                  </a:lnTo>
                  <a:lnTo>
                    <a:pt x="108" y="12"/>
                  </a:lnTo>
                  <a:lnTo>
                    <a:pt x="117" y="9"/>
                  </a:lnTo>
                  <a:lnTo>
                    <a:pt x="125" y="7"/>
                  </a:lnTo>
                  <a:lnTo>
                    <a:pt x="134" y="5"/>
                  </a:lnTo>
                  <a:lnTo>
                    <a:pt x="143" y="3"/>
                  </a:lnTo>
                  <a:lnTo>
                    <a:pt x="152" y="2"/>
                  </a:lnTo>
                  <a:lnTo>
                    <a:pt x="159" y="1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197" y="0"/>
                  </a:lnTo>
                  <a:lnTo>
                    <a:pt x="207" y="1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3" y="6"/>
                  </a:lnTo>
                  <a:lnTo>
                    <a:pt x="242" y="8"/>
                  </a:lnTo>
                  <a:lnTo>
                    <a:pt x="251" y="11"/>
                  </a:lnTo>
                  <a:lnTo>
                    <a:pt x="259" y="13"/>
                  </a:lnTo>
                  <a:lnTo>
                    <a:pt x="267" y="16"/>
                  </a:lnTo>
                  <a:lnTo>
                    <a:pt x="276" y="20"/>
                  </a:lnTo>
                  <a:lnTo>
                    <a:pt x="283" y="23"/>
                  </a:lnTo>
                  <a:lnTo>
                    <a:pt x="290" y="26"/>
                  </a:lnTo>
                  <a:lnTo>
                    <a:pt x="297" y="31"/>
                  </a:lnTo>
                  <a:lnTo>
                    <a:pt x="305" y="35"/>
                  </a:lnTo>
                  <a:lnTo>
                    <a:pt x="312" y="40"/>
                  </a:lnTo>
                  <a:lnTo>
                    <a:pt x="318" y="45"/>
                  </a:lnTo>
                  <a:lnTo>
                    <a:pt x="324" y="50"/>
                  </a:lnTo>
                  <a:lnTo>
                    <a:pt x="330" y="55"/>
                  </a:lnTo>
                  <a:lnTo>
                    <a:pt x="336" y="61"/>
                  </a:lnTo>
                  <a:lnTo>
                    <a:pt x="341" y="67"/>
                  </a:lnTo>
                  <a:lnTo>
                    <a:pt x="345" y="72"/>
                  </a:lnTo>
                  <a:lnTo>
                    <a:pt x="350" y="78"/>
                  </a:lnTo>
                  <a:lnTo>
                    <a:pt x="354" y="84"/>
                  </a:lnTo>
                  <a:lnTo>
                    <a:pt x="358" y="91"/>
                  </a:lnTo>
                  <a:lnTo>
                    <a:pt x="362" y="97"/>
                  </a:lnTo>
                  <a:lnTo>
                    <a:pt x="365" y="104"/>
                  </a:lnTo>
                  <a:lnTo>
                    <a:pt x="367" y="111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3" y="131"/>
                  </a:lnTo>
                  <a:lnTo>
                    <a:pt x="374" y="138"/>
                  </a:lnTo>
                  <a:lnTo>
                    <a:pt x="375" y="146"/>
                  </a:lnTo>
                  <a:lnTo>
                    <a:pt x="375" y="153"/>
                  </a:lnTo>
                  <a:lnTo>
                    <a:pt x="374" y="161"/>
                  </a:lnTo>
                  <a:lnTo>
                    <a:pt x="373" y="169"/>
                  </a:lnTo>
                  <a:lnTo>
                    <a:pt x="372" y="175"/>
                  </a:lnTo>
                  <a:lnTo>
                    <a:pt x="370" y="182"/>
                  </a:lnTo>
                  <a:lnTo>
                    <a:pt x="368" y="189"/>
                  </a:lnTo>
                  <a:lnTo>
                    <a:pt x="365" y="197"/>
                  </a:lnTo>
                  <a:lnTo>
                    <a:pt x="361" y="203"/>
                  </a:lnTo>
                  <a:lnTo>
                    <a:pt x="358" y="210"/>
                  </a:lnTo>
                  <a:lnTo>
                    <a:pt x="354" y="216"/>
                  </a:lnTo>
                  <a:lnTo>
                    <a:pt x="349" y="222"/>
                  </a:lnTo>
                  <a:lnTo>
                    <a:pt x="344" y="228"/>
                  </a:lnTo>
                  <a:lnTo>
                    <a:pt x="340" y="233"/>
                  </a:lnTo>
                  <a:lnTo>
                    <a:pt x="335" y="239"/>
                  </a:lnTo>
                  <a:lnTo>
                    <a:pt x="329" y="245"/>
                  </a:lnTo>
                  <a:lnTo>
                    <a:pt x="323" y="250"/>
                  </a:lnTo>
                  <a:lnTo>
                    <a:pt x="316" y="255"/>
                  </a:lnTo>
                  <a:lnTo>
                    <a:pt x="309" y="259"/>
                  </a:lnTo>
                  <a:lnTo>
                    <a:pt x="302" y="264"/>
                  </a:lnTo>
                  <a:lnTo>
                    <a:pt x="294" y="267"/>
                  </a:lnTo>
                  <a:lnTo>
                    <a:pt x="286" y="270"/>
                  </a:lnTo>
                  <a:lnTo>
                    <a:pt x="279" y="274"/>
                  </a:lnTo>
                  <a:lnTo>
                    <a:pt x="271" y="277"/>
                  </a:lnTo>
                  <a:lnTo>
                    <a:pt x="263" y="280"/>
                  </a:lnTo>
                  <a:lnTo>
                    <a:pt x="254" y="283"/>
                  </a:lnTo>
                  <a:lnTo>
                    <a:pt x="245" y="285"/>
                  </a:lnTo>
                  <a:lnTo>
                    <a:pt x="236" y="286"/>
                  </a:lnTo>
                  <a:lnTo>
                    <a:pt x="226" y="288"/>
                  </a:lnTo>
                  <a:lnTo>
                    <a:pt x="218" y="289"/>
                  </a:lnTo>
                  <a:lnTo>
                    <a:pt x="208" y="290"/>
                  </a:lnTo>
                  <a:lnTo>
                    <a:pt x="199" y="290"/>
                  </a:lnTo>
                  <a:lnTo>
                    <a:pt x="188" y="290"/>
                  </a:lnTo>
                  <a:lnTo>
                    <a:pt x="179" y="290"/>
                  </a:lnTo>
                </a:path>
              </a:pathLst>
            </a:custGeom>
            <a:solidFill>
              <a:srgbClr val="D9D9D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5" name="Freeform 1148"/>
            <p:cNvSpPr>
              <a:spLocks/>
            </p:cNvSpPr>
            <p:nvPr/>
          </p:nvSpPr>
          <p:spPr bwMode="auto">
            <a:xfrm>
              <a:off x="3468" y="3737"/>
              <a:ext cx="372" cy="289"/>
            </a:xfrm>
            <a:custGeom>
              <a:avLst/>
              <a:gdLst/>
              <a:ahLst/>
              <a:cxnLst>
                <a:cxn ang="0">
                  <a:pos x="157" y="285"/>
                </a:cxn>
                <a:cxn ang="0">
                  <a:pos x="129" y="279"/>
                </a:cxn>
                <a:cxn ang="0">
                  <a:pos x="103" y="270"/>
                </a:cxn>
                <a:cxn ang="0">
                  <a:pos x="80" y="260"/>
                </a:cxn>
                <a:cxn ang="0">
                  <a:pos x="58" y="246"/>
                </a:cxn>
                <a:cxn ang="0">
                  <a:pos x="40" y="230"/>
                </a:cxn>
                <a:cxn ang="0">
                  <a:pos x="25" y="212"/>
                </a:cxn>
                <a:cxn ang="0">
                  <a:pos x="13" y="192"/>
                </a:cxn>
                <a:cxn ang="0">
                  <a:pos x="5" y="171"/>
                </a:cxn>
                <a:cxn ang="0">
                  <a:pos x="0" y="150"/>
                </a:cxn>
                <a:cxn ang="0">
                  <a:pos x="0" y="127"/>
                </a:cxn>
                <a:cxn ang="0">
                  <a:pos x="5" y="107"/>
                </a:cxn>
                <a:cxn ang="0">
                  <a:pos x="13" y="86"/>
                </a:cxn>
                <a:cxn ang="0">
                  <a:pos x="25" y="68"/>
                </a:cxn>
                <a:cxn ang="0">
                  <a:pos x="39" y="52"/>
                </a:cxn>
                <a:cxn ang="0">
                  <a:pos x="57" y="37"/>
                </a:cxn>
                <a:cxn ang="0">
                  <a:pos x="77" y="24"/>
                </a:cxn>
                <a:cxn ang="0">
                  <a:pos x="99" y="15"/>
                </a:cxn>
                <a:cxn ang="0">
                  <a:pos x="124" y="7"/>
                </a:cxn>
                <a:cxn ang="0">
                  <a:pos x="150" y="2"/>
                </a:cxn>
                <a:cxn ang="0">
                  <a:pos x="176" y="0"/>
                </a:cxn>
                <a:cxn ang="0">
                  <a:pos x="205" y="2"/>
                </a:cxn>
                <a:cxn ang="0">
                  <a:pos x="231" y="6"/>
                </a:cxn>
                <a:cxn ang="0">
                  <a:pos x="257" y="14"/>
                </a:cxn>
                <a:cxn ang="0">
                  <a:pos x="280" y="24"/>
                </a:cxn>
                <a:cxn ang="0">
                  <a:pos x="301" y="35"/>
                </a:cxn>
                <a:cxn ang="0">
                  <a:pos x="321" y="50"/>
                </a:cxn>
                <a:cxn ang="0">
                  <a:pos x="338" y="67"/>
                </a:cxn>
                <a:cxn ang="0">
                  <a:pos x="350" y="84"/>
                </a:cxn>
                <a:cxn ang="0">
                  <a:pos x="361" y="103"/>
                </a:cxn>
                <a:cxn ang="0">
                  <a:pos x="368" y="123"/>
                </a:cxn>
                <a:cxn ang="0">
                  <a:pos x="371" y="145"/>
                </a:cxn>
                <a:cxn ang="0">
                  <a:pos x="369" y="167"/>
                </a:cxn>
                <a:cxn ang="0">
                  <a:pos x="364" y="188"/>
                </a:cxn>
                <a:cxn ang="0">
                  <a:pos x="354" y="208"/>
                </a:cxn>
                <a:cxn ang="0">
                  <a:pos x="341" y="226"/>
                </a:cxn>
                <a:cxn ang="0">
                  <a:pos x="325" y="243"/>
                </a:cxn>
                <a:cxn ang="0">
                  <a:pos x="306" y="257"/>
                </a:cxn>
                <a:cxn ang="0">
                  <a:pos x="283" y="268"/>
                </a:cxn>
                <a:cxn ang="0">
                  <a:pos x="260" y="278"/>
                </a:cxn>
                <a:cxn ang="0">
                  <a:pos x="233" y="284"/>
                </a:cxn>
                <a:cxn ang="0">
                  <a:pos x="206" y="287"/>
                </a:cxn>
                <a:cxn ang="0">
                  <a:pos x="177" y="287"/>
                </a:cxn>
              </a:cxnLst>
              <a:rect l="0" t="0" r="r" b="b"/>
              <a:pathLst>
                <a:path w="372" h="289">
                  <a:moveTo>
                    <a:pt x="177" y="287"/>
                  </a:moveTo>
                  <a:lnTo>
                    <a:pt x="167" y="286"/>
                  </a:lnTo>
                  <a:lnTo>
                    <a:pt x="157" y="285"/>
                  </a:lnTo>
                  <a:lnTo>
                    <a:pt x="148" y="284"/>
                  </a:lnTo>
                  <a:lnTo>
                    <a:pt x="139" y="282"/>
                  </a:lnTo>
                  <a:lnTo>
                    <a:pt x="129" y="279"/>
                  </a:lnTo>
                  <a:lnTo>
                    <a:pt x="121" y="277"/>
                  </a:lnTo>
                  <a:lnTo>
                    <a:pt x="112" y="274"/>
                  </a:lnTo>
                  <a:lnTo>
                    <a:pt x="103" y="270"/>
                  </a:lnTo>
                  <a:lnTo>
                    <a:pt x="95" y="267"/>
                  </a:lnTo>
                  <a:lnTo>
                    <a:pt x="88" y="264"/>
                  </a:lnTo>
                  <a:lnTo>
                    <a:pt x="80" y="260"/>
                  </a:lnTo>
                  <a:lnTo>
                    <a:pt x="72" y="255"/>
                  </a:lnTo>
                  <a:lnTo>
                    <a:pt x="65" y="251"/>
                  </a:lnTo>
                  <a:lnTo>
                    <a:pt x="58" y="246"/>
                  </a:lnTo>
                  <a:lnTo>
                    <a:pt x="52" y="240"/>
                  </a:lnTo>
                  <a:lnTo>
                    <a:pt x="45" y="235"/>
                  </a:lnTo>
                  <a:lnTo>
                    <a:pt x="40" y="230"/>
                  </a:lnTo>
                  <a:lnTo>
                    <a:pt x="34" y="224"/>
                  </a:lnTo>
                  <a:lnTo>
                    <a:pt x="30" y="217"/>
                  </a:lnTo>
                  <a:lnTo>
                    <a:pt x="25" y="212"/>
                  </a:lnTo>
                  <a:lnTo>
                    <a:pt x="21" y="206"/>
                  </a:lnTo>
                  <a:lnTo>
                    <a:pt x="16" y="199"/>
                  </a:lnTo>
                  <a:lnTo>
                    <a:pt x="13" y="192"/>
                  </a:lnTo>
                  <a:lnTo>
                    <a:pt x="10" y="185"/>
                  </a:lnTo>
                  <a:lnTo>
                    <a:pt x="7" y="178"/>
                  </a:lnTo>
                  <a:lnTo>
                    <a:pt x="5" y="171"/>
                  </a:lnTo>
                  <a:lnTo>
                    <a:pt x="3" y="165"/>
                  </a:lnTo>
                  <a:lnTo>
                    <a:pt x="1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7"/>
                  </a:lnTo>
                  <a:lnTo>
                    <a:pt x="1" y="120"/>
                  </a:lnTo>
                  <a:lnTo>
                    <a:pt x="3" y="114"/>
                  </a:lnTo>
                  <a:lnTo>
                    <a:pt x="5" y="107"/>
                  </a:lnTo>
                  <a:lnTo>
                    <a:pt x="7" y="100"/>
                  </a:lnTo>
                  <a:lnTo>
                    <a:pt x="10" y="93"/>
                  </a:lnTo>
                  <a:lnTo>
                    <a:pt x="13" y="86"/>
                  </a:lnTo>
                  <a:lnTo>
                    <a:pt x="16" y="80"/>
                  </a:lnTo>
                  <a:lnTo>
                    <a:pt x="20" y="74"/>
                  </a:lnTo>
                  <a:lnTo>
                    <a:pt x="25" y="68"/>
                  </a:lnTo>
                  <a:lnTo>
                    <a:pt x="29" y="63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44" y="46"/>
                  </a:lnTo>
                  <a:lnTo>
                    <a:pt x="50" y="41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70" y="28"/>
                  </a:lnTo>
                  <a:lnTo>
                    <a:pt x="77" y="24"/>
                  </a:lnTo>
                  <a:lnTo>
                    <a:pt x="85" y="21"/>
                  </a:lnTo>
                  <a:lnTo>
                    <a:pt x="92" y="18"/>
                  </a:lnTo>
                  <a:lnTo>
                    <a:pt x="99" y="15"/>
                  </a:lnTo>
                  <a:lnTo>
                    <a:pt x="107" y="12"/>
                  </a:lnTo>
                  <a:lnTo>
                    <a:pt x="115" y="10"/>
                  </a:lnTo>
                  <a:lnTo>
                    <a:pt x="124" y="7"/>
                  </a:lnTo>
                  <a:lnTo>
                    <a:pt x="132" y="5"/>
                  </a:lnTo>
                  <a:lnTo>
                    <a:pt x="141" y="4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67" y="1"/>
                  </a:lnTo>
                  <a:lnTo>
                    <a:pt x="176" y="0"/>
                  </a:lnTo>
                  <a:lnTo>
                    <a:pt x="186" y="1"/>
                  </a:lnTo>
                  <a:lnTo>
                    <a:pt x="195" y="1"/>
                  </a:lnTo>
                  <a:lnTo>
                    <a:pt x="205" y="2"/>
                  </a:lnTo>
                  <a:lnTo>
                    <a:pt x="214" y="3"/>
                  </a:lnTo>
                  <a:lnTo>
                    <a:pt x="222" y="5"/>
                  </a:lnTo>
                  <a:lnTo>
                    <a:pt x="231" y="6"/>
                  </a:lnTo>
                  <a:lnTo>
                    <a:pt x="239" y="9"/>
                  </a:lnTo>
                  <a:lnTo>
                    <a:pt x="248" y="11"/>
                  </a:lnTo>
                  <a:lnTo>
                    <a:pt x="257" y="14"/>
                  </a:lnTo>
                  <a:lnTo>
                    <a:pt x="265" y="17"/>
                  </a:lnTo>
                  <a:lnTo>
                    <a:pt x="273" y="20"/>
                  </a:lnTo>
                  <a:lnTo>
                    <a:pt x="280" y="24"/>
                  </a:lnTo>
                  <a:lnTo>
                    <a:pt x="287" y="27"/>
                  </a:lnTo>
                  <a:lnTo>
                    <a:pt x="294" y="31"/>
                  </a:lnTo>
                  <a:lnTo>
                    <a:pt x="301" y="35"/>
                  </a:lnTo>
                  <a:lnTo>
                    <a:pt x="308" y="40"/>
                  </a:lnTo>
                  <a:lnTo>
                    <a:pt x="315" y="45"/>
                  </a:lnTo>
                  <a:lnTo>
                    <a:pt x="321" y="50"/>
                  </a:lnTo>
                  <a:lnTo>
                    <a:pt x="327" y="55"/>
                  </a:lnTo>
                  <a:lnTo>
                    <a:pt x="332" y="61"/>
                  </a:lnTo>
                  <a:lnTo>
                    <a:pt x="338" y="67"/>
                  </a:lnTo>
                  <a:lnTo>
                    <a:pt x="342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4" y="90"/>
                  </a:lnTo>
                  <a:lnTo>
                    <a:pt x="358" y="96"/>
                  </a:lnTo>
                  <a:lnTo>
                    <a:pt x="361" y="103"/>
                  </a:lnTo>
                  <a:lnTo>
                    <a:pt x="363" y="110"/>
                  </a:lnTo>
                  <a:lnTo>
                    <a:pt x="366" y="117"/>
                  </a:lnTo>
                  <a:lnTo>
                    <a:pt x="368" y="123"/>
                  </a:lnTo>
                  <a:lnTo>
                    <a:pt x="369" y="130"/>
                  </a:lnTo>
                  <a:lnTo>
                    <a:pt x="370" y="138"/>
                  </a:lnTo>
                  <a:lnTo>
                    <a:pt x="371" y="145"/>
                  </a:lnTo>
                  <a:lnTo>
                    <a:pt x="371" y="152"/>
                  </a:lnTo>
                  <a:lnTo>
                    <a:pt x="370" y="160"/>
                  </a:lnTo>
                  <a:lnTo>
                    <a:pt x="369" y="167"/>
                  </a:lnTo>
                  <a:lnTo>
                    <a:pt x="368" y="174"/>
                  </a:lnTo>
                  <a:lnTo>
                    <a:pt x="366" y="181"/>
                  </a:lnTo>
                  <a:lnTo>
                    <a:pt x="364" y="188"/>
                  </a:lnTo>
                  <a:lnTo>
                    <a:pt x="361" y="195"/>
                  </a:lnTo>
                  <a:lnTo>
                    <a:pt x="357" y="202"/>
                  </a:lnTo>
                  <a:lnTo>
                    <a:pt x="354" y="208"/>
                  </a:lnTo>
                  <a:lnTo>
                    <a:pt x="350" y="215"/>
                  </a:lnTo>
                  <a:lnTo>
                    <a:pt x="346" y="220"/>
                  </a:lnTo>
                  <a:lnTo>
                    <a:pt x="341" y="226"/>
                  </a:lnTo>
                  <a:lnTo>
                    <a:pt x="337" y="231"/>
                  </a:lnTo>
                  <a:lnTo>
                    <a:pt x="331" y="237"/>
                  </a:lnTo>
                  <a:lnTo>
                    <a:pt x="325" y="243"/>
                  </a:lnTo>
                  <a:lnTo>
                    <a:pt x="319" y="248"/>
                  </a:lnTo>
                  <a:lnTo>
                    <a:pt x="312" y="253"/>
                  </a:lnTo>
                  <a:lnTo>
                    <a:pt x="306" y="257"/>
                  </a:lnTo>
                  <a:lnTo>
                    <a:pt x="298" y="261"/>
                  </a:lnTo>
                  <a:lnTo>
                    <a:pt x="291" y="264"/>
                  </a:lnTo>
                  <a:lnTo>
                    <a:pt x="283" y="268"/>
                  </a:lnTo>
                  <a:lnTo>
                    <a:pt x="276" y="272"/>
                  </a:lnTo>
                  <a:lnTo>
                    <a:pt x="268" y="275"/>
                  </a:lnTo>
                  <a:lnTo>
                    <a:pt x="260" y="278"/>
                  </a:lnTo>
                  <a:lnTo>
                    <a:pt x="251" y="280"/>
                  </a:lnTo>
                  <a:lnTo>
                    <a:pt x="242" y="282"/>
                  </a:lnTo>
                  <a:lnTo>
                    <a:pt x="233" y="284"/>
                  </a:lnTo>
                  <a:lnTo>
                    <a:pt x="224" y="285"/>
                  </a:lnTo>
                  <a:lnTo>
                    <a:pt x="216" y="286"/>
                  </a:lnTo>
                  <a:lnTo>
                    <a:pt x="206" y="287"/>
                  </a:lnTo>
                  <a:lnTo>
                    <a:pt x="196" y="288"/>
                  </a:lnTo>
                  <a:lnTo>
                    <a:pt x="186" y="288"/>
                  </a:lnTo>
                  <a:lnTo>
                    <a:pt x="177" y="287"/>
                  </a:lnTo>
                </a:path>
              </a:pathLst>
            </a:custGeom>
            <a:solidFill>
              <a:srgbClr val="D8D8D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6" name="Freeform 1149"/>
            <p:cNvSpPr>
              <a:spLocks/>
            </p:cNvSpPr>
            <p:nvPr/>
          </p:nvSpPr>
          <p:spPr bwMode="auto">
            <a:xfrm>
              <a:off x="3443" y="3106"/>
              <a:ext cx="418" cy="792"/>
            </a:xfrm>
            <a:custGeom>
              <a:avLst/>
              <a:gdLst/>
              <a:ahLst/>
              <a:cxnLst>
                <a:cxn ang="0">
                  <a:pos x="1" y="563"/>
                </a:cxn>
                <a:cxn ang="0">
                  <a:pos x="0" y="584"/>
                </a:cxn>
                <a:cxn ang="0">
                  <a:pos x="2" y="604"/>
                </a:cxn>
                <a:cxn ang="0">
                  <a:pos x="6" y="625"/>
                </a:cxn>
                <a:cxn ang="0">
                  <a:pos x="12" y="645"/>
                </a:cxn>
                <a:cxn ang="0">
                  <a:pos x="19" y="664"/>
                </a:cxn>
                <a:cxn ang="0">
                  <a:pos x="29" y="682"/>
                </a:cxn>
                <a:cxn ang="0">
                  <a:pos x="39" y="700"/>
                </a:cxn>
                <a:cxn ang="0">
                  <a:pos x="52" y="716"/>
                </a:cxn>
                <a:cxn ang="0">
                  <a:pos x="67" y="730"/>
                </a:cxn>
                <a:cxn ang="0">
                  <a:pos x="82" y="744"/>
                </a:cxn>
                <a:cxn ang="0">
                  <a:pos x="99" y="756"/>
                </a:cxn>
                <a:cxn ang="0">
                  <a:pos x="117" y="767"/>
                </a:cxn>
                <a:cxn ang="0">
                  <a:pos x="136" y="776"/>
                </a:cxn>
                <a:cxn ang="0">
                  <a:pos x="157" y="783"/>
                </a:cxn>
                <a:cxn ang="0">
                  <a:pos x="177" y="788"/>
                </a:cxn>
                <a:cxn ang="0">
                  <a:pos x="200" y="791"/>
                </a:cxn>
                <a:cxn ang="0">
                  <a:pos x="222" y="791"/>
                </a:cxn>
                <a:cxn ang="0">
                  <a:pos x="243" y="790"/>
                </a:cxn>
                <a:cxn ang="0">
                  <a:pos x="263" y="786"/>
                </a:cxn>
                <a:cxn ang="0">
                  <a:pos x="283" y="780"/>
                </a:cxn>
                <a:cxn ang="0">
                  <a:pos x="302" y="773"/>
                </a:cxn>
                <a:cxn ang="0">
                  <a:pos x="319" y="763"/>
                </a:cxn>
                <a:cxn ang="0">
                  <a:pos x="336" y="752"/>
                </a:cxn>
                <a:cxn ang="0">
                  <a:pos x="352" y="740"/>
                </a:cxn>
                <a:cxn ang="0">
                  <a:pos x="366" y="726"/>
                </a:cxn>
                <a:cxn ang="0">
                  <a:pos x="379" y="711"/>
                </a:cxn>
                <a:cxn ang="0">
                  <a:pos x="389" y="695"/>
                </a:cxn>
                <a:cxn ang="0">
                  <a:pos x="399" y="677"/>
                </a:cxn>
                <a:cxn ang="0">
                  <a:pos x="406" y="659"/>
                </a:cxn>
                <a:cxn ang="0">
                  <a:pos x="412" y="639"/>
                </a:cxn>
                <a:cxn ang="0">
                  <a:pos x="416" y="619"/>
                </a:cxn>
                <a:cxn ang="0">
                  <a:pos x="417" y="598"/>
                </a:cxn>
                <a:cxn ang="0">
                  <a:pos x="1" y="0"/>
                </a:cxn>
              </a:cxnLst>
              <a:rect l="0" t="0" r="r" b="b"/>
              <a:pathLst>
                <a:path w="418" h="792">
                  <a:moveTo>
                    <a:pt x="1" y="0"/>
                  </a:moveTo>
                  <a:lnTo>
                    <a:pt x="1" y="563"/>
                  </a:lnTo>
                  <a:lnTo>
                    <a:pt x="0" y="574"/>
                  </a:lnTo>
                  <a:lnTo>
                    <a:pt x="0" y="584"/>
                  </a:lnTo>
                  <a:lnTo>
                    <a:pt x="1" y="594"/>
                  </a:lnTo>
                  <a:lnTo>
                    <a:pt x="2" y="604"/>
                  </a:lnTo>
                  <a:lnTo>
                    <a:pt x="3" y="615"/>
                  </a:lnTo>
                  <a:lnTo>
                    <a:pt x="6" y="625"/>
                  </a:lnTo>
                  <a:lnTo>
                    <a:pt x="8" y="635"/>
                  </a:lnTo>
                  <a:lnTo>
                    <a:pt x="12" y="645"/>
                  </a:lnTo>
                  <a:lnTo>
                    <a:pt x="15" y="654"/>
                  </a:lnTo>
                  <a:lnTo>
                    <a:pt x="19" y="664"/>
                  </a:lnTo>
                  <a:lnTo>
                    <a:pt x="24" y="673"/>
                  </a:lnTo>
                  <a:lnTo>
                    <a:pt x="29" y="682"/>
                  </a:lnTo>
                  <a:lnTo>
                    <a:pt x="34" y="691"/>
                  </a:lnTo>
                  <a:lnTo>
                    <a:pt x="39" y="700"/>
                  </a:lnTo>
                  <a:lnTo>
                    <a:pt x="45" y="708"/>
                  </a:lnTo>
                  <a:lnTo>
                    <a:pt x="52" y="716"/>
                  </a:lnTo>
                  <a:lnTo>
                    <a:pt x="59" y="724"/>
                  </a:lnTo>
                  <a:lnTo>
                    <a:pt x="67" y="730"/>
                  </a:lnTo>
                  <a:lnTo>
                    <a:pt x="74" y="737"/>
                  </a:lnTo>
                  <a:lnTo>
                    <a:pt x="82" y="744"/>
                  </a:lnTo>
                  <a:lnTo>
                    <a:pt x="91" y="750"/>
                  </a:lnTo>
                  <a:lnTo>
                    <a:pt x="99" y="756"/>
                  </a:lnTo>
                  <a:lnTo>
                    <a:pt x="108" y="762"/>
                  </a:lnTo>
                  <a:lnTo>
                    <a:pt x="117" y="767"/>
                  </a:lnTo>
                  <a:lnTo>
                    <a:pt x="126" y="772"/>
                  </a:lnTo>
                  <a:lnTo>
                    <a:pt x="136" y="776"/>
                  </a:lnTo>
                  <a:lnTo>
                    <a:pt x="147" y="779"/>
                  </a:lnTo>
                  <a:lnTo>
                    <a:pt x="157" y="783"/>
                  </a:lnTo>
                  <a:lnTo>
                    <a:pt x="168" y="785"/>
                  </a:lnTo>
                  <a:lnTo>
                    <a:pt x="177" y="788"/>
                  </a:lnTo>
                  <a:lnTo>
                    <a:pt x="188" y="789"/>
                  </a:lnTo>
                  <a:lnTo>
                    <a:pt x="200" y="791"/>
                  </a:lnTo>
                  <a:lnTo>
                    <a:pt x="211" y="791"/>
                  </a:lnTo>
                  <a:lnTo>
                    <a:pt x="222" y="791"/>
                  </a:lnTo>
                  <a:lnTo>
                    <a:pt x="233" y="791"/>
                  </a:lnTo>
                  <a:lnTo>
                    <a:pt x="243" y="790"/>
                  </a:lnTo>
                  <a:lnTo>
                    <a:pt x="253" y="788"/>
                  </a:lnTo>
                  <a:lnTo>
                    <a:pt x="263" y="786"/>
                  </a:lnTo>
                  <a:lnTo>
                    <a:pt x="273" y="783"/>
                  </a:lnTo>
                  <a:lnTo>
                    <a:pt x="283" y="780"/>
                  </a:lnTo>
                  <a:lnTo>
                    <a:pt x="293" y="777"/>
                  </a:lnTo>
                  <a:lnTo>
                    <a:pt x="302" y="773"/>
                  </a:lnTo>
                  <a:lnTo>
                    <a:pt x="312" y="768"/>
                  </a:lnTo>
                  <a:lnTo>
                    <a:pt x="319" y="763"/>
                  </a:lnTo>
                  <a:lnTo>
                    <a:pt x="328" y="758"/>
                  </a:lnTo>
                  <a:lnTo>
                    <a:pt x="336" y="752"/>
                  </a:lnTo>
                  <a:lnTo>
                    <a:pt x="345" y="746"/>
                  </a:lnTo>
                  <a:lnTo>
                    <a:pt x="352" y="740"/>
                  </a:lnTo>
                  <a:lnTo>
                    <a:pt x="359" y="733"/>
                  </a:lnTo>
                  <a:lnTo>
                    <a:pt x="366" y="726"/>
                  </a:lnTo>
                  <a:lnTo>
                    <a:pt x="373" y="719"/>
                  </a:lnTo>
                  <a:lnTo>
                    <a:pt x="379" y="711"/>
                  </a:lnTo>
                  <a:lnTo>
                    <a:pt x="384" y="703"/>
                  </a:lnTo>
                  <a:lnTo>
                    <a:pt x="389" y="695"/>
                  </a:lnTo>
                  <a:lnTo>
                    <a:pt x="394" y="686"/>
                  </a:lnTo>
                  <a:lnTo>
                    <a:pt x="399" y="677"/>
                  </a:lnTo>
                  <a:lnTo>
                    <a:pt x="403" y="668"/>
                  </a:lnTo>
                  <a:lnTo>
                    <a:pt x="406" y="659"/>
                  </a:lnTo>
                  <a:lnTo>
                    <a:pt x="410" y="649"/>
                  </a:lnTo>
                  <a:lnTo>
                    <a:pt x="412" y="639"/>
                  </a:lnTo>
                  <a:lnTo>
                    <a:pt x="414" y="629"/>
                  </a:lnTo>
                  <a:lnTo>
                    <a:pt x="416" y="619"/>
                  </a:lnTo>
                  <a:lnTo>
                    <a:pt x="417" y="608"/>
                  </a:lnTo>
                  <a:lnTo>
                    <a:pt x="417" y="598"/>
                  </a:lnTo>
                  <a:lnTo>
                    <a:pt x="417" y="0"/>
                  </a:lnTo>
                  <a:lnTo>
                    <a:pt x="1" y="0"/>
                  </a:lnTo>
                </a:path>
              </a:pathLst>
            </a:custGeom>
            <a:gradFill rotWithShape="0">
              <a:gsLst>
                <a:gs pos="0">
                  <a:srgbClr val="BFBFAA"/>
                </a:gs>
                <a:gs pos="50000">
                  <a:srgbClr val="BFBFAA">
                    <a:gamma/>
                    <a:tint val="30196"/>
                    <a:invGamma/>
                  </a:srgbClr>
                </a:gs>
                <a:gs pos="100000">
                  <a:srgbClr val="BFBFAA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  <p:sp>
          <p:nvSpPr>
            <p:cNvPr id="717" name="Freeform 1150"/>
            <p:cNvSpPr>
              <a:spLocks/>
            </p:cNvSpPr>
            <p:nvPr/>
          </p:nvSpPr>
          <p:spPr bwMode="auto">
            <a:xfrm>
              <a:off x="3444" y="2892"/>
              <a:ext cx="417" cy="401"/>
            </a:xfrm>
            <a:custGeom>
              <a:avLst/>
              <a:gdLst/>
              <a:ahLst/>
              <a:cxnLst>
                <a:cxn ang="0">
                  <a:pos x="3" y="157"/>
                </a:cxn>
                <a:cxn ang="0">
                  <a:pos x="11" y="129"/>
                </a:cxn>
                <a:cxn ang="0">
                  <a:pos x="23" y="102"/>
                </a:cxn>
                <a:cxn ang="0">
                  <a:pos x="38" y="79"/>
                </a:cxn>
                <a:cxn ang="0">
                  <a:pos x="57" y="57"/>
                </a:cxn>
                <a:cxn ang="0">
                  <a:pos x="79" y="39"/>
                </a:cxn>
                <a:cxn ang="0">
                  <a:pos x="104" y="24"/>
                </a:cxn>
                <a:cxn ang="0">
                  <a:pos x="130" y="12"/>
                </a:cxn>
                <a:cxn ang="0">
                  <a:pos x="158" y="4"/>
                </a:cxn>
                <a:cxn ang="0">
                  <a:pos x="188" y="0"/>
                </a:cxn>
                <a:cxn ang="0">
                  <a:pos x="219" y="1"/>
                </a:cxn>
                <a:cxn ang="0">
                  <a:pos x="249" y="6"/>
                </a:cxn>
                <a:cxn ang="0">
                  <a:pos x="279" y="15"/>
                </a:cxn>
                <a:cxn ang="0">
                  <a:pos x="307" y="27"/>
                </a:cxn>
                <a:cxn ang="0">
                  <a:pos x="331" y="43"/>
                </a:cxn>
                <a:cxn ang="0">
                  <a:pos x="354" y="62"/>
                </a:cxn>
                <a:cxn ang="0">
                  <a:pos x="373" y="84"/>
                </a:cxn>
                <a:cxn ang="0">
                  <a:pos x="389" y="107"/>
                </a:cxn>
                <a:cxn ang="0">
                  <a:pos x="402" y="134"/>
                </a:cxn>
                <a:cxn ang="0">
                  <a:pos x="411" y="162"/>
                </a:cxn>
                <a:cxn ang="0">
                  <a:pos x="416" y="191"/>
                </a:cxn>
                <a:cxn ang="0">
                  <a:pos x="416" y="222"/>
                </a:cxn>
                <a:cxn ang="0">
                  <a:pos x="411" y="251"/>
                </a:cxn>
                <a:cxn ang="0">
                  <a:pos x="402" y="280"/>
                </a:cxn>
                <a:cxn ang="0">
                  <a:pos x="388" y="306"/>
                </a:cxn>
                <a:cxn ang="0">
                  <a:pos x="372" y="330"/>
                </a:cxn>
                <a:cxn ang="0">
                  <a:pos x="351" y="351"/>
                </a:cxn>
                <a:cxn ang="0">
                  <a:pos x="327" y="368"/>
                </a:cxn>
                <a:cxn ang="0">
                  <a:pos x="301" y="382"/>
                </a:cxn>
                <a:cxn ang="0">
                  <a:pos x="272" y="393"/>
                </a:cxn>
                <a:cxn ang="0">
                  <a:pos x="242" y="399"/>
                </a:cxn>
                <a:cxn ang="0">
                  <a:pos x="210" y="400"/>
                </a:cxn>
                <a:cxn ang="0">
                  <a:pos x="176" y="397"/>
                </a:cxn>
                <a:cxn ang="0">
                  <a:pos x="146" y="389"/>
                </a:cxn>
                <a:cxn ang="0">
                  <a:pos x="116" y="376"/>
                </a:cxn>
                <a:cxn ang="0">
                  <a:pos x="90" y="361"/>
                </a:cxn>
                <a:cxn ang="0">
                  <a:pos x="66" y="342"/>
                </a:cxn>
                <a:cxn ang="0">
                  <a:pos x="45" y="319"/>
                </a:cxn>
                <a:cxn ang="0">
                  <a:pos x="28" y="295"/>
                </a:cxn>
                <a:cxn ang="0">
                  <a:pos x="15" y="267"/>
                </a:cxn>
                <a:cxn ang="0">
                  <a:pos x="5" y="238"/>
                </a:cxn>
                <a:cxn ang="0">
                  <a:pos x="0" y="209"/>
                </a:cxn>
                <a:cxn ang="0">
                  <a:pos x="1" y="177"/>
                </a:cxn>
              </a:cxnLst>
              <a:rect l="0" t="0" r="r" b="b"/>
              <a:pathLst>
                <a:path w="417" h="401">
                  <a:moveTo>
                    <a:pt x="1" y="177"/>
                  </a:moveTo>
                  <a:lnTo>
                    <a:pt x="2" y="167"/>
                  </a:lnTo>
                  <a:lnTo>
                    <a:pt x="3" y="157"/>
                  </a:lnTo>
                  <a:lnTo>
                    <a:pt x="5" y="148"/>
                  </a:lnTo>
                  <a:lnTo>
                    <a:pt x="8" y="138"/>
                  </a:lnTo>
                  <a:lnTo>
                    <a:pt x="11" y="129"/>
                  </a:lnTo>
                  <a:lnTo>
                    <a:pt x="14" y="120"/>
                  </a:lnTo>
                  <a:lnTo>
                    <a:pt x="19" y="111"/>
                  </a:lnTo>
                  <a:lnTo>
                    <a:pt x="23" y="102"/>
                  </a:lnTo>
                  <a:lnTo>
                    <a:pt x="28" y="95"/>
                  </a:lnTo>
                  <a:lnTo>
                    <a:pt x="33" y="87"/>
                  </a:lnTo>
                  <a:lnTo>
                    <a:pt x="38" y="79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4" y="51"/>
                  </a:lnTo>
                  <a:lnTo>
                    <a:pt x="71" y="44"/>
                  </a:lnTo>
                  <a:lnTo>
                    <a:pt x="79" y="39"/>
                  </a:lnTo>
                  <a:lnTo>
                    <a:pt x="87" y="33"/>
                  </a:lnTo>
                  <a:lnTo>
                    <a:pt x="95" y="29"/>
                  </a:lnTo>
                  <a:lnTo>
                    <a:pt x="104" y="24"/>
                  </a:lnTo>
                  <a:lnTo>
                    <a:pt x="111" y="20"/>
                  </a:lnTo>
                  <a:lnTo>
                    <a:pt x="121" y="16"/>
                  </a:lnTo>
                  <a:lnTo>
                    <a:pt x="130" y="12"/>
                  </a:lnTo>
                  <a:lnTo>
                    <a:pt x="139" y="9"/>
                  </a:lnTo>
                  <a:lnTo>
                    <a:pt x="149" y="6"/>
                  </a:lnTo>
                  <a:lnTo>
                    <a:pt x="158" y="4"/>
                  </a:lnTo>
                  <a:lnTo>
                    <a:pt x="169" y="2"/>
                  </a:lnTo>
                  <a:lnTo>
                    <a:pt x="178" y="1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9" y="0"/>
                  </a:lnTo>
                  <a:lnTo>
                    <a:pt x="219" y="1"/>
                  </a:lnTo>
                  <a:lnTo>
                    <a:pt x="230" y="2"/>
                  </a:lnTo>
                  <a:lnTo>
                    <a:pt x="240" y="3"/>
                  </a:lnTo>
                  <a:lnTo>
                    <a:pt x="249" y="6"/>
                  </a:lnTo>
                  <a:lnTo>
                    <a:pt x="260" y="8"/>
                  </a:lnTo>
                  <a:lnTo>
                    <a:pt x="269" y="11"/>
                  </a:lnTo>
                  <a:lnTo>
                    <a:pt x="279" y="15"/>
                  </a:lnTo>
                  <a:lnTo>
                    <a:pt x="288" y="18"/>
                  </a:lnTo>
                  <a:lnTo>
                    <a:pt x="297" y="23"/>
                  </a:lnTo>
                  <a:lnTo>
                    <a:pt x="307" y="27"/>
                  </a:lnTo>
                  <a:lnTo>
                    <a:pt x="314" y="32"/>
                  </a:lnTo>
                  <a:lnTo>
                    <a:pt x="323" y="37"/>
                  </a:lnTo>
                  <a:lnTo>
                    <a:pt x="331" y="43"/>
                  </a:lnTo>
                  <a:lnTo>
                    <a:pt x="339" y="48"/>
                  </a:lnTo>
                  <a:lnTo>
                    <a:pt x="346" y="55"/>
                  </a:lnTo>
                  <a:lnTo>
                    <a:pt x="354" y="62"/>
                  </a:lnTo>
                  <a:lnTo>
                    <a:pt x="361" y="69"/>
                  </a:lnTo>
                  <a:lnTo>
                    <a:pt x="367" y="76"/>
                  </a:lnTo>
                  <a:lnTo>
                    <a:pt x="373" y="84"/>
                  </a:lnTo>
                  <a:lnTo>
                    <a:pt x="379" y="92"/>
                  </a:lnTo>
                  <a:lnTo>
                    <a:pt x="384" y="100"/>
                  </a:lnTo>
                  <a:lnTo>
                    <a:pt x="389" y="107"/>
                  </a:lnTo>
                  <a:lnTo>
                    <a:pt x="394" y="116"/>
                  </a:lnTo>
                  <a:lnTo>
                    <a:pt x="398" y="125"/>
                  </a:lnTo>
                  <a:lnTo>
                    <a:pt x="402" y="134"/>
                  </a:lnTo>
                  <a:lnTo>
                    <a:pt x="405" y="143"/>
                  </a:lnTo>
                  <a:lnTo>
                    <a:pt x="408" y="153"/>
                  </a:lnTo>
                  <a:lnTo>
                    <a:pt x="411" y="162"/>
                  </a:lnTo>
                  <a:lnTo>
                    <a:pt x="413" y="171"/>
                  </a:lnTo>
                  <a:lnTo>
                    <a:pt x="415" y="181"/>
                  </a:lnTo>
                  <a:lnTo>
                    <a:pt x="416" y="191"/>
                  </a:lnTo>
                  <a:lnTo>
                    <a:pt x="416" y="201"/>
                  </a:lnTo>
                  <a:lnTo>
                    <a:pt x="416" y="211"/>
                  </a:lnTo>
                  <a:lnTo>
                    <a:pt x="416" y="222"/>
                  </a:lnTo>
                  <a:lnTo>
                    <a:pt x="415" y="232"/>
                  </a:lnTo>
                  <a:lnTo>
                    <a:pt x="413" y="241"/>
                  </a:lnTo>
                  <a:lnTo>
                    <a:pt x="411" y="251"/>
                  </a:lnTo>
                  <a:lnTo>
                    <a:pt x="409" y="261"/>
                  </a:lnTo>
                  <a:lnTo>
                    <a:pt x="405" y="271"/>
                  </a:lnTo>
                  <a:lnTo>
                    <a:pt x="402" y="280"/>
                  </a:lnTo>
                  <a:lnTo>
                    <a:pt x="398" y="289"/>
                  </a:lnTo>
                  <a:lnTo>
                    <a:pt x="393" y="298"/>
                  </a:lnTo>
                  <a:lnTo>
                    <a:pt x="388" y="306"/>
                  </a:lnTo>
                  <a:lnTo>
                    <a:pt x="383" y="314"/>
                  </a:lnTo>
                  <a:lnTo>
                    <a:pt x="378" y="322"/>
                  </a:lnTo>
                  <a:lnTo>
                    <a:pt x="372" y="330"/>
                  </a:lnTo>
                  <a:lnTo>
                    <a:pt x="365" y="337"/>
                  </a:lnTo>
                  <a:lnTo>
                    <a:pt x="358" y="344"/>
                  </a:lnTo>
                  <a:lnTo>
                    <a:pt x="351" y="351"/>
                  </a:lnTo>
                  <a:lnTo>
                    <a:pt x="344" y="357"/>
                  </a:lnTo>
                  <a:lnTo>
                    <a:pt x="335" y="363"/>
                  </a:lnTo>
                  <a:lnTo>
                    <a:pt x="327" y="368"/>
                  </a:lnTo>
                  <a:lnTo>
                    <a:pt x="318" y="373"/>
                  </a:lnTo>
                  <a:lnTo>
                    <a:pt x="311" y="378"/>
                  </a:lnTo>
                  <a:lnTo>
                    <a:pt x="301" y="382"/>
                  </a:lnTo>
                  <a:lnTo>
                    <a:pt x="292" y="386"/>
                  </a:lnTo>
                  <a:lnTo>
                    <a:pt x="282" y="390"/>
                  </a:lnTo>
                  <a:lnTo>
                    <a:pt x="272" y="393"/>
                  </a:lnTo>
                  <a:lnTo>
                    <a:pt x="262" y="395"/>
                  </a:lnTo>
                  <a:lnTo>
                    <a:pt x="252" y="397"/>
                  </a:lnTo>
                  <a:lnTo>
                    <a:pt x="242" y="399"/>
                  </a:lnTo>
                  <a:lnTo>
                    <a:pt x="232" y="400"/>
                  </a:lnTo>
                  <a:lnTo>
                    <a:pt x="221" y="400"/>
                  </a:lnTo>
                  <a:lnTo>
                    <a:pt x="210" y="400"/>
                  </a:lnTo>
                  <a:lnTo>
                    <a:pt x="199" y="400"/>
                  </a:lnTo>
                  <a:lnTo>
                    <a:pt x="187" y="398"/>
                  </a:lnTo>
                  <a:lnTo>
                    <a:pt x="176" y="397"/>
                  </a:lnTo>
                  <a:lnTo>
                    <a:pt x="167" y="395"/>
                  </a:lnTo>
                  <a:lnTo>
                    <a:pt x="156" y="392"/>
                  </a:lnTo>
                  <a:lnTo>
                    <a:pt x="146" y="389"/>
                  </a:lnTo>
                  <a:lnTo>
                    <a:pt x="135" y="385"/>
                  </a:lnTo>
                  <a:lnTo>
                    <a:pt x="126" y="381"/>
                  </a:lnTo>
                  <a:lnTo>
                    <a:pt x="116" y="376"/>
                  </a:lnTo>
                  <a:lnTo>
                    <a:pt x="107" y="371"/>
                  </a:lnTo>
                  <a:lnTo>
                    <a:pt x="99" y="367"/>
                  </a:lnTo>
                  <a:lnTo>
                    <a:pt x="90" y="361"/>
                  </a:lnTo>
                  <a:lnTo>
                    <a:pt x="82" y="355"/>
                  </a:lnTo>
                  <a:lnTo>
                    <a:pt x="73" y="348"/>
                  </a:lnTo>
                  <a:lnTo>
                    <a:pt x="66" y="342"/>
                  </a:lnTo>
                  <a:lnTo>
                    <a:pt x="58" y="334"/>
                  </a:lnTo>
                  <a:lnTo>
                    <a:pt x="51" y="327"/>
                  </a:lnTo>
                  <a:lnTo>
                    <a:pt x="45" y="319"/>
                  </a:lnTo>
                  <a:lnTo>
                    <a:pt x="39" y="311"/>
                  </a:lnTo>
                  <a:lnTo>
                    <a:pt x="34" y="302"/>
                  </a:lnTo>
                  <a:lnTo>
                    <a:pt x="28" y="295"/>
                  </a:lnTo>
                  <a:lnTo>
                    <a:pt x="23" y="286"/>
                  </a:lnTo>
                  <a:lnTo>
                    <a:pt x="19" y="277"/>
                  </a:lnTo>
                  <a:lnTo>
                    <a:pt x="15" y="267"/>
                  </a:lnTo>
                  <a:lnTo>
                    <a:pt x="11" y="258"/>
                  </a:lnTo>
                  <a:lnTo>
                    <a:pt x="8" y="248"/>
                  </a:lnTo>
                  <a:lnTo>
                    <a:pt x="5" y="238"/>
                  </a:lnTo>
                  <a:lnTo>
                    <a:pt x="3" y="229"/>
                  </a:lnTo>
                  <a:lnTo>
                    <a:pt x="2" y="219"/>
                  </a:lnTo>
                  <a:lnTo>
                    <a:pt x="0" y="209"/>
                  </a:lnTo>
                  <a:lnTo>
                    <a:pt x="0" y="198"/>
                  </a:lnTo>
                  <a:lnTo>
                    <a:pt x="0" y="187"/>
                  </a:lnTo>
                  <a:lnTo>
                    <a:pt x="1" y="177"/>
                  </a:lnTo>
                </a:path>
              </a:pathLst>
            </a:custGeom>
            <a:solidFill>
              <a:srgbClr val="EFEFE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33" tIns="45716" rIns="91433" bIns="45716">
              <a:spAutoFit/>
            </a:bodyPr>
            <a:lstStyle/>
            <a:p>
              <a:endParaRPr lang="ko-KR" altLang="en-US"/>
            </a:p>
          </p:txBody>
        </p:sp>
      </p:grpSp>
      <p:pic>
        <p:nvPicPr>
          <p:cNvPr id="718" name="Picture 3" descr="C:\BMClient\아키텍쳐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5589240"/>
            <a:ext cx="288032" cy="432048"/>
          </a:xfrm>
          <a:prstGeom prst="rect">
            <a:avLst/>
          </a:prstGeom>
          <a:noFill/>
        </p:spPr>
      </p:pic>
      <p:pic>
        <p:nvPicPr>
          <p:cNvPr id="719" name="Picture 4" descr="C:\BMClient\아키텍쳐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5733256"/>
            <a:ext cx="288032" cy="360040"/>
          </a:xfrm>
          <a:prstGeom prst="rect">
            <a:avLst/>
          </a:prstGeom>
          <a:noFill/>
        </p:spPr>
      </p:pic>
      <p:pic>
        <p:nvPicPr>
          <p:cNvPr id="720" name="Picture 4" descr="C:\BMClient\아키텍쳐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733256"/>
            <a:ext cx="288032" cy="360040"/>
          </a:xfrm>
          <a:prstGeom prst="rect">
            <a:avLst/>
          </a:prstGeom>
          <a:noFill/>
        </p:spPr>
      </p:pic>
      <p:cxnSp>
        <p:nvCxnSpPr>
          <p:cNvPr id="722" name="직선 연결선 721"/>
          <p:cNvCxnSpPr>
            <a:stCxn id="1033" idx="2"/>
            <a:endCxn id="1029" idx="0"/>
          </p:cNvCxnSpPr>
          <p:nvPr/>
        </p:nvCxnSpPr>
        <p:spPr>
          <a:xfrm flipH="1">
            <a:off x="612987" y="4365104"/>
            <a:ext cx="3923009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직선 연결선 722"/>
          <p:cNvCxnSpPr>
            <a:stCxn id="1033" idx="2"/>
            <a:endCxn id="404" idx="7"/>
          </p:cNvCxnSpPr>
          <p:nvPr/>
        </p:nvCxnSpPr>
        <p:spPr>
          <a:xfrm flipH="1">
            <a:off x="2090714" y="4365104"/>
            <a:ext cx="244528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직선 연결선 726"/>
          <p:cNvCxnSpPr>
            <a:stCxn id="1033" idx="2"/>
            <a:endCxn id="577" idx="7"/>
          </p:cNvCxnSpPr>
          <p:nvPr/>
        </p:nvCxnSpPr>
        <p:spPr>
          <a:xfrm flipH="1">
            <a:off x="3386858" y="4365104"/>
            <a:ext cx="114913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직선 연결선 738"/>
          <p:cNvCxnSpPr>
            <a:stCxn id="1033" idx="2"/>
          </p:cNvCxnSpPr>
          <p:nvPr/>
        </p:nvCxnSpPr>
        <p:spPr>
          <a:xfrm>
            <a:off x="4535996" y="4365104"/>
            <a:ext cx="360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직선 연결선 741"/>
          <p:cNvCxnSpPr>
            <a:stCxn id="1033" idx="2"/>
            <a:endCxn id="671" idx="6"/>
          </p:cNvCxnSpPr>
          <p:nvPr/>
        </p:nvCxnSpPr>
        <p:spPr>
          <a:xfrm>
            <a:off x="4535996" y="4365104"/>
            <a:ext cx="1221146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직선 연결선 744"/>
          <p:cNvCxnSpPr>
            <a:stCxn id="1033" idx="2"/>
            <a:endCxn id="1027" idx="0"/>
          </p:cNvCxnSpPr>
          <p:nvPr/>
        </p:nvCxnSpPr>
        <p:spPr>
          <a:xfrm>
            <a:off x="4535996" y="4365104"/>
            <a:ext cx="262829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연결선 749"/>
          <p:cNvCxnSpPr>
            <a:stCxn id="1033" idx="2"/>
            <a:endCxn id="718" idx="0"/>
          </p:cNvCxnSpPr>
          <p:nvPr/>
        </p:nvCxnSpPr>
        <p:spPr>
          <a:xfrm>
            <a:off x="4535996" y="4365104"/>
            <a:ext cx="378042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연결선 755"/>
          <p:cNvCxnSpPr>
            <a:stCxn id="357" idx="2"/>
            <a:endCxn id="1033" idx="0"/>
          </p:cNvCxnSpPr>
          <p:nvPr/>
        </p:nvCxnSpPr>
        <p:spPr>
          <a:xfrm flipH="1">
            <a:off x="4535996" y="2451085"/>
            <a:ext cx="20096" cy="40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연결선 523"/>
          <p:cNvCxnSpPr>
            <a:endCxn id="567" idx="0"/>
          </p:cNvCxnSpPr>
          <p:nvPr/>
        </p:nvCxnSpPr>
        <p:spPr>
          <a:xfrm>
            <a:off x="4520088" y="1556792"/>
            <a:ext cx="5191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연결선 524"/>
          <p:cNvCxnSpPr/>
          <p:nvPr/>
        </p:nvCxnSpPr>
        <p:spPr>
          <a:xfrm>
            <a:off x="1403648" y="112474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연결선 526"/>
          <p:cNvCxnSpPr/>
          <p:nvPr/>
        </p:nvCxnSpPr>
        <p:spPr>
          <a:xfrm>
            <a:off x="2771800" y="112474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47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ClipArt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14</cp:revision>
  <dcterms:created xsi:type="dcterms:W3CDTF">2015-04-03T08:23:56Z</dcterms:created>
  <dcterms:modified xsi:type="dcterms:W3CDTF">2015-04-06T08:47:15Z</dcterms:modified>
</cp:coreProperties>
</file>