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20" r:id="rId3"/>
    <p:sldId id="464" r:id="rId4"/>
    <p:sldId id="456" r:id="rId5"/>
    <p:sldId id="460" r:id="rId6"/>
    <p:sldId id="466" r:id="rId7"/>
    <p:sldId id="418" r:id="rId8"/>
    <p:sldId id="467" r:id="rId9"/>
    <p:sldId id="339" r:id="rId10"/>
    <p:sldId id="259" r:id="rId11"/>
    <p:sldId id="260" r:id="rId12"/>
    <p:sldId id="468" r:id="rId13"/>
    <p:sldId id="340" r:id="rId14"/>
    <p:sldId id="341" r:id="rId15"/>
    <p:sldId id="352" r:id="rId16"/>
    <p:sldId id="353" r:id="rId17"/>
    <p:sldId id="469" r:id="rId18"/>
    <p:sldId id="354" r:id="rId19"/>
    <p:sldId id="470" r:id="rId20"/>
    <p:sldId id="475" r:id="rId21"/>
    <p:sldId id="355" r:id="rId22"/>
    <p:sldId id="358" r:id="rId23"/>
    <p:sldId id="472" r:id="rId24"/>
    <p:sldId id="474" r:id="rId25"/>
    <p:sldId id="473" r:id="rId26"/>
    <p:sldId id="351" r:id="rId27"/>
    <p:sldId id="476" r:id="rId28"/>
    <p:sldId id="2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680"/>
    <a:srgbClr val="B41645"/>
    <a:srgbClr val="A3C5CC"/>
    <a:srgbClr val="F2DFCE"/>
    <a:srgbClr val="FFF1E0"/>
    <a:srgbClr val="B2A9A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4B2F9-735E-41E6-A1FE-5973A274931D}" v="106" dt="2021-04-27T15:31:17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84" autoAdjust="0"/>
  </p:normalViewPr>
  <p:slideViewPr>
    <p:cSldViewPr snapToGrid="0">
      <p:cViewPr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n Pan" userId="e3adc068-8b75-418c-bb44-937eac70a966" providerId="ADAL" clId="{5465E474-EAD7-4E07-A101-944974A2EFC2}"/>
    <pc:docChg chg="undo custSel addSld delSld modSld sldOrd">
      <pc:chgData name="Yilin Pan" userId="e3adc068-8b75-418c-bb44-937eac70a966" providerId="ADAL" clId="{5465E474-EAD7-4E07-A101-944974A2EFC2}" dt="2021-04-15T18:42:56.305" v="4446" actId="1076"/>
      <pc:docMkLst>
        <pc:docMk/>
      </pc:docMkLst>
      <pc:sldChg chg="modSp mod">
        <pc:chgData name="Yilin Pan" userId="e3adc068-8b75-418c-bb44-937eac70a966" providerId="ADAL" clId="{5465E474-EAD7-4E07-A101-944974A2EFC2}" dt="2021-04-14T21:01:56.618" v="4281" actId="20577"/>
        <pc:sldMkLst>
          <pc:docMk/>
          <pc:sldMk cId="1597582929" sldId="256"/>
        </pc:sldMkLst>
        <pc:spChg chg="mod">
          <ac:chgData name="Yilin Pan" userId="e3adc068-8b75-418c-bb44-937eac70a966" providerId="ADAL" clId="{5465E474-EAD7-4E07-A101-944974A2EFC2}" dt="2021-04-14T21:01:56.618" v="4281" actId="20577"/>
          <ac:spMkLst>
            <pc:docMk/>
            <pc:sldMk cId="1597582929" sldId="256"/>
            <ac:spMk id="2" creationId="{EACB2720-7FE7-42BC-BFD3-1E5A19526576}"/>
          </ac:spMkLst>
        </pc:spChg>
        <pc:spChg chg="mod">
          <ac:chgData name="Yilin Pan" userId="e3adc068-8b75-418c-bb44-937eac70a966" providerId="ADAL" clId="{5465E474-EAD7-4E07-A101-944974A2EFC2}" dt="2021-04-14T01:47:42.866" v="44" actId="1076"/>
          <ac:spMkLst>
            <pc:docMk/>
            <pc:sldMk cId="1597582929" sldId="256"/>
            <ac:spMk id="3" creationId="{36A59099-5343-44F4-8DA1-3C944E7E1D56}"/>
          </ac:spMkLst>
        </pc:spChg>
        <pc:picChg chg="mod">
          <ac:chgData name="Yilin Pan" userId="e3adc068-8b75-418c-bb44-937eac70a966" providerId="ADAL" clId="{5465E474-EAD7-4E07-A101-944974A2EFC2}" dt="2021-04-14T01:47:47.394" v="45" actId="1076"/>
          <ac:picMkLst>
            <pc:docMk/>
            <pc:sldMk cId="1597582929" sldId="256"/>
            <ac:picMk id="4" creationId="{E0D7C8EC-EBC6-45A4-84C5-46B67FE8C59A}"/>
          </ac:picMkLst>
        </pc:picChg>
        <pc:picChg chg="mod">
          <ac:chgData name="Yilin Pan" userId="e3adc068-8b75-418c-bb44-937eac70a966" providerId="ADAL" clId="{5465E474-EAD7-4E07-A101-944974A2EFC2}" dt="2021-04-14T02:00:38.875" v="516" actId="1076"/>
          <ac:picMkLst>
            <pc:docMk/>
            <pc:sldMk cId="1597582929" sldId="256"/>
            <ac:picMk id="6" creationId="{4A01B4BE-4538-47BE-AD1E-722C7E3AE7EA}"/>
          </ac:picMkLst>
        </pc:picChg>
      </pc:sldChg>
      <pc:sldChg chg="modSp mod ord">
        <pc:chgData name="Yilin Pan" userId="e3adc068-8b75-418c-bb44-937eac70a966" providerId="ADAL" clId="{5465E474-EAD7-4E07-A101-944974A2EFC2}" dt="2021-04-14T15:48:55.656" v="3727" actId="113"/>
        <pc:sldMkLst>
          <pc:docMk/>
          <pc:sldMk cId="2934603772" sldId="257"/>
        </pc:sldMkLst>
        <pc:spChg chg="mod">
          <ac:chgData name="Yilin Pan" userId="e3adc068-8b75-418c-bb44-937eac70a966" providerId="ADAL" clId="{5465E474-EAD7-4E07-A101-944974A2EFC2}" dt="2021-04-14T15:47:36.161" v="3615" actId="20577"/>
          <ac:spMkLst>
            <pc:docMk/>
            <pc:sldMk cId="2934603772" sldId="257"/>
            <ac:spMk id="2" creationId="{69DDE2D4-32DF-4A03-9B19-F784FC656078}"/>
          </ac:spMkLst>
        </pc:spChg>
        <pc:spChg chg="mod">
          <ac:chgData name="Yilin Pan" userId="e3adc068-8b75-418c-bb44-937eac70a966" providerId="ADAL" clId="{5465E474-EAD7-4E07-A101-944974A2EFC2}" dt="2021-04-14T15:48:55.656" v="3727" actId="113"/>
          <ac:spMkLst>
            <pc:docMk/>
            <pc:sldMk cId="2934603772" sldId="257"/>
            <ac:spMk id="3" creationId="{AA842BA7-C228-4235-B6F3-FBBAB2919343}"/>
          </ac:spMkLst>
        </pc:spChg>
        <pc:picChg chg="mod">
          <ac:chgData name="Yilin Pan" userId="e3adc068-8b75-418c-bb44-937eac70a966" providerId="ADAL" clId="{5465E474-EAD7-4E07-A101-944974A2EFC2}" dt="2021-04-14T03:44:26.742" v="523" actId="1076"/>
          <ac:picMkLst>
            <pc:docMk/>
            <pc:sldMk cId="2934603772" sldId="257"/>
            <ac:picMk id="5" creationId="{6ABEDFD5-9334-4A19-A2A0-895CB8A66F9D}"/>
          </ac:picMkLst>
        </pc:picChg>
      </pc:sldChg>
      <pc:sldChg chg="addSp delSp modSp mod">
        <pc:chgData name="Yilin Pan" userId="e3adc068-8b75-418c-bb44-937eac70a966" providerId="ADAL" clId="{5465E474-EAD7-4E07-A101-944974A2EFC2}" dt="2021-04-14T04:51:43.275" v="1292" actId="207"/>
        <pc:sldMkLst>
          <pc:docMk/>
          <pc:sldMk cId="1434465222" sldId="259"/>
        </pc:sldMkLst>
        <pc:spChg chg="mod">
          <ac:chgData name="Yilin Pan" userId="e3adc068-8b75-418c-bb44-937eac70a966" providerId="ADAL" clId="{5465E474-EAD7-4E07-A101-944974A2EFC2}" dt="2021-04-14T04:51:43.275" v="1292" actId="207"/>
          <ac:spMkLst>
            <pc:docMk/>
            <pc:sldMk cId="1434465222" sldId="259"/>
            <ac:spMk id="2" creationId="{01EB75F6-5928-408A-8A11-1BD529B1F99D}"/>
          </ac:spMkLst>
        </pc:spChg>
        <pc:graphicFrameChg chg="add del mod">
          <ac:chgData name="Yilin Pan" userId="e3adc068-8b75-418c-bb44-937eac70a966" providerId="ADAL" clId="{5465E474-EAD7-4E07-A101-944974A2EFC2}" dt="2021-04-14T02:00:59.862" v="518" actId="478"/>
          <ac:graphicFrameMkLst>
            <pc:docMk/>
            <pc:sldMk cId="1434465222" sldId="259"/>
            <ac:graphicFrameMk id="4" creationId="{4103541E-6B62-405B-B195-B67DDDA09612}"/>
          </ac:graphicFrameMkLst>
        </pc:graphicFrameChg>
      </pc:sldChg>
      <pc:sldChg chg="modSp mod">
        <pc:chgData name="Yilin Pan" userId="e3adc068-8b75-418c-bb44-937eac70a966" providerId="ADAL" clId="{5465E474-EAD7-4E07-A101-944974A2EFC2}" dt="2021-04-14T04:53:56.254" v="1312" actId="14100"/>
        <pc:sldMkLst>
          <pc:docMk/>
          <pc:sldMk cId="3036966371" sldId="260"/>
        </pc:sldMkLst>
        <pc:spChg chg="mod">
          <ac:chgData name="Yilin Pan" userId="e3adc068-8b75-418c-bb44-937eac70a966" providerId="ADAL" clId="{5465E474-EAD7-4E07-A101-944974A2EFC2}" dt="2021-04-14T04:53:56.254" v="1312" actId="14100"/>
          <ac:spMkLst>
            <pc:docMk/>
            <pc:sldMk cId="3036966371" sldId="260"/>
            <ac:spMk id="2" creationId="{7E5670CC-CB98-4030-AC8E-2D7D4EBAA3CD}"/>
          </ac:spMkLst>
        </pc:spChg>
      </pc:sldChg>
      <pc:sldChg chg="del">
        <pc:chgData name="Yilin Pan" userId="e3adc068-8b75-418c-bb44-937eac70a966" providerId="ADAL" clId="{5465E474-EAD7-4E07-A101-944974A2EFC2}" dt="2021-04-14T04:53:25.786" v="1309" actId="47"/>
        <pc:sldMkLst>
          <pc:docMk/>
          <pc:sldMk cId="0" sldId="269"/>
        </pc:sldMkLst>
      </pc:sldChg>
      <pc:sldChg chg="modSp mod">
        <pc:chgData name="Yilin Pan" userId="e3adc068-8b75-418c-bb44-937eac70a966" providerId="ADAL" clId="{5465E474-EAD7-4E07-A101-944974A2EFC2}" dt="2021-04-14T04:50:53.459" v="1271" actId="20577"/>
        <pc:sldMkLst>
          <pc:docMk/>
          <pc:sldMk cId="2234217511" sldId="339"/>
        </pc:sldMkLst>
        <pc:spChg chg="mod">
          <ac:chgData name="Yilin Pan" userId="e3adc068-8b75-418c-bb44-937eac70a966" providerId="ADAL" clId="{5465E474-EAD7-4E07-A101-944974A2EFC2}" dt="2021-04-14T04:50:53.459" v="1271" actId="20577"/>
          <ac:spMkLst>
            <pc:docMk/>
            <pc:sldMk cId="2234217511" sldId="339"/>
            <ac:spMk id="2" creationId="{EF9ECF3C-D632-45DB-AA8C-3CB065A93D19}"/>
          </ac:spMkLst>
        </pc:spChg>
        <pc:graphicFrameChg chg="mod">
          <ac:chgData name="Yilin Pan" userId="e3adc068-8b75-418c-bb44-937eac70a966" providerId="ADAL" clId="{5465E474-EAD7-4E07-A101-944974A2EFC2}" dt="2021-04-14T04:50:32.985" v="1266" actId="113"/>
          <ac:graphicFrameMkLst>
            <pc:docMk/>
            <pc:sldMk cId="2234217511" sldId="339"/>
            <ac:graphicFrameMk id="7" creationId="{A66B0706-5ED8-47A1-BE69-F0C98EAA511D}"/>
          </ac:graphicFrameMkLst>
        </pc:graphicFrameChg>
      </pc:sldChg>
      <pc:sldChg chg="modSp mod">
        <pc:chgData name="Yilin Pan" userId="e3adc068-8b75-418c-bb44-937eac70a966" providerId="ADAL" clId="{5465E474-EAD7-4E07-A101-944974A2EFC2}" dt="2021-04-14T12:25:52.445" v="1491" actId="207"/>
        <pc:sldMkLst>
          <pc:docMk/>
          <pc:sldMk cId="4197207190" sldId="340"/>
        </pc:sldMkLst>
        <pc:spChg chg="mod">
          <ac:chgData name="Yilin Pan" userId="e3adc068-8b75-418c-bb44-937eac70a966" providerId="ADAL" clId="{5465E474-EAD7-4E07-A101-944974A2EFC2}" dt="2021-04-14T12:25:52.445" v="1491" actId="207"/>
          <ac:spMkLst>
            <pc:docMk/>
            <pc:sldMk cId="4197207190" sldId="340"/>
            <ac:spMk id="2" creationId="{A6F1AE30-B431-45E9-85F8-7A1117D68180}"/>
          </ac:spMkLst>
        </pc:spChg>
        <pc:graphicFrameChg chg="mod">
          <ac:chgData name="Yilin Pan" userId="e3adc068-8b75-418c-bb44-937eac70a966" providerId="ADAL" clId="{5465E474-EAD7-4E07-A101-944974A2EFC2}" dt="2021-04-14T01:56:47.485" v="405" actId="692"/>
          <ac:graphicFrameMkLst>
            <pc:docMk/>
            <pc:sldMk cId="4197207190" sldId="340"/>
            <ac:graphicFrameMk id="4" creationId="{246CC1CB-7BBD-4CC9-9A01-FA712214B762}"/>
          </ac:graphicFrameMkLst>
        </pc:graphicFrameChg>
      </pc:sldChg>
      <pc:sldChg chg="addSp delSp modSp mod">
        <pc:chgData name="Yilin Pan" userId="e3adc068-8b75-418c-bb44-937eac70a966" providerId="ADAL" clId="{5465E474-EAD7-4E07-A101-944974A2EFC2}" dt="2021-04-14T13:22:36.559" v="1730" actId="14100"/>
        <pc:sldMkLst>
          <pc:docMk/>
          <pc:sldMk cId="1082220853" sldId="341"/>
        </pc:sldMkLst>
        <pc:spChg chg="del">
          <ac:chgData name="Yilin Pan" userId="e3adc068-8b75-418c-bb44-937eac70a966" providerId="ADAL" clId="{5465E474-EAD7-4E07-A101-944974A2EFC2}" dt="2021-04-14T12:23:32.275" v="1477" actId="478"/>
          <ac:spMkLst>
            <pc:docMk/>
            <pc:sldMk cId="1082220853" sldId="341"/>
            <ac:spMk id="2" creationId="{FDE741C8-3672-456E-8C6B-0569905AAFC1}"/>
          </ac:spMkLst>
        </pc:spChg>
        <pc:spChg chg="add del mod">
          <ac:chgData name="Yilin Pan" userId="e3adc068-8b75-418c-bb44-937eac70a966" providerId="ADAL" clId="{5465E474-EAD7-4E07-A101-944974A2EFC2}" dt="2021-04-14T12:23:29.126" v="1476" actId="478"/>
          <ac:spMkLst>
            <pc:docMk/>
            <pc:sldMk cId="1082220853" sldId="341"/>
            <ac:spMk id="4" creationId="{BA20B2FE-2220-4B65-8E81-0F66985DFED8}"/>
          </ac:spMkLst>
        </pc:spChg>
        <pc:spChg chg="add mod ord">
          <ac:chgData name="Yilin Pan" userId="e3adc068-8b75-418c-bb44-937eac70a966" providerId="ADAL" clId="{5465E474-EAD7-4E07-A101-944974A2EFC2}" dt="2021-04-14T13:22:36.559" v="1730" actId="14100"/>
          <ac:spMkLst>
            <pc:docMk/>
            <pc:sldMk cId="1082220853" sldId="341"/>
            <ac:spMk id="5" creationId="{172D5413-E7CF-4A99-8C45-9C39286EB4AD}"/>
          </ac:spMkLst>
        </pc:spChg>
        <pc:spChg chg="add mod">
          <ac:chgData name="Yilin Pan" userId="e3adc068-8b75-418c-bb44-937eac70a966" providerId="ADAL" clId="{5465E474-EAD7-4E07-A101-944974A2EFC2}" dt="2021-04-14T12:24:07.385" v="1483"/>
          <ac:spMkLst>
            <pc:docMk/>
            <pc:sldMk cId="1082220853" sldId="341"/>
            <ac:spMk id="9" creationId="{26775B42-1197-486C-8472-0F65094EE270}"/>
          </ac:spMkLst>
        </pc:spChg>
        <pc:spChg chg="mod">
          <ac:chgData name="Yilin Pan" userId="e3adc068-8b75-418c-bb44-937eac70a966" providerId="ADAL" clId="{5465E474-EAD7-4E07-A101-944974A2EFC2}" dt="2021-04-14T12:21:28.254" v="1447" actId="1036"/>
          <ac:spMkLst>
            <pc:docMk/>
            <pc:sldMk cId="1082220853" sldId="341"/>
            <ac:spMk id="14" creationId="{B4E1C54F-D2E6-46C6-9535-A3B19BE58AC1}"/>
          </ac:spMkLst>
        </pc:spChg>
        <pc:picChg chg="add mod">
          <ac:chgData name="Yilin Pan" userId="e3adc068-8b75-418c-bb44-937eac70a966" providerId="ADAL" clId="{5465E474-EAD7-4E07-A101-944974A2EFC2}" dt="2021-04-14T13:22:18.583" v="1725" actId="1076"/>
          <ac:picMkLst>
            <pc:docMk/>
            <pc:sldMk cId="1082220853" sldId="341"/>
            <ac:picMk id="8" creationId="{11B0AA05-F548-4129-B670-160912E40523}"/>
          </ac:picMkLst>
        </pc:picChg>
        <pc:picChg chg="del mod">
          <ac:chgData name="Yilin Pan" userId="e3adc068-8b75-418c-bb44-937eac70a966" providerId="ADAL" clId="{5465E474-EAD7-4E07-A101-944974A2EFC2}" dt="2021-04-14T12:23:25.491" v="1475" actId="478"/>
          <ac:picMkLst>
            <pc:docMk/>
            <pc:sldMk cId="1082220853" sldId="341"/>
            <ac:picMk id="13" creationId="{558ECC5E-7002-4576-985A-1EB07623CFBD}"/>
          </ac:picMkLst>
        </pc:picChg>
      </pc:sldChg>
      <pc:sldChg chg="modSp del mod">
        <pc:chgData name="Yilin Pan" userId="e3adc068-8b75-418c-bb44-937eac70a966" providerId="ADAL" clId="{5465E474-EAD7-4E07-A101-944974A2EFC2}" dt="2021-04-14T04:51:55.814" v="1293" actId="47"/>
        <pc:sldMkLst>
          <pc:docMk/>
          <pc:sldMk cId="277651494" sldId="348"/>
        </pc:sldMkLst>
        <pc:spChg chg="mod">
          <ac:chgData name="Yilin Pan" userId="e3adc068-8b75-418c-bb44-937eac70a966" providerId="ADAL" clId="{5465E474-EAD7-4E07-A101-944974A2EFC2}" dt="2021-04-14T01:54:19.040" v="401" actId="20577"/>
          <ac:spMkLst>
            <pc:docMk/>
            <pc:sldMk cId="277651494" sldId="348"/>
            <ac:spMk id="2" creationId="{67692F73-4904-48EC-81B2-029C100FEF02}"/>
          </ac:spMkLst>
        </pc:spChg>
      </pc:sldChg>
      <pc:sldChg chg="modSp del mod">
        <pc:chgData name="Yilin Pan" userId="e3adc068-8b75-418c-bb44-937eac70a966" providerId="ADAL" clId="{5465E474-EAD7-4E07-A101-944974A2EFC2}" dt="2021-04-14T13:21:09.734" v="1631" actId="47"/>
        <pc:sldMkLst>
          <pc:docMk/>
          <pc:sldMk cId="2338826667" sldId="349"/>
        </pc:sldMkLst>
        <pc:spChg chg="mod">
          <ac:chgData name="Yilin Pan" userId="e3adc068-8b75-418c-bb44-937eac70a966" providerId="ADAL" clId="{5465E474-EAD7-4E07-A101-944974A2EFC2}" dt="2021-04-14T12:30:00.716" v="1509" actId="20577"/>
          <ac:spMkLst>
            <pc:docMk/>
            <pc:sldMk cId="2338826667" sldId="349"/>
            <ac:spMk id="2" creationId="{BA44F00D-43B5-4AAA-A9AB-D5CA990260BF}"/>
          </ac:spMkLst>
        </pc:spChg>
      </pc:sldChg>
      <pc:sldChg chg="del">
        <pc:chgData name="Yilin Pan" userId="e3adc068-8b75-418c-bb44-937eac70a966" providerId="ADAL" clId="{5465E474-EAD7-4E07-A101-944974A2EFC2}" dt="2021-04-14T14:15:31.008" v="1772" actId="47"/>
        <pc:sldMkLst>
          <pc:docMk/>
          <pc:sldMk cId="1683200153" sldId="350"/>
        </pc:sldMkLst>
      </pc:sldChg>
      <pc:sldChg chg="modSp mod">
        <pc:chgData name="Yilin Pan" userId="e3adc068-8b75-418c-bb44-937eac70a966" providerId="ADAL" clId="{5465E474-EAD7-4E07-A101-944974A2EFC2}" dt="2021-04-14T15:24:05.501" v="2917" actId="1076"/>
        <pc:sldMkLst>
          <pc:docMk/>
          <pc:sldMk cId="3469638142" sldId="351"/>
        </pc:sldMkLst>
        <pc:spChg chg="mod">
          <ac:chgData name="Yilin Pan" userId="e3adc068-8b75-418c-bb44-937eac70a966" providerId="ADAL" clId="{5465E474-EAD7-4E07-A101-944974A2EFC2}" dt="2021-04-14T15:20:44.216" v="2906" actId="20577"/>
          <ac:spMkLst>
            <pc:docMk/>
            <pc:sldMk cId="3469638142" sldId="351"/>
            <ac:spMk id="2" creationId="{6A070FD9-D2E1-47FA-BD05-1130C1672060}"/>
          </ac:spMkLst>
        </pc:spChg>
        <pc:spChg chg="mod">
          <ac:chgData name="Yilin Pan" userId="e3adc068-8b75-418c-bb44-937eac70a966" providerId="ADAL" clId="{5465E474-EAD7-4E07-A101-944974A2EFC2}" dt="2021-04-14T15:24:05.501" v="2917" actId="1076"/>
          <ac:spMkLst>
            <pc:docMk/>
            <pc:sldMk cId="3469638142" sldId="351"/>
            <ac:spMk id="3" creationId="{FC124661-6BF9-4D07-A86C-D4553242B70F}"/>
          </ac:spMkLst>
        </pc:spChg>
      </pc:sldChg>
      <pc:sldChg chg="addSp modSp mod">
        <pc:chgData name="Yilin Pan" userId="e3adc068-8b75-418c-bb44-937eac70a966" providerId="ADAL" clId="{5465E474-EAD7-4E07-A101-944974A2EFC2}" dt="2021-04-14T15:14:56.668" v="2809" actId="113"/>
        <pc:sldMkLst>
          <pc:docMk/>
          <pc:sldMk cId="1063751464" sldId="352"/>
        </pc:sldMkLst>
        <pc:spChg chg="add mod">
          <ac:chgData name="Yilin Pan" userId="e3adc068-8b75-418c-bb44-937eac70a966" providerId="ADAL" clId="{5465E474-EAD7-4E07-A101-944974A2EFC2}" dt="2021-04-14T15:14:56.668" v="2809" actId="113"/>
          <ac:spMkLst>
            <pc:docMk/>
            <pc:sldMk cId="1063751464" sldId="352"/>
            <ac:spMk id="8" creationId="{585B3231-BE7B-4FA2-A227-9B4F1DE50397}"/>
          </ac:spMkLst>
        </pc:spChg>
      </pc:sldChg>
      <pc:sldChg chg="addSp modSp mod">
        <pc:chgData name="Yilin Pan" userId="e3adc068-8b75-418c-bb44-937eac70a966" providerId="ADAL" clId="{5465E474-EAD7-4E07-A101-944974A2EFC2}" dt="2021-04-14T15:15:07.285" v="2821" actId="20577"/>
        <pc:sldMkLst>
          <pc:docMk/>
          <pc:sldMk cId="1243020719" sldId="353"/>
        </pc:sldMkLst>
        <pc:spChg chg="mod">
          <ac:chgData name="Yilin Pan" userId="e3adc068-8b75-418c-bb44-937eac70a966" providerId="ADAL" clId="{5465E474-EAD7-4E07-A101-944974A2EFC2}" dt="2021-04-14T12:26:23.303" v="1494" actId="255"/>
          <ac:spMkLst>
            <pc:docMk/>
            <pc:sldMk cId="1243020719" sldId="353"/>
            <ac:spMk id="4" creationId="{A46E9FE5-329F-4DE5-930A-F4C8D364D91E}"/>
          </ac:spMkLst>
        </pc:spChg>
        <pc:spChg chg="add mod">
          <ac:chgData name="Yilin Pan" userId="e3adc068-8b75-418c-bb44-937eac70a966" providerId="ADAL" clId="{5465E474-EAD7-4E07-A101-944974A2EFC2}" dt="2021-04-14T15:15:07.285" v="2821" actId="20577"/>
          <ac:spMkLst>
            <pc:docMk/>
            <pc:sldMk cId="1243020719" sldId="353"/>
            <ac:spMk id="8" creationId="{8034E86E-B73F-4C3C-B9DC-152BF091F7A4}"/>
          </ac:spMkLst>
        </pc:spChg>
      </pc:sldChg>
      <pc:sldChg chg="addSp modSp mod">
        <pc:chgData name="Yilin Pan" userId="e3adc068-8b75-418c-bb44-937eac70a966" providerId="ADAL" clId="{5465E474-EAD7-4E07-A101-944974A2EFC2}" dt="2021-04-14T15:15:35.911" v="2840" actId="20577"/>
        <pc:sldMkLst>
          <pc:docMk/>
          <pc:sldMk cId="3871119871" sldId="354"/>
        </pc:sldMkLst>
        <pc:spChg chg="mod">
          <ac:chgData name="Yilin Pan" userId="e3adc068-8b75-418c-bb44-937eac70a966" providerId="ADAL" clId="{5465E474-EAD7-4E07-A101-944974A2EFC2}" dt="2021-04-14T15:15:27.799" v="2825" actId="1076"/>
          <ac:spMkLst>
            <pc:docMk/>
            <pc:sldMk cId="3871119871" sldId="354"/>
            <ac:spMk id="4" creationId="{A46E9FE5-329F-4DE5-930A-F4C8D364D91E}"/>
          </ac:spMkLst>
        </pc:spChg>
        <pc:spChg chg="add mod">
          <ac:chgData name="Yilin Pan" userId="e3adc068-8b75-418c-bb44-937eac70a966" providerId="ADAL" clId="{5465E474-EAD7-4E07-A101-944974A2EFC2}" dt="2021-04-14T15:15:35.911" v="2840" actId="20577"/>
          <ac:spMkLst>
            <pc:docMk/>
            <pc:sldMk cId="3871119871" sldId="354"/>
            <ac:spMk id="8" creationId="{C051A3FE-7EA7-4775-92D2-9C2F695E911F}"/>
          </ac:spMkLst>
        </pc:spChg>
        <pc:picChg chg="mod">
          <ac:chgData name="Yilin Pan" userId="e3adc068-8b75-418c-bb44-937eac70a966" providerId="ADAL" clId="{5465E474-EAD7-4E07-A101-944974A2EFC2}" dt="2021-04-14T15:15:23.036" v="2824" actId="1076"/>
          <ac:picMkLst>
            <pc:docMk/>
            <pc:sldMk cId="3871119871" sldId="354"/>
            <ac:picMk id="13" creationId="{558ECC5E-7002-4576-985A-1EB07623CFBD}"/>
          </ac:picMkLst>
        </pc:picChg>
        <pc:cxnChg chg="mod">
          <ac:chgData name="Yilin Pan" userId="e3adc068-8b75-418c-bb44-937eac70a966" providerId="ADAL" clId="{5465E474-EAD7-4E07-A101-944974A2EFC2}" dt="2021-04-14T15:15:31.124" v="2826" actId="14100"/>
          <ac:cxnSpMkLst>
            <pc:docMk/>
            <pc:sldMk cId="3871119871" sldId="354"/>
            <ac:cxnSpMk id="6" creationId="{E078DB30-1F3B-4E76-8204-501B7105A7EA}"/>
          </ac:cxnSpMkLst>
        </pc:cxnChg>
      </pc:sldChg>
      <pc:sldChg chg="addSp modSp mod ord">
        <pc:chgData name="Yilin Pan" userId="e3adc068-8b75-418c-bb44-937eac70a966" providerId="ADAL" clId="{5465E474-EAD7-4E07-A101-944974A2EFC2}" dt="2021-04-14T15:16:17.871" v="2890" actId="20577"/>
        <pc:sldMkLst>
          <pc:docMk/>
          <pc:sldMk cId="2830551923" sldId="355"/>
        </pc:sldMkLst>
        <pc:spChg chg="mod">
          <ac:chgData name="Yilin Pan" userId="e3adc068-8b75-418c-bb44-937eac70a966" providerId="ADAL" clId="{5465E474-EAD7-4E07-A101-944974A2EFC2}" dt="2021-04-14T15:16:03.159" v="2842" actId="1076"/>
          <ac:spMkLst>
            <pc:docMk/>
            <pc:sldMk cId="2830551923" sldId="355"/>
            <ac:spMk id="4" creationId="{A46E9FE5-329F-4DE5-930A-F4C8D364D91E}"/>
          </ac:spMkLst>
        </pc:spChg>
        <pc:spChg chg="add mod">
          <ac:chgData name="Yilin Pan" userId="e3adc068-8b75-418c-bb44-937eac70a966" providerId="ADAL" clId="{5465E474-EAD7-4E07-A101-944974A2EFC2}" dt="2021-04-14T15:16:17.871" v="2890" actId="20577"/>
          <ac:spMkLst>
            <pc:docMk/>
            <pc:sldMk cId="2830551923" sldId="355"/>
            <ac:spMk id="8" creationId="{35E6276D-BD99-4499-B8A0-B543F7BF45B2}"/>
          </ac:spMkLst>
        </pc:spChg>
        <pc:cxnChg chg="mod">
          <ac:chgData name="Yilin Pan" userId="e3adc068-8b75-418c-bb44-937eac70a966" providerId="ADAL" clId="{5465E474-EAD7-4E07-A101-944974A2EFC2}" dt="2021-04-14T15:16:06.971" v="2843" actId="14100"/>
          <ac:cxnSpMkLst>
            <pc:docMk/>
            <pc:sldMk cId="2830551923" sldId="355"/>
            <ac:cxnSpMk id="6" creationId="{E078DB30-1F3B-4E76-8204-501B7105A7EA}"/>
          </ac:cxnSpMkLst>
        </pc:cxnChg>
      </pc:sldChg>
      <pc:sldChg chg="addSp delSp modSp mod ord">
        <pc:chgData name="Yilin Pan" userId="e3adc068-8b75-418c-bb44-937eac70a966" providerId="ADAL" clId="{5465E474-EAD7-4E07-A101-944974A2EFC2}" dt="2021-04-14T15:37:29.359" v="3097" actId="207"/>
        <pc:sldMkLst>
          <pc:docMk/>
          <pc:sldMk cId="2331325223" sldId="358"/>
        </pc:sldMkLst>
        <pc:spChg chg="mod">
          <ac:chgData name="Yilin Pan" userId="e3adc068-8b75-418c-bb44-937eac70a966" providerId="ADAL" clId="{5465E474-EAD7-4E07-A101-944974A2EFC2}" dt="2021-04-14T15:37:29.359" v="3097" actId="207"/>
          <ac:spMkLst>
            <pc:docMk/>
            <pc:sldMk cId="2331325223" sldId="358"/>
            <ac:spMk id="2" creationId="{489FD8CA-EC0C-4B41-BBB7-30908EDEECA0}"/>
          </ac:spMkLst>
        </pc:spChg>
        <pc:spChg chg="add del mod">
          <ac:chgData name="Yilin Pan" userId="e3adc068-8b75-418c-bb44-937eac70a966" providerId="ADAL" clId="{5465E474-EAD7-4E07-A101-944974A2EFC2}" dt="2021-04-14T15:17:37.706" v="2894" actId="478"/>
          <ac:spMkLst>
            <pc:docMk/>
            <pc:sldMk cId="2331325223" sldId="358"/>
            <ac:spMk id="5" creationId="{9769DD2D-45AE-4EFA-87D0-B92E72B186EF}"/>
          </ac:spMkLst>
        </pc:spChg>
        <pc:graphicFrameChg chg="del">
          <ac:chgData name="Yilin Pan" userId="e3adc068-8b75-418c-bb44-937eac70a966" providerId="ADAL" clId="{5465E474-EAD7-4E07-A101-944974A2EFC2}" dt="2021-04-14T15:17:36.034" v="2893" actId="478"/>
          <ac:graphicFrameMkLst>
            <pc:docMk/>
            <pc:sldMk cId="2331325223" sldId="358"/>
            <ac:graphicFrameMk id="4" creationId="{DF947F09-A91F-4B9D-940F-B9A2DF120D9F}"/>
          </ac:graphicFrameMkLst>
        </pc:graphicFrameChg>
        <pc:picChg chg="add mod">
          <ac:chgData name="Yilin Pan" userId="e3adc068-8b75-418c-bb44-937eac70a966" providerId="ADAL" clId="{5465E474-EAD7-4E07-A101-944974A2EFC2}" dt="2021-04-14T15:35:50.401" v="2925" actId="1076"/>
          <ac:picMkLst>
            <pc:docMk/>
            <pc:sldMk cId="2331325223" sldId="358"/>
            <ac:picMk id="7" creationId="{37DD5AD1-9EC6-42EB-BE1E-48637E4C7C7E}"/>
          </ac:picMkLst>
        </pc:picChg>
      </pc:sldChg>
      <pc:sldChg chg="new del">
        <pc:chgData name="Yilin Pan" userId="e3adc068-8b75-418c-bb44-937eac70a966" providerId="ADAL" clId="{5465E474-EAD7-4E07-A101-944974A2EFC2}" dt="2021-04-14T03:41:42.827" v="521" actId="47"/>
        <pc:sldMkLst>
          <pc:docMk/>
          <pc:sldMk cId="378660500" sldId="359"/>
        </pc:sldMkLst>
      </pc:sldChg>
      <pc:sldChg chg="addSp delSp modSp add mod">
        <pc:chgData name="Yilin Pan" userId="e3adc068-8b75-418c-bb44-937eac70a966" providerId="ADAL" clId="{5465E474-EAD7-4E07-A101-944974A2EFC2}" dt="2021-04-14T12:24:59.859" v="1488" actId="113"/>
        <pc:sldMkLst>
          <pc:docMk/>
          <pc:sldMk cId="1629070880" sldId="418"/>
        </pc:sldMkLst>
        <pc:spChg chg="mod">
          <ac:chgData name="Yilin Pan" userId="e3adc068-8b75-418c-bb44-937eac70a966" providerId="ADAL" clId="{5465E474-EAD7-4E07-A101-944974A2EFC2}" dt="2021-04-14T12:24:59.859" v="1488" actId="113"/>
          <ac:spMkLst>
            <pc:docMk/>
            <pc:sldMk cId="1629070880" sldId="418"/>
            <ac:spMk id="2" creationId="{1D8ADF56-B6B8-4614-9C34-4C2EE7432841}"/>
          </ac:spMkLst>
        </pc:spChg>
        <pc:spChg chg="add del">
          <ac:chgData name="Yilin Pan" userId="e3adc068-8b75-418c-bb44-937eac70a966" providerId="ADAL" clId="{5465E474-EAD7-4E07-A101-944974A2EFC2}" dt="2021-04-14T04:15:35.824" v="913" actId="478"/>
          <ac:spMkLst>
            <pc:docMk/>
            <pc:sldMk cId="1629070880" sldId="418"/>
            <ac:spMk id="3" creationId="{3C885CC8-61F7-4064-AD35-1A98FEBF4648}"/>
          </ac:spMkLst>
        </pc:spChg>
        <pc:spChg chg="mod">
          <ac:chgData name="Yilin Pan" userId="e3adc068-8b75-418c-bb44-937eac70a966" providerId="ADAL" clId="{5465E474-EAD7-4E07-A101-944974A2EFC2}" dt="2021-04-14T04:31:37.922" v="1000" actId="14100"/>
          <ac:spMkLst>
            <pc:docMk/>
            <pc:sldMk cId="1629070880" sldId="418"/>
            <ac:spMk id="8" creationId="{29BCE427-28A8-4BCF-A7E7-22E00743162D}"/>
          </ac:spMkLst>
        </pc:spChg>
        <pc:spChg chg="mod">
          <ac:chgData name="Yilin Pan" userId="e3adc068-8b75-418c-bb44-937eac70a966" providerId="ADAL" clId="{5465E474-EAD7-4E07-A101-944974A2EFC2}" dt="2021-04-14T04:31:46.770" v="1001" actId="2711"/>
          <ac:spMkLst>
            <pc:docMk/>
            <pc:sldMk cId="1629070880" sldId="418"/>
            <ac:spMk id="14" creationId="{A98F00B7-3449-4B3E-B41A-A6FB844D505D}"/>
          </ac:spMkLst>
        </pc:spChg>
        <pc:spChg chg="mod">
          <ac:chgData name="Yilin Pan" userId="e3adc068-8b75-418c-bb44-937eac70a966" providerId="ADAL" clId="{5465E474-EAD7-4E07-A101-944974A2EFC2}" dt="2021-04-14T04:32:06.052" v="1005" actId="1076"/>
          <ac:spMkLst>
            <pc:docMk/>
            <pc:sldMk cId="1629070880" sldId="418"/>
            <ac:spMk id="16" creationId="{86014E0B-EBBE-4314-AE83-76F95826D06B}"/>
          </ac:spMkLst>
        </pc:spChg>
        <pc:spChg chg="mod">
          <ac:chgData name="Yilin Pan" userId="e3adc068-8b75-418c-bb44-937eac70a966" providerId="ADAL" clId="{5465E474-EAD7-4E07-A101-944974A2EFC2}" dt="2021-04-14T04:31:06.292" v="994" actId="255"/>
          <ac:spMkLst>
            <pc:docMk/>
            <pc:sldMk cId="1629070880" sldId="418"/>
            <ac:spMk id="18" creationId="{EE76AA32-940D-4A54-8C0D-3F86C7F9BF44}"/>
          </ac:spMkLst>
        </pc:spChg>
        <pc:spChg chg="mod">
          <ac:chgData name="Yilin Pan" userId="e3adc068-8b75-418c-bb44-937eac70a966" providerId="ADAL" clId="{5465E474-EAD7-4E07-A101-944974A2EFC2}" dt="2021-04-14T04:32:24.207" v="1008" actId="1076"/>
          <ac:spMkLst>
            <pc:docMk/>
            <pc:sldMk cId="1629070880" sldId="418"/>
            <ac:spMk id="21" creationId="{940C4E1A-BC13-4AEA-BDBA-F0158ECD081D}"/>
          </ac:spMkLst>
        </pc:spChg>
        <pc:spChg chg="mod">
          <ac:chgData name="Yilin Pan" userId="e3adc068-8b75-418c-bb44-937eac70a966" providerId="ADAL" clId="{5465E474-EAD7-4E07-A101-944974A2EFC2}" dt="2021-04-14T04:31:17.925" v="996" actId="1076"/>
          <ac:spMkLst>
            <pc:docMk/>
            <pc:sldMk cId="1629070880" sldId="418"/>
            <ac:spMk id="25" creationId="{7A466D07-C001-47FD-A68F-1E5905E51ADB}"/>
          </ac:spMkLst>
        </pc:spChg>
        <pc:graphicFrameChg chg="mod">
          <ac:chgData name="Yilin Pan" userId="e3adc068-8b75-418c-bb44-937eac70a966" providerId="ADAL" clId="{5465E474-EAD7-4E07-A101-944974A2EFC2}" dt="2021-04-14T04:46:18.038" v="1101" actId="207"/>
          <ac:graphicFrameMkLst>
            <pc:docMk/>
            <pc:sldMk cId="1629070880" sldId="418"/>
            <ac:graphicFrameMk id="4" creationId="{590D0CE1-6D78-430C-90D4-C667A62F7917}"/>
          </ac:graphicFrameMkLst>
        </pc:graphicFrameChg>
        <pc:cxnChg chg="mod">
          <ac:chgData name="Yilin Pan" userId="e3adc068-8b75-418c-bb44-937eac70a966" providerId="ADAL" clId="{5465E474-EAD7-4E07-A101-944974A2EFC2}" dt="2021-04-14T04:30:16.854" v="989" actId="1076"/>
          <ac:cxnSpMkLst>
            <pc:docMk/>
            <pc:sldMk cId="1629070880" sldId="418"/>
            <ac:cxnSpMk id="17" creationId="{FB2E2D28-75E8-4465-BDDE-AAEB5ABA8230}"/>
          </ac:cxnSpMkLst>
        </pc:cxnChg>
        <pc:cxnChg chg="mod">
          <ac:chgData name="Yilin Pan" userId="e3adc068-8b75-418c-bb44-937eac70a966" providerId="ADAL" clId="{5465E474-EAD7-4E07-A101-944974A2EFC2}" dt="2021-04-14T04:32:17.749" v="1007" actId="1076"/>
          <ac:cxnSpMkLst>
            <pc:docMk/>
            <pc:sldMk cId="1629070880" sldId="418"/>
            <ac:cxnSpMk id="23" creationId="{93B742F3-04DD-4E36-A669-C77901413D0B}"/>
          </ac:cxnSpMkLst>
        </pc:cxnChg>
        <pc:cxnChg chg="mod">
          <ac:chgData name="Yilin Pan" userId="e3adc068-8b75-418c-bb44-937eac70a966" providerId="ADAL" clId="{5465E474-EAD7-4E07-A101-944974A2EFC2}" dt="2021-04-14T04:31:23.337" v="998" actId="14100"/>
          <ac:cxnSpMkLst>
            <pc:docMk/>
            <pc:sldMk cId="1629070880" sldId="418"/>
            <ac:cxnSpMk id="24" creationId="{D1018DBB-1BD0-4AE0-9E18-BA451D872D39}"/>
          </ac:cxnSpMkLst>
        </pc:cxnChg>
      </pc:sldChg>
      <pc:sldChg chg="addSp delSp modSp new del mod">
        <pc:chgData name="Yilin Pan" userId="e3adc068-8b75-418c-bb44-937eac70a966" providerId="ADAL" clId="{5465E474-EAD7-4E07-A101-944974A2EFC2}" dt="2021-04-14T04:14:20.944" v="899" actId="47"/>
        <pc:sldMkLst>
          <pc:docMk/>
          <pc:sldMk cId="2641379814" sldId="419"/>
        </pc:sldMkLst>
        <pc:spChg chg="mod">
          <ac:chgData name="Yilin Pan" userId="e3adc068-8b75-418c-bb44-937eac70a966" providerId="ADAL" clId="{5465E474-EAD7-4E07-A101-944974A2EFC2}" dt="2021-04-14T03:46:38.220" v="530" actId="20577"/>
          <ac:spMkLst>
            <pc:docMk/>
            <pc:sldMk cId="2641379814" sldId="419"/>
            <ac:spMk id="2" creationId="{4C01558C-ABE6-45D8-8A02-E3C957E75E90}"/>
          </ac:spMkLst>
        </pc:spChg>
        <pc:spChg chg="del mod">
          <ac:chgData name="Yilin Pan" userId="e3adc068-8b75-418c-bb44-937eac70a966" providerId="ADAL" clId="{5465E474-EAD7-4E07-A101-944974A2EFC2}" dt="2021-04-14T03:48:51.385" v="557" actId="478"/>
          <ac:spMkLst>
            <pc:docMk/>
            <pc:sldMk cId="2641379814" sldId="419"/>
            <ac:spMk id="3" creationId="{CE7E9462-B5E5-41D4-9E73-7CEA5DE4B5F8}"/>
          </ac:spMkLst>
        </pc:spChg>
        <pc:spChg chg="add del mod">
          <ac:chgData name="Yilin Pan" userId="e3adc068-8b75-418c-bb44-937eac70a966" providerId="ADAL" clId="{5465E474-EAD7-4E07-A101-944974A2EFC2}" dt="2021-04-14T03:48:53.565" v="559" actId="478"/>
          <ac:spMkLst>
            <pc:docMk/>
            <pc:sldMk cId="2641379814" sldId="419"/>
            <ac:spMk id="5" creationId="{86C28926-C3C3-47C9-A56D-666EE715FE06}"/>
          </ac:spMkLst>
        </pc:spChg>
        <pc:spChg chg="mod">
          <ac:chgData name="Yilin Pan" userId="e3adc068-8b75-418c-bb44-937eac70a966" providerId="ADAL" clId="{5465E474-EAD7-4E07-A101-944974A2EFC2}" dt="2021-04-14T04:05:54.002" v="801" actId="18245"/>
          <ac:spMkLst>
            <pc:docMk/>
            <pc:sldMk cId="2641379814" sldId="419"/>
            <ac:spMk id="8" creationId="{99B8D7A4-6322-4B41-9DA2-5C4E6040A630}"/>
          </ac:spMkLst>
        </pc:spChg>
        <pc:spChg chg="mod">
          <ac:chgData name="Yilin Pan" userId="e3adc068-8b75-418c-bb44-937eac70a966" providerId="ADAL" clId="{5465E474-EAD7-4E07-A101-944974A2EFC2}" dt="2021-04-14T04:05:54.002" v="801" actId="18245"/>
          <ac:spMkLst>
            <pc:docMk/>
            <pc:sldMk cId="2641379814" sldId="419"/>
            <ac:spMk id="9" creationId="{4AF96EC1-3A78-4B3B-B4E1-F238ABC9D668}"/>
          </ac:spMkLst>
        </pc:spChg>
        <pc:spChg chg="mod">
          <ac:chgData name="Yilin Pan" userId="e3adc068-8b75-418c-bb44-937eac70a966" providerId="ADAL" clId="{5465E474-EAD7-4E07-A101-944974A2EFC2}" dt="2021-04-14T04:05:54.002" v="801" actId="18245"/>
          <ac:spMkLst>
            <pc:docMk/>
            <pc:sldMk cId="2641379814" sldId="419"/>
            <ac:spMk id="10" creationId="{F993D44F-F04E-47BB-A814-870F8E043FB3}"/>
          </ac:spMkLst>
        </pc:spChg>
        <pc:spChg chg="mod">
          <ac:chgData name="Yilin Pan" userId="e3adc068-8b75-418c-bb44-937eac70a966" providerId="ADAL" clId="{5465E474-EAD7-4E07-A101-944974A2EFC2}" dt="2021-04-14T04:05:54.002" v="801" actId="18245"/>
          <ac:spMkLst>
            <pc:docMk/>
            <pc:sldMk cId="2641379814" sldId="419"/>
            <ac:spMk id="11" creationId="{BF55834B-7586-4BBE-B4BF-EF21037FDF36}"/>
          </ac:spMkLst>
        </pc:spChg>
        <pc:spChg chg="mod">
          <ac:chgData name="Yilin Pan" userId="e3adc068-8b75-418c-bb44-937eac70a966" providerId="ADAL" clId="{5465E474-EAD7-4E07-A101-944974A2EFC2}" dt="2021-04-14T04:05:54.002" v="801" actId="18245"/>
          <ac:spMkLst>
            <pc:docMk/>
            <pc:sldMk cId="2641379814" sldId="419"/>
            <ac:spMk id="12" creationId="{1F2DFE3F-BAB2-4A60-8491-938C775FD01B}"/>
          </ac:spMkLst>
        </pc:spChg>
        <pc:spChg chg="mod">
          <ac:chgData name="Yilin Pan" userId="e3adc068-8b75-418c-bb44-937eac70a966" providerId="ADAL" clId="{5465E474-EAD7-4E07-A101-944974A2EFC2}" dt="2021-04-14T04:05:54.002" v="801" actId="18245"/>
          <ac:spMkLst>
            <pc:docMk/>
            <pc:sldMk cId="2641379814" sldId="419"/>
            <ac:spMk id="13" creationId="{32A581C1-55F6-486A-A387-AEA487D3635E}"/>
          </ac:spMkLst>
        </pc:spChg>
        <pc:spChg chg="mod">
          <ac:chgData name="Yilin Pan" userId="e3adc068-8b75-418c-bb44-937eac70a966" providerId="ADAL" clId="{5465E474-EAD7-4E07-A101-944974A2EFC2}" dt="2021-04-14T04:05:54.002" v="801" actId="18245"/>
          <ac:spMkLst>
            <pc:docMk/>
            <pc:sldMk cId="2641379814" sldId="419"/>
            <ac:spMk id="14" creationId="{0A4C5904-8314-4FD1-9145-E860425E909F}"/>
          </ac:spMkLst>
        </pc:spChg>
        <pc:spChg chg="mod">
          <ac:chgData name="Yilin Pan" userId="e3adc068-8b75-418c-bb44-937eac70a966" providerId="ADAL" clId="{5465E474-EAD7-4E07-A101-944974A2EFC2}" dt="2021-04-14T04:05:54.002" v="801" actId="18245"/>
          <ac:spMkLst>
            <pc:docMk/>
            <pc:sldMk cId="2641379814" sldId="419"/>
            <ac:spMk id="15" creationId="{921FD924-AB72-4306-813D-52D5BB56CF74}"/>
          </ac:spMkLst>
        </pc:spChg>
        <pc:spChg chg="mod">
          <ac:chgData name="Yilin Pan" userId="e3adc068-8b75-418c-bb44-937eac70a966" providerId="ADAL" clId="{5465E474-EAD7-4E07-A101-944974A2EFC2}" dt="2021-04-14T04:05:54.002" v="801" actId="18245"/>
          <ac:spMkLst>
            <pc:docMk/>
            <pc:sldMk cId="2641379814" sldId="419"/>
            <ac:spMk id="16" creationId="{DCF0E94E-5711-4BE6-8432-FFC15A1386E0}"/>
          </ac:spMkLst>
        </pc:spChg>
        <pc:spChg chg="mod">
          <ac:chgData name="Yilin Pan" userId="e3adc068-8b75-418c-bb44-937eac70a966" providerId="ADAL" clId="{5465E474-EAD7-4E07-A101-944974A2EFC2}" dt="2021-04-14T04:05:54.002" v="801" actId="18245"/>
          <ac:spMkLst>
            <pc:docMk/>
            <pc:sldMk cId="2641379814" sldId="419"/>
            <ac:spMk id="17" creationId="{7E983CD1-98CE-4A82-AC7D-DB202857A742}"/>
          </ac:spMkLst>
        </pc:spChg>
        <pc:spChg chg="mod">
          <ac:chgData name="Yilin Pan" userId="e3adc068-8b75-418c-bb44-937eac70a966" providerId="ADAL" clId="{5465E474-EAD7-4E07-A101-944974A2EFC2}" dt="2021-04-14T04:05:25.085" v="798" actId="18245"/>
          <ac:spMkLst>
            <pc:docMk/>
            <pc:sldMk cId="2641379814" sldId="419"/>
            <ac:spMk id="18" creationId="{4B2DB49F-591B-499F-963C-49C3994D7E88}"/>
          </ac:spMkLst>
        </pc:spChg>
        <pc:grpChg chg="mod">
          <ac:chgData name="Yilin Pan" userId="e3adc068-8b75-418c-bb44-937eac70a966" providerId="ADAL" clId="{5465E474-EAD7-4E07-A101-944974A2EFC2}" dt="2021-04-14T04:05:54.002" v="801" actId="18245"/>
          <ac:grpSpMkLst>
            <pc:docMk/>
            <pc:sldMk cId="2641379814" sldId="419"/>
            <ac:grpSpMk id="7" creationId="{85A1ECB5-EEE5-4CCB-9BED-39E82C3B0DD4}"/>
          </ac:grpSpMkLst>
        </pc:grpChg>
        <pc:graphicFrameChg chg="add del mod">
          <ac:chgData name="Yilin Pan" userId="e3adc068-8b75-418c-bb44-937eac70a966" providerId="ADAL" clId="{5465E474-EAD7-4E07-A101-944974A2EFC2}" dt="2021-04-14T04:12:03.950" v="883" actId="14100"/>
          <ac:graphicFrameMkLst>
            <pc:docMk/>
            <pc:sldMk cId="2641379814" sldId="419"/>
            <ac:graphicFrameMk id="6" creationId="{B8E3E19E-220C-4063-92EB-66D1B9E9A919}"/>
          </ac:graphicFrameMkLst>
        </pc:graphicFrameChg>
      </pc:sldChg>
      <pc:sldChg chg="addSp delSp modSp add mod">
        <pc:chgData name="Yilin Pan" userId="e3adc068-8b75-418c-bb44-937eac70a966" providerId="ADAL" clId="{5465E474-EAD7-4E07-A101-944974A2EFC2}" dt="2021-04-14T12:25:32.121" v="1490" actId="208"/>
        <pc:sldMkLst>
          <pc:docMk/>
          <pc:sldMk cId="117310997" sldId="420"/>
        </pc:sldMkLst>
        <pc:spChg chg="mod">
          <ac:chgData name="Yilin Pan" userId="e3adc068-8b75-418c-bb44-937eac70a966" providerId="ADAL" clId="{5465E474-EAD7-4E07-A101-944974A2EFC2}" dt="2021-04-14T12:24:29.118" v="1485" actId="207"/>
          <ac:spMkLst>
            <pc:docMk/>
            <pc:sldMk cId="117310997" sldId="420"/>
            <ac:spMk id="2" creationId="{4C01558C-ABE6-45D8-8A02-E3C957E75E90}"/>
          </ac:spMkLst>
        </pc:spChg>
        <pc:spChg chg="mod">
          <ac:chgData name="Yilin Pan" userId="e3adc068-8b75-418c-bb44-937eac70a966" providerId="ADAL" clId="{5465E474-EAD7-4E07-A101-944974A2EFC2}" dt="2021-04-14T04:43:55.734" v="1079" actId="207"/>
          <ac:spMkLst>
            <pc:docMk/>
            <pc:sldMk cId="117310997" sldId="420"/>
            <ac:spMk id="4" creationId="{77EE173F-5980-4209-B247-A690360EE248}"/>
          </ac:spMkLst>
        </pc:spChg>
        <pc:spChg chg="mod">
          <ac:chgData name="Yilin Pan" userId="e3adc068-8b75-418c-bb44-937eac70a966" providerId="ADAL" clId="{5465E474-EAD7-4E07-A101-944974A2EFC2}" dt="2021-04-14T04:13:01.159" v="890" actId="20577"/>
          <ac:spMkLst>
            <pc:docMk/>
            <pc:sldMk cId="117310997" sldId="420"/>
            <ac:spMk id="5" creationId="{CDCFFDD4-42FF-4293-9B4D-20DCD11FCD00}"/>
          </ac:spMkLst>
        </pc:spChg>
        <pc:spChg chg="mod">
          <ac:chgData name="Yilin Pan" userId="e3adc068-8b75-418c-bb44-937eac70a966" providerId="ADAL" clId="{5465E474-EAD7-4E07-A101-944974A2EFC2}" dt="2021-04-14T04:44:01.123" v="1080" actId="207"/>
          <ac:spMkLst>
            <pc:docMk/>
            <pc:sldMk cId="117310997" sldId="420"/>
            <ac:spMk id="7" creationId="{8D6C688D-7935-473D-870B-B132B36395E1}"/>
          </ac:spMkLst>
        </pc:spChg>
        <pc:spChg chg="mod">
          <ac:chgData name="Yilin Pan" userId="e3adc068-8b75-418c-bb44-937eac70a966" providerId="ADAL" clId="{5465E474-EAD7-4E07-A101-944974A2EFC2}" dt="2021-04-14T04:43:36.974" v="1075" actId="207"/>
          <ac:spMkLst>
            <pc:docMk/>
            <pc:sldMk cId="117310997" sldId="420"/>
            <ac:spMk id="8" creationId="{6D769084-03E0-45AC-8832-EAD02072DDEA}"/>
          </ac:spMkLst>
        </pc:spChg>
        <pc:spChg chg="mod">
          <ac:chgData name="Yilin Pan" userId="e3adc068-8b75-418c-bb44-937eac70a966" providerId="ADAL" clId="{5465E474-EAD7-4E07-A101-944974A2EFC2}" dt="2021-04-14T04:44:04.716" v="1081" actId="207"/>
          <ac:spMkLst>
            <pc:docMk/>
            <pc:sldMk cId="117310997" sldId="420"/>
            <ac:spMk id="9" creationId="{7F5CAA2A-667D-41B7-8691-DE3711603E9E}"/>
          </ac:spMkLst>
        </pc:spChg>
        <pc:spChg chg="mod">
          <ac:chgData name="Yilin Pan" userId="e3adc068-8b75-418c-bb44-937eac70a966" providerId="ADAL" clId="{5465E474-EAD7-4E07-A101-944974A2EFC2}" dt="2021-04-14T04:43:40.043" v="1076" actId="207"/>
          <ac:spMkLst>
            <pc:docMk/>
            <pc:sldMk cId="117310997" sldId="420"/>
            <ac:spMk id="10" creationId="{11CF4F62-E17D-42B7-A06B-023446E61B75}"/>
          </ac:spMkLst>
        </pc:spChg>
        <pc:spChg chg="mod">
          <ac:chgData name="Yilin Pan" userId="e3adc068-8b75-418c-bb44-937eac70a966" providerId="ADAL" clId="{5465E474-EAD7-4E07-A101-944974A2EFC2}" dt="2021-04-14T04:44:09.336" v="1082" actId="207"/>
          <ac:spMkLst>
            <pc:docMk/>
            <pc:sldMk cId="117310997" sldId="420"/>
            <ac:spMk id="11" creationId="{6FB87D99-8A45-468E-A569-D0748DB9BB0E}"/>
          </ac:spMkLst>
        </pc:spChg>
        <pc:spChg chg="mod">
          <ac:chgData name="Yilin Pan" userId="e3adc068-8b75-418c-bb44-937eac70a966" providerId="ADAL" clId="{5465E474-EAD7-4E07-A101-944974A2EFC2}" dt="2021-04-14T04:43:42.504" v="1077" actId="207"/>
          <ac:spMkLst>
            <pc:docMk/>
            <pc:sldMk cId="117310997" sldId="420"/>
            <ac:spMk id="12" creationId="{8BB9278E-4B88-42E9-B2E2-8578E507A0DF}"/>
          </ac:spMkLst>
        </pc:spChg>
        <pc:spChg chg="mod">
          <ac:chgData name="Yilin Pan" userId="e3adc068-8b75-418c-bb44-937eac70a966" providerId="ADAL" clId="{5465E474-EAD7-4E07-A101-944974A2EFC2}" dt="2021-04-14T04:44:13.225" v="1083" actId="207"/>
          <ac:spMkLst>
            <pc:docMk/>
            <pc:sldMk cId="117310997" sldId="420"/>
            <ac:spMk id="13" creationId="{2D177D94-3C60-46BB-A924-C252939B192F}"/>
          </ac:spMkLst>
        </pc:spChg>
        <pc:spChg chg="mod">
          <ac:chgData name="Yilin Pan" userId="e3adc068-8b75-418c-bb44-937eac70a966" providerId="ADAL" clId="{5465E474-EAD7-4E07-A101-944974A2EFC2}" dt="2021-04-14T04:43:44.657" v="1078" actId="207"/>
          <ac:spMkLst>
            <pc:docMk/>
            <pc:sldMk cId="117310997" sldId="420"/>
            <ac:spMk id="14" creationId="{B2193CCE-8EB7-467A-8D2D-434387192AA1}"/>
          </ac:spMkLst>
        </pc:spChg>
        <pc:spChg chg="del mod">
          <ac:chgData name="Yilin Pan" userId="e3adc068-8b75-418c-bb44-937eac70a966" providerId="ADAL" clId="{5465E474-EAD7-4E07-A101-944974A2EFC2}" dt="2021-04-14T04:12:57.567" v="889" actId="478"/>
          <ac:spMkLst>
            <pc:docMk/>
            <pc:sldMk cId="117310997" sldId="420"/>
            <ac:spMk id="15" creationId="{A741DEB1-32A1-4808-8230-91C7A2B7EF9E}"/>
          </ac:spMkLst>
        </pc:spChg>
        <pc:grpChg chg="mod">
          <ac:chgData name="Yilin Pan" userId="e3adc068-8b75-418c-bb44-937eac70a966" providerId="ADAL" clId="{5465E474-EAD7-4E07-A101-944974A2EFC2}" dt="2021-04-14T04:12:55.406" v="888" actId="1076"/>
          <ac:grpSpMkLst>
            <pc:docMk/>
            <pc:sldMk cId="117310997" sldId="420"/>
            <ac:grpSpMk id="3" creationId="{81B653E9-5EED-4BB8-943B-5FB848800CEE}"/>
          </ac:grpSpMkLst>
        </pc:grpChg>
        <pc:graphicFrameChg chg="del">
          <ac:chgData name="Yilin Pan" userId="e3adc068-8b75-418c-bb44-937eac70a966" providerId="ADAL" clId="{5465E474-EAD7-4E07-A101-944974A2EFC2}" dt="2021-04-14T04:12:52.493" v="887" actId="18245"/>
          <ac:graphicFrameMkLst>
            <pc:docMk/>
            <pc:sldMk cId="117310997" sldId="420"/>
            <ac:graphicFrameMk id="6" creationId="{B8E3E19E-220C-4063-92EB-66D1B9E9A919}"/>
          </ac:graphicFrameMkLst>
        </pc:graphicFrameChg>
        <pc:picChg chg="add mod">
          <ac:chgData name="Yilin Pan" userId="e3adc068-8b75-418c-bb44-937eac70a966" providerId="ADAL" clId="{5465E474-EAD7-4E07-A101-944974A2EFC2}" dt="2021-04-14T12:25:32.121" v="1490" actId="208"/>
          <ac:picMkLst>
            <pc:docMk/>
            <pc:sldMk cId="117310997" sldId="420"/>
            <ac:picMk id="17" creationId="{1B443BAC-22E7-4ED9-B8D8-3DB9C8338CDF}"/>
          </ac:picMkLst>
        </pc:picChg>
      </pc:sldChg>
      <pc:sldChg chg="addSp delSp modSp add del mod">
        <pc:chgData name="Yilin Pan" userId="e3adc068-8b75-418c-bb44-937eac70a966" providerId="ADAL" clId="{5465E474-EAD7-4E07-A101-944974A2EFC2}" dt="2021-04-14T04:44:31.654" v="1084" actId="47"/>
        <pc:sldMkLst>
          <pc:docMk/>
          <pc:sldMk cId="3091707858" sldId="421"/>
        </pc:sldMkLst>
        <pc:spChg chg="mod">
          <ac:chgData name="Yilin Pan" userId="e3adc068-8b75-418c-bb44-937eac70a966" providerId="ADAL" clId="{5465E474-EAD7-4E07-A101-944974A2EFC2}" dt="2021-04-14T04:27:20.333" v="961" actId="2711"/>
          <ac:spMkLst>
            <pc:docMk/>
            <pc:sldMk cId="3091707858" sldId="421"/>
            <ac:spMk id="2" creationId="{4C01558C-ABE6-45D8-8A02-E3C957E75E90}"/>
          </ac:spMkLst>
        </pc:spChg>
        <pc:spChg chg="mod">
          <ac:chgData name="Yilin Pan" userId="e3adc068-8b75-418c-bb44-937eac70a966" providerId="ADAL" clId="{5465E474-EAD7-4E07-A101-944974A2EFC2}" dt="2021-04-14T04:27:26.907" v="962" actId="2711"/>
          <ac:spMkLst>
            <pc:docMk/>
            <pc:sldMk cId="3091707858" sldId="421"/>
            <ac:spMk id="4" creationId="{77EE173F-5980-4209-B247-A690360EE248}"/>
          </ac:spMkLst>
        </pc:spChg>
        <pc:spChg chg="del">
          <ac:chgData name="Yilin Pan" userId="e3adc068-8b75-418c-bb44-937eac70a966" providerId="ADAL" clId="{5465E474-EAD7-4E07-A101-944974A2EFC2}" dt="2021-04-14T04:14:30.848" v="901" actId="478"/>
          <ac:spMkLst>
            <pc:docMk/>
            <pc:sldMk cId="3091707858" sldId="421"/>
            <ac:spMk id="7" creationId="{8D6C688D-7935-473D-870B-B132B36395E1}"/>
          </ac:spMkLst>
        </pc:spChg>
        <pc:spChg chg="del">
          <ac:chgData name="Yilin Pan" userId="e3adc068-8b75-418c-bb44-937eac70a966" providerId="ADAL" clId="{5465E474-EAD7-4E07-A101-944974A2EFC2}" dt="2021-04-14T04:14:46.271" v="909" actId="478"/>
          <ac:spMkLst>
            <pc:docMk/>
            <pc:sldMk cId="3091707858" sldId="421"/>
            <ac:spMk id="8" creationId="{6D769084-03E0-45AC-8832-EAD02072DDEA}"/>
          </ac:spMkLst>
        </pc:spChg>
        <pc:spChg chg="del">
          <ac:chgData name="Yilin Pan" userId="e3adc068-8b75-418c-bb44-937eac70a966" providerId="ADAL" clId="{5465E474-EAD7-4E07-A101-944974A2EFC2}" dt="2021-04-14T04:14:34.955" v="902" actId="478"/>
          <ac:spMkLst>
            <pc:docMk/>
            <pc:sldMk cId="3091707858" sldId="421"/>
            <ac:spMk id="9" creationId="{7F5CAA2A-667D-41B7-8691-DE3711603E9E}"/>
          </ac:spMkLst>
        </pc:spChg>
        <pc:spChg chg="del">
          <ac:chgData name="Yilin Pan" userId="e3adc068-8b75-418c-bb44-937eac70a966" providerId="ADAL" clId="{5465E474-EAD7-4E07-A101-944974A2EFC2}" dt="2021-04-14T04:14:48.695" v="910" actId="478"/>
          <ac:spMkLst>
            <pc:docMk/>
            <pc:sldMk cId="3091707858" sldId="421"/>
            <ac:spMk id="10" creationId="{11CF4F62-E17D-42B7-A06B-023446E61B75}"/>
          </ac:spMkLst>
        </pc:spChg>
        <pc:spChg chg="del">
          <ac:chgData name="Yilin Pan" userId="e3adc068-8b75-418c-bb44-937eac70a966" providerId="ADAL" clId="{5465E474-EAD7-4E07-A101-944974A2EFC2}" dt="2021-04-14T04:14:36.816" v="903" actId="478"/>
          <ac:spMkLst>
            <pc:docMk/>
            <pc:sldMk cId="3091707858" sldId="421"/>
            <ac:spMk id="11" creationId="{6FB87D99-8A45-468E-A569-D0748DB9BB0E}"/>
          </ac:spMkLst>
        </pc:spChg>
        <pc:spChg chg="del">
          <ac:chgData name="Yilin Pan" userId="e3adc068-8b75-418c-bb44-937eac70a966" providerId="ADAL" clId="{5465E474-EAD7-4E07-A101-944974A2EFC2}" dt="2021-04-14T04:14:50.870" v="911" actId="478"/>
          <ac:spMkLst>
            <pc:docMk/>
            <pc:sldMk cId="3091707858" sldId="421"/>
            <ac:spMk id="12" creationId="{8BB9278E-4B88-42E9-B2E2-8578E507A0DF}"/>
          </ac:spMkLst>
        </pc:spChg>
        <pc:spChg chg="del">
          <ac:chgData name="Yilin Pan" userId="e3adc068-8b75-418c-bb44-937eac70a966" providerId="ADAL" clId="{5465E474-EAD7-4E07-A101-944974A2EFC2}" dt="2021-04-14T04:14:39.526" v="904" actId="478"/>
          <ac:spMkLst>
            <pc:docMk/>
            <pc:sldMk cId="3091707858" sldId="421"/>
            <ac:spMk id="13" creationId="{2D177D94-3C60-46BB-A924-C252939B192F}"/>
          </ac:spMkLst>
        </pc:spChg>
        <pc:spChg chg="del">
          <ac:chgData name="Yilin Pan" userId="e3adc068-8b75-418c-bb44-937eac70a966" providerId="ADAL" clId="{5465E474-EAD7-4E07-A101-944974A2EFC2}" dt="2021-04-14T04:14:52.987" v="912" actId="478"/>
          <ac:spMkLst>
            <pc:docMk/>
            <pc:sldMk cId="3091707858" sldId="421"/>
            <ac:spMk id="14" creationId="{B2193CCE-8EB7-467A-8D2D-434387192AA1}"/>
          </ac:spMkLst>
        </pc:spChg>
        <pc:grpChg chg="add del mod">
          <ac:chgData name="Yilin Pan" userId="e3adc068-8b75-418c-bb44-937eac70a966" providerId="ADAL" clId="{5465E474-EAD7-4E07-A101-944974A2EFC2}" dt="2021-04-14T04:14:44.657" v="908" actId="1076"/>
          <ac:grpSpMkLst>
            <pc:docMk/>
            <pc:sldMk cId="3091707858" sldId="421"/>
            <ac:grpSpMk id="3" creationId="{81B653E9-5EED-4BB8-943B-5FB848800CEE}"/>
          </ac:grpSpMkLst>
        </pc:grpChg>
      </pc:sldChg>
      <pc:sldChg chg="new del">
        <pc:chgData name="Yilin Pan" userId="e3adc068-8b75-418c-bb44-937eac70a966" providerId="ADAL" clId="{5465E474-EAD7-4E07-A101-944974A2EFC2}" dt="2021-04-14T04:24:02.953" v="944" actId="47"/>
        <pc:sldMkLst>
          <pc:docMk/>
          <pc:sldMk cId="1691367076" sldId="422"/>
        </pc:sldMkLst>
      </pc:sldChg>
      <pc:sldChg chg="new del">
        <pc:chgData name="Yilin Pan" userId="e3adc068-8b75-418c-bb44-937eac70a966" providerId="ADAL" clId="{5465E474-EAD7-4E07-A101-944974A2EFC2}" dt="2021-04-14T04:19:31.287" v="917" actId="47"/>
        <pc:sldMkLst>
          <pc:docMk/>
          <pc:sldMk cId="1732521765" sldId="423"/>
        </pc:sldMkLst>
      </pc:sldChg>
      <pc:sldChg chg="modSp add mod">
        <pc:chgData name="Yilin Pan" userId="e3adc068-8b75-418c-bb44-937eac70a966" providerId="ADAL" clId="{5465E474-EAD7-4E07-A101-944974A2EFC2}" dt="2021-04-14T04:40:08.178" v="1061" actId="207"/>
        <pc:sldMkLst>
          <pc:docMk/>
          <pc:sldMk cId="2057814165" sldId="456"/>
        </pc:sldMkLst>
        <pc:spChg chg="mod">
          <ac:chgData name="Yilin Pan" userId="e3adc068-8b75-418c-bb44-937eac70a966" providerId="ADAL" clId="{5465E474-EAD7-4E07-A101-944974A2EFC2}" dt="2021-04-14T04:28:01.712" v="966" actId="207"/>
          <ac:spMkLst>
            <pc:docMk/>
            <pc:sldMk cId="2057814165" sldId="456"/>
            <ac:spMk id="5" creationId="{32D1E2C4-9878-4AEC-AAA3-4F2DA857FCDF}"/>
          </ac:spMkLst>
        </pc:spChg>
        <pc:graphicFrameChg chg="mod">
          <ac:chgData name="Yilin Pan" userId="e3adc068-8b75-418c-bb44-937eac70a966" providerId="ADAL" clId="{5465E474-EAD7-4E07-A101-944974A2EFC2}" dt="2021-04-14T04:40:08.178" v="1061" actId="207"/>
          <ac:graphicFrameMkLst>
            <pc:docMk/>
            <pc:sldMk cId="2057814165" sldId="456"/>
            <ac:graphicFrameMk id="4" creationId="{B87639B1-9AFC-4EBC-A02E-A3060D2DAE69}"/>
          </ac:graphicFrameMkLst>
        </pc:graphicFrameChg>
      </pc:sldChg>
      <pc:sldChg chg="modSp add mod">
        <pc:chgData name="Yilin Pan" userId="e3adc068-8b75-418c-bb44-937eac70a966" providerId="ADAL" clId="{5465E474-EAD7-4E07-A101-944974A2EFC2}" dt="2021-04-14T04:41:12.720" v="1067" actId="207"/>
        <pc:sldMkLst>
          <pc:docMk/>
          <pc:sldMk cId="896318258" sldId="460"/>
        </pc:sldMkLst>
        <pc:spChg chg="mod">
          <ac:chgData name="Yilin Pan" userId="e3adc068-8b75-418c-bb44-937eac70a966" providerId="ADAL" clId="{5465E474-EAD7-4E07-A101-944974A2EFC2}" dt="2021-04-14T04:41:12.720" v="1067" actId="207"/>
          <ac:spMkLst>
            <pc:docMk/>
            <pc:sldMk cId="896318258" sldId="460"/>
            <ac:spMk id="5" creationId="{32D1E2C4-9878-4AEC-AAA3-4F2DA857FCDF}"/>
          </ac:spMkLst>
        </pc:spChg>
        <pc:spChg chg="mod">
          <ac:chgData name="Yilin Pan" userId="e3adc068-8b75-418c-bb44-937eac70a966" providerId="ADAL" clId="{5465E474-EAD7-4E07-A101-944974A2EFC2}" dt="2021-04-14T04:23:37.430" v="943" actId="255"/>
          <ac:spMkLst>
            <pc:docMk/>
            <pc:sldMk cId="896318258" sldId="460"/>
            <ac:spMk id="10" creationId="{613761D4-F01F-46B6-81A8-4B6C48BAE726}"/>
          </ac:spMkLst>
        </pc:spChg>
        <pc:spChg chg="mod">
          <ac:chgData name="Yilin Pan" userId="e3adc068-8b75-418c-bb44-937eac70a966" providerId="ADAL" clId="{5465E474-EAD7-4E07-A101-944974A2EFC2}" dt="2021-04-14T04:23:03.908" v="938" actId="207"/>
          <ac:spMkLst>
            <pc:docMk/>
            <pc:sldMk cId="896318258" sldId="460"/>
            <ac:spMk id="13" creationId="{F6722A9D-498D-4166-AE27-763B8FD6027C}"/>
          </ac:spMkLst>
        </pc:spChg>
        <pc:spChg chg="mod">
          <ac:chgData name="Yilin Pan" userId="e3adc068-8b75-418c-bb44-937eac70a966" providerId="ADAL" clId="{5465E474-EAD7-4E07-A101-944974A2EFC2}" dt="2021-04-14T04:22:23.109" v="929" actId="207"/>
          <ac:spMkLst>
            <pc:docMk/>
            <pc:sldMk cId="896318258" sldId="460"/>
            <ac:spMk id="16" creationId="{DF330228-665F-4A6B-A18B-34734E768701}"/>
          </ac:spMkLst>
        </pc:spChg>
        <pc:graphicFrameChg chg="mod">
          <ac:chgData name="Yilin Pan" userId="e3adc068-8b75-418c-bb44-937eac70a966" providerId="ADAL" clId="{5465E474-EAD7-4E07-A101-944974A2EFC2}" dt="2021-04-14T04:40:53.443" v="1066" actId="207"/>
          <ac:graphicFrameMkLst>
            <pc:docMk/>
            <pc:sldMk cId="896318258" sldId="460"/>
            <ac:graphicFrameMk id="2" creationId="{C6D53E9E-09F7-41A8-A4DC-FD530955AB9B}"/>
          </ac:graphicFrameMkLst>
        </pc:graphicFrameChg>
        <pc:cxnChg chg="mod">
          <ac:chgData name="Yilin Pan" userId="e3adc068-8b75-418c-bb44-937eac70a966" providerId="ADAL" clId="{5465E474-EAD7-4E07-A101-944974A2EFC2}" dt="2021-04-14T04:22:51.020" v="935" actId="14100"/>
          <ac:cxnSpMkLst>
            <pc:docMk/>
            <pc:sldMk cId="896318258" sldId="460"/>
            <ac:cxnSpMk id="12" creationId="{1663F4BA-59A3-4850-B2E3-3283573A8CD1}"/>
          </ac:cxnSpMkLst>
        </pc:cxnChg>
        <pc:cxnChg chg="mod">
          <ac:chgData name="Yilin Pan" userId="e3adc068-8b75-418c-bb44-937eac70a966" providerId="ADAL" clId="{5465E474-EAD7-4E07-A101-944974A2EFC2}" dt="2021-04-14T04:23:28.351" v="942" actId="1582"/>
          <ac:cxnSpMkLst>
            <pc:docMk/>
            <pc:sldMk cId="896318258" sldId="460"/>
            <ac:cxnSpMk id="14" creationId="{F70E632D-D53A-48B8-A327-B49F73FF8F2C}"/>
          </ac:cxnSpMkLst>
        </pc:cxnChg>
        <pc:cxnChg chg="mod">
          <ac:chgData name="Yilin Pan" userId="e3adc068-8b75-418c-bb44-937eac70a966" providerId="ADAL" clId="{5465E474-EAD7-4E07-A101-944974A2EFC2}" dt="2021-04-14T04:23:22.031" v="940" actId="208"/>
          <ac:cxnSpMkLst>
            <pc:docMk/>
            <pc:sldMk cId="896318258" sldId="460"/>
            <ac:cxnSpMk id="15" creationId="{DB1F1E65-1A16-4867-9979-917558F2E34A}"/>
          </ac:cxnSpMkLst>
        </pc:cxnChg>
      </pc:sldChg>
      <pc:sldChg chg="addSp delSp modSp add del mod">
        <pc:chgData name="Yilin Pan" userId="e3adc068-8b75-418c-bb44-937eac70a966" providerId="ADAL" clId="{5465E474-EAD7-4E07-A101-944974A2EFC2}" dt="2021-04-14T04:45:07.294" v="1087" actId="47"/>
        <pc:sldMkLst>
          <pc:docMk/>
          <pc:sldMk cId="2036642872" sldId="461"/>
        </pc:sldMkLst>
        <pc:spChg chg="mod">
          <ac:chgData name="Yilin Pan" userId="e3adc068-8b75-418c-bb44-937eac70a966" providerId="ADAL" clId="{5465E474-EAD7-4E07-A101-944974A2EFC2}" dt="2021-04-14T04:29:09.368" v="977" actId="2711"/>
          <ac:spMkLst>
            <pc:docMk/>
            <pc:sldMk cId="2036642872" sldId="461"/>
            <ac:spMk id="2" creationId="{4C01558C-ABE6-45D8-8A02-E3C957E75E90}"/>
          </ac:spMkLst>
        </pc:spChg>
        <pc:spChg chg="mod">
          <ac:chgData name="Yilin Pan" userId="e3adc068-8b75-418c-bb44-937eac70a966" providerId="ADAL" clId="{5465E474-EAD7-4E07-A101-944974A2EFC2}" dt="2021-04-14T04:29:13.644" v="978" actId="2711"/>
          <ac:spMkLst>
            <pc:docMk/>
            <pc:sldMk cId="2036642872" sldId="461"/>
            <ac:spMk id="4" creationId="{77EE173F-5980-4209-B247-A690360EE248}"/>
          </ac:spMkLst>
        </pc:spChg>
        <pc:spChg chg="mod">
          <ac:chgData name="Yilin Pan" userId="e3adc068-8b75-418c-bb44-937eac70a966" providerId="ADAL" clId="{5465E474-EAD7-4E07-A101-944974A2EFC2}" dt="2021-04-14T04:29:18.337" v="979" actId="2711"/>
          <ac:spMkLst>
            <pc:docMk/>
            <pc:sldMk cId="2036642872" sldId="461"/>
            <ac:spMk id="7" creationId="{8D6C688D-7935-473D-870B-B132B36395E1}"/>
          </ac:spMkLst>
        </pc:spChg>
        <pc:spChg chg="del">
          <ac:chgData name="Yilin Pan" userId="e3adc068-8b75-418c-bb44-937eac70a966" providerId="ADAL" clId="{5465E474-EAD7-4E07-A101-944974A2EFC2}" dt="2021-04-14T04:25:24.891" v="946" actId="478"/>
          <ac:spMkLst>
            <pc:docMk/>
            <pc:sldMk cId="2036642872" sldId="461"/>
            <ac:spMk id="9" creationId="{7F5CAA2A-667D-41B7-8691-DE3711603E9E}"/>
          </ac:spMkLst>
        </pc:spChg>
        <pc:spChg chg="del">
          <ac:chgData name="Yilin Pan" userId="e3adc068-8b75-418c-bb44-937eac70a966" providerId="ADAL" clId="{5465E474-EAD7-4E07-A101-944974A2EFC2}" dt="2021-04-14T04:25:34.614" v="952" actId="478"/>
          <ac:spMkLst>
            <pc:docMk/>
            <pc:sldMk cId="2036642872" sldId="461"/>
            <ac:spMk id="10" creationId="{11CF4F62-E17D-42B7-A06B-023446E61B75}"/>
          </ac:spMkLst>
        </pc:spChg>
        <pc:spChg chg="del mod">
          <ac:chgData name="Yilin Pan" userId="e3adc068-8b75-418c-bb44-937eac70a966" providerId="ADAL" clId="{5465E474-EAD7-4E07-A101-944974A2EFC2}" dt="2021-04-14T04:25:27.735" v="948" actId="478"/>
          <ac:spMkLst>
            <pc:docMk/>
            <pc:sldMk cId="2036642872" sldId="461"/>
            <ac:spMk id="11" creationId="{6FB87D99-8A45-468E-A569-D0748DB9BB0E}"/>
          </ac:spMkLst>
        </pc:spChg>
        <pc:spChg chg="del">
          <ac:chgData name="Yilin Pan" userId="e3adc068-8b75-418c-bb44-937eac70a966" providerId="ADAL" clId="{5465E474-EAD7-4E07-A101-944974A2EFC2}" dt="2021-04-14T04:25:34.614" v="952" actId="478"/>
          <ac:spMkLst>
            <pc:docMk/>
            <pc:sldMk cId="2036642872" sldId="461"/>
            <ac:spMk id="12" creationId="{8BB9278E-4B88-42E9-B2E2-8578E507A0DF}"/>
          </ac:spMkLst>
        </pc:spChg>
        <pc:spChg chg="del">
          <ac:chgData name="Yilin Pan" userId="e3adc068-8b75-418c-bb44-937eac70a966" providerId="ADAL" clId="{5465E474-EAD7-4E07-A101-944974A2EFC2}" dt="2021-04-14T04:25:31.409" v="951" actId="478"/>
          <ac:spMkLst>
            <pc:docMk/>
            <pc:sldMk cId="2036642872" sldId="461"/>
            <ac:spMk id="13" creationId="{2D177D94-3C60-46BB-A924-C252939B192F}"/>
          </ac:spMkLst>
        </pc:spChg>
        <pc:spChg chg="del">
          <ac:chgData name="Yilin Pan" userId="e3adc068-8b75-418c-bb44-937eac70a966" providerId="ADAL" clId="{5465E474-EAD7-4E07-A101-944974A2EFC2}" dt="2021-04-14T04:25:34.614" v="952" actId="478"/>
          <ac:spMkLst>
            <pc:docMk/>
            <pc:sldMk cId="2036642872" sldId="461"/>
            <ac:spMk id="14" creationId="{B2193CCE-8EB7-467A-8D2D-434387192AA1}"/>
          </ac:spMkLst>
        </pc:spChg>
        <pc:grpChg chg="add del">
          <ac:chgData name="Yilin Pan" userId="e3adc068-8b75-418c-bb44-937eac70a966" providerId="ADAL" clId="{5465E474-EAD7-4E07-A101-944974A2EFC2}" dt="2021-04-14T04:25:29.872" v="950" actId="478"/>
          <ac:grpSpMkLst>
            <pc:docMk/>
            <pc:sldMk cId="2036642872" sldId="461"/>
            <ac:grpSpMk id="3" creationId="{81B653E9-5EED-4BB8-943B-5FB848800CEE}"/>
          </ac:grpSpMkLst>
        </pc:grpChg>
        <pc:graphicFrameChg chg="add del modGraphic">
          <ac:chgData name="Yilin Pan" userId="e3adc068-8b75-418c-bb44-937eac70a966" providerId="ADAL" clId="{5465E474-EAD7-4E07-A101-944974A2EFC2}" dt="2021-04-14T04:29:03.903" v="976" actId="27309"/>
          <ac:graphicFrameMkLst>
            <pc:docMk/>
            <pc:sldMk cId="2036642872" sldId="461"/>
            <ac:graphicFrameMk id="15" creationId="{6AE18719-2E4B-4304-879F-72280A4807DC}"/>
          </ac:graphicFrameMkLst>
        </pc:graphicFrameChg>
      </pc:sldChg>
      <pc:sldChg chg="new del">
        <pc:chgData name="Yilin Pan" userId="e3adc068-8b75-418c-bb44-937eac70a966" providerId="ADAL" clId="{5465E474-EAD7-4E07-A101-944974A2EFC2}" dt="2021-04-14T04:32:47.540" v="1011" actId="47"/>
        <pc:sldMkLst>
          <pc:docMk/>
          <pc:sldMk cId="3804659502" sldId="462"/>
        </pc:sldMkLst>
      </pc:sldChg>
      <pc:sldChg chg="delSp modSp add del mod">
        <pc:chgData name="Yilin Pan" userId="e3adc068-8b75-418c-bb44-937eac70a966" providerId="ADAL" clId="{5465E474-EAD7-4E07-A101-944974A2EFC2}" dt="2021-04-14T04:46:26.883" v="1102" actId="47"/>
        <pc:sldMkLst>
          <pc:docMk/>
          <pc:sldMk cId="989801732" sldId="463"/>
        </pc:sldMkLst>
        <pc:spChg chg="del">
          <ac:chgData name="Yilin Pan" userId="e3adc068-8b75-418c-bb44-937eac70a966" providerId="ADAL" clId="{5465E474-EAD7-4E07-A101-944974A2EFC2}" dt="2021-04-14T04:32:50.599" v="1012" actId="478"/>
          <ac:spMkLst>
            <pc:docMk/>
            <pc:sldMk cId="989801732" sldId="463"/>
            <ac:spMk id="11" creationId="{6FB87D99-8A45-468E-A569-D0748DB9BB0E}"/>
          </ac:spMkLst>
        </pc:spChg>
        <pc:spChg chg="del">
          <ac:chgData name="Yilin Pan" userId="e3adc068-8b75-418c-bb44-937eac70a966" providerId="ADAL" clId="{5465E474-EAD7-4E07-A101-944974A2EFC2}" dt="2021-04-14T04:32:58.181" v="1017" actId="478"/>
          <ac:spMkLst>
            <pc:docMk/>
            <pc:sldMk cId="989801732" sldId="463"/>
            <ac:spMk id="12" creationId="{8BB9278E-4B88-42E9-B2E2-8578E507A0DF}"/>
          </ac:spMkLst>
        </pc:spChg>
        <pc:spChg chg="del mod">
          <ac:chgData name="Yilin Pan" userId="e3adc068-8b75-418c-bb44-937eac70a966" providerId="ADAL" clId="{5465E474-EAD7-4E07-A101-944974A2EFC2}" dt="2021-04-14T04:32:53.704" v="1014" actId="478"/>
          <ac:spMkLst>
            <pc:docMk/>
            <pc:sldMk cId="989801732" sldId="463"/>
            <ac:spMk id="13" creationId="{2D177D94-3C60-46BB-A924-C252939B192F}"/>
          </ac:spMkLst>
        </pc:spChg>
        <pc:spChg chg="del">
          <ac:chgData name="Yilin Pan" userId="e3adc068-8b75-418c-bb44-937eac70a966" providerId="ADAL" clId="{5465E474-EAD7-4E07-A101-944974A2EFC2}" dt="2021-04-14T04:33:00.607" v="1018" actId="478"/>
          <ac:spMkLst>
            <pc:docMk/>
            <pc:sldMk cId="989801732" sldId="463"/>
            <ac:spMk id="14" creationId="{B2193CCE-8EB7-467A-8D2D-434387192AA1}"/>
          </ac:spMkLst>
        </pc:spChg>
        <pc:grpChg chg="mod">
          <ac:chgData name="Yilin Pan" userId="e3adc068-8b75-418c-bb44-937eac70a966" providerId="ADAL" clId="{5465E474-EAD7-4E07-A101-944974A2EFC2}" dt="2021-04-14T04:32:57.042" v="1016" actId="1076"/>
          <ac:grpSpMkLst>
            <pc:docMk/>
            <pc:sldMk cId="989801732" sldId="463"/>
            <ac:grpSpMk id="3" creationId="{81B653E9-5EED-4BB8-943B-5FB848800CEE}"/>
          </ac:grpSpMkLst>
        </pc:grpChg>
      </pc:sldChg>
      <pc:sldChg chg="delSp modSp add mod">
        <pc:chgData name="Yilin Pan" userId="e3adc068-8b75-418c-bb44-937eac70a966" providerId="ADAL" clId="{5465E474-EAD7-4E07-A101-944974A2EFC2}" dt="2021-04-14T12:24:34.203" v="1486" actId="207"/>
        <pc:sldMkLst>
          <pc:docMk/>
          <pc:sldMk cId="336824442" sldId="464"/>
        </pc:sldMkLst>
        <pc:spChg chg="mod">
          <ac:chgData name="Yilin Pan" userId="e3adc068-8b75-418c-bb44-937eac70a966" providerId="ADAL" clId="{5465E474-EAD7-4E07-A101-944974A2EFC2}" dt="2021-04-14T12:24:34.203" v="1486" actId="207"/>
          <ac:spMkLst>
            <pc:docMk/>
            <pc:sldMk cId="336824442" sldId="464"/>
            <ac:spMk id="2" creationId="{4C01558C-ABE6-45D8-8A02-E3C957E75E90}"/>
          </ac:spMkLst>
        </pc:spChg>
        <pc:spChg chg="del">
          <ac:chgData name="Yilin Pan" userId="e3adc068-8b75-418c-bb44-937eac70a966" providerId="ADAL" clId="{5465E474-EAD7-4E07-A101-944974A2EFC2}" dt="2021-04-14T04:44:41.949" v="1086" actId="478"/>
          <ac:spMkLst>
            <pc:docMk/>
            <pc:sldMk cId="336824442" sldId="464"/>
            <ac:spMk id="7" creationId="{8D6C688D-7935-473D-870B-B132B36395E1}"/>
          </ac:spMkLst>
        </pc:spChg>
        <pc:spChg chg="del">
          <ac:chgData name="Yilin Pan" userId="e3adc068-8b75-418c-bb44-937eac70a966" providerId="ADAL" clId="{5465E474-EAD7-4E07-A101-944974A2EFC2}" dt="2021-04-14T04:44:41.949" v="1086" actId="478"/>
          <ac:spMkLst>
            <pc:docMk/>
            <pc:sldMk cId="336824442" sldId="464"/>
            <ac:spMk id="9" creationId="{7F5CAA2A-667D-41B7-8691-DE3711603E9E}"/>
          </ac:spMkLst>
        </pc:spChg>
        <pc:spChg chg="del">
          <ac:chgData name="Yilin Pan" userId="e3adc068-8b75-418c-bb44-937eac70a966" providerId="ADAL" clId="{5465E474-EAD7-4E07-A101-944974A2EFC2}" dt="2021-04-14T04:44:41.949" v="1086" actId="478"/>
          <ac:spMkLst>
            <pc:docMk/>
            <pc:sldMk cId="336824442" sldId="464"/>
            <ac:spMk id="11" creationId="{6FB87D99-8A45-468E-A569-D0748DB9BB0E}"/>
          </ac:spMkLst>
        </pc:spChg>
        <pc:spChg chg="del">
          <ac:chgData name="Yilin Pan" userId="e3adc068-8b75-418c-bb44-937eac70a966" providerId="ADAL" clId="{5465E474-EAD7-4E07-A101-944974A2EFC2}" dt="2021-04-14T04:44:41.949" v="1086" actId="478"/>
          <ac:spMkLst>
            <pc:docMk/>
            <pc:sldMk cId="336824442" sldId="464"/>
            <ac:spMk id="13" creationId="{2D177D94-3C60-46BB-A924-C252939B192F}"/>
          </ac:spMkLst>
        </pc:spChg>
      </pc:sldChg>
      <pc:sldChg chg="new del">
        <pc:chgData name="Yilin Pan" userId="e3adc068-8b75-418c-bb44-937eac70a966" providerId="ADAL" clId="{5465E474-EAD7-4E07-A101-944974A2EFC2}" dt="2021-04-14T04:45:12.886" v="1090" actId="47"/>
        <pc:sldMkLst>
          <pc:docMk/>
          <pc:sldMk cId="3672421766" sldId="465"/>
        </pc:sldMkLst>
      </pc:sldChg>
      <pc:sldChg chg="delSp modSp add mod">
        <pc:chgData name="Yilin Pan" userId="e3adc068-8b75-418c-bb44-937eac70a966" providerId="ADAL" clId="{5465E474-EAD7-4E07-A101-944974A2EFC2}" dt="2021-04-14T12:24:44.705" v="1487" actId="207"/>
        <pc:sldMkLst>
          <pc:docMk/>
          <pc:sldMk cId="3841474199" sldId="466"/>
        </pc:sldMkLst>
        <pc:spChg chg="mod">
          <ac:chgData name="Yilin Pan" userId="e3adc068-8b75-418c-bb44-937eac70a966" providerId="ADAL" clId="{5465E474-EAD7-4E07-A101-944974A2EFC2}" dt="2021-04-14T12:24:44.705" v="1487" actId="207"/>
          <ac:spMkLst>
            <pc:docMk/>
            <pc:sldMk cId="3841474199" sldId="466"/>
            <ac:spMk id="2" creationId="{4C01558C-ABE6-45D8-8A02-E3C957E75E90}"/>
          </ac:spMkLst>
        </pc:spChg>
        <pc:spChg chg="del">
          <ac:chgData name="Yilin Pan" userId="e3adc068-8b75-418c-bb44-937eac70a966" providerId="ADAL" clId="{5465E474-EAD7-4E07-A101-944974A2EFC2}" dt="2021-04-14T04:45:16.571" v="1091" actId="478"/>
          <ac:spMkLst>
            <pc:docMk/>
            <pc:sldMk cId="3841474199" sldId="466"/>
            <ac:spMk id="4" creationId="{77EE173F-5980-4209-B247-A690360EE248}"/>
          </ac:spMkLst>
        </pc:spChg>
        <pc:spChg chg="del">
          <ac:chgData name="Yilin Pan" userId="e3adc068-8b75-418c-bb44-937eac70a966" providerId="ADAL" clId="{5465E474-EAD7-4E07-A101-944974A2EFC2}" dt="2021-04-14T04:45:22.305" v="1093" actId="478"/>
          <ac:spMkLst>
            <pc:docMk/>
            <pc:sldMk cId="3841474199" sldId="466"/>
            <ac:spMk id="9" creationId="{7F5CAA2A-667D-41B7-8691-DE3711603E9E}"/>
          </ac:spMkLst>
        </pc:spChg>
        <pc:spChg chg="del mod">
          <ac:chgData name="Yilin Pan" userId="e3adc068-8b75-418c-bb44-937eac70a966" providerId="ADAL" clId="{5465E474-EAD7-4E07-A101-944974A2EFC2}" dt="2021-04-14T04:45:25.391" v="1095" actId="478"/>
          <ac:spMkLst>
            <pc:docMk/>
            <pc:sldMk cId="3841474199" sldId="466"/>
            <ac:spMk id="11" creationId="{6FB87D99-8A45-468E-A569-D0748DB9BB0E}"/>
          </ac:spMkLst>
        </pc:spChg>
        <pc:spChg chg="del mod">
          <ac:chgData name="Yilin Pan" userId="e3adc068-8b75-418c-bb44-937eac70a966" providerId="ADAL" clId="{5465E474-EAD7-4E07-A101-944974A2EFC2}" dt="2021-04-14T04:45:27.707" v="1096" actId="478"/>
          <ac:spMkLst>
            <pc:docMk/>
            <pc:sldMk cId="3841474199" sldId="466"/>
            <ac:spMk id="13" creationId="{2D177D94-3C60-46BB-A924-C252939B192F}"/>
          </ac:spMkLst>
        </pc:spChg>
      </pc:sldChg>
      <pc:sldChg chg="delSp modSp add mod">
        <pc:chgData name="Yilin Pan" userId="e3adc068-8b75-418c-bb44-937eac70a966" providerId="ADAL" clId="{5465E474-EAD7-4E07-A101-944974A2EFC2}" dt="2021-04-14T04:46:49.722" v="1108" actId="478"/>
        <pc:sldMkLst>
          <pc:docMk/>
          <pc:sldMk cId="3299954696" sldId="467"/>
        </pc:sldMkLst>
        <pc:spChg chg="del">
          <ac:chgData name="Yilin Pan" userId="e3adc068-8b75-418c-bb44-937eac70a966" providerId="ADAL" clId="{5465E474-EAD7-4E07-A101-944974A2EFC2}" dt="2021-04-14T04:46:41.237" v="1104" actId="478"/>
          <ac:spMkLst>
            <pc:docMk/>
            <pc:sldMk cId="3299954696" sldId="467"/>
            <ac:spMk id="4" creationId="{77EE173F-5980-4209-B247-A690360EE248}"/>
          </ac:spMkLst>
        </pc:spChg>
        <pc:spChg chg="del">
          <ac:chgData name="Yilin Pan" userId="e3adc068-8b75-418c-bb44-937eac70a966" providerId="ADAL" clId="{5465E474-EAD7-4E07-A101-944974A2EFC2}" dt="2021-04-14T04:46:43.261" v="1105" actId="478"/>
          <ac:spMkLst>
            <pc:docMk/>
            <pc:sldMk cId="3299954696" sldId="467"/>
            <ac:spMk id="7" creationId="{8D6C688D-7935-473D-870B-B132B36395E1}"/>
          </ac:spMkLst>
        </pc:spChg>
        <pc:spChg chg="del mod">
          <ac:chgData name="Yilin Pan" userId="e3adc068-8b75-418c-bb44-937eac70a966" providerId="ADAL" clId="{5465E474-EAD7-4E07-A101-944974A2EFC2}" dt="2021-04-14T04:46:47.877" v="1107" actId="478"/>
          <ac:spMkLst>
            <pc:docMk/>
            <pc:sldMk cId="3299954696" sldId="467"/>
            <ac:spMk id="11" creationId="{6FB87D99-8A45-468E-A569-D0748DB9BB0E}"/>
          </ac:spMkLst>
        </pc:spChg>
        <pc:spChg chg="del">
          <ac:chgData name="Yilin Pan" userId="e3adc068-8b75-418c-bb44-937eac70a966" providerId="ADAL" clId="{5465E474-EAD7-4E07-A101-944974A2EFC2}" dt="2021-04-14T04:46:49.722" v="1108" actId="478"/>
          <ac:spMkLst>
            <pc:docMk/>
            <pc:sldMk cId="3299954696" sldId="467"/>
            <ac:spMk id="13" creationId="{2D177D94-3C60-46BB-A924-C252939B192F}"/>
          </ac:spMkLst>
        </pc:spChg>
      </pc:sldChg>
      <pc:sldChg chg="delSp modSp add mod">
        <pc:chgData name="Yilin Pan" userId="e3adc068-8b75-418c-bb44-937eac70a966" providerId="ADAL" clId="{5465E474-EAD7-4E07-A101-944974A2EFC2}" dt="2021-04-14T12:25:14.499" v="1489" actId="207"/>
        <pc:sldMkLst>
          <pc:docMk/>
          <pc:sldMk cId="2451170656" sldId="468"/>
        </pc:sldMkLst>
        <pc:spChg chg="mod">
          <ac:chgData name="Yilin Pan" userId="e3adc068-8b75-418c-bb44-937eac70a966" providerId="ADAL" clId="{5465E474-EAD7-4E07-A101-944974A2EFC2}" dt="2021-04-14T12:25:14.499" v="1489" actId="207"/>
          <ac:spMkLst>
            <pc:docMk/>
            <pc:sldMk cId="2451170656" sldId="468"/>
            <ac:spMk id="2" creationId="{4C01558C-ABE6-45D8-8A02-E3C957E75E90}"/>
          </ac:spMkLst>
        </pc:spChg>
        <pc:spChg chg="del">
          <ac:chgData name="Yilin Pan" userId="e3adc068-8b75-418c-bb44-937eac70a966" providerId="ADAL" clId="{5465E474-EAD7-4E07-A101-944974A2EFC2}" dt="2021-04-14T04:52:11.765" v="1295" actId="478"/>
          <ac:spMkLst>
            <pc:docMk/>
            <pc:sldMk cId="2451170656" sldId="468"/>
            <ac:spMk id="4" creationId="{77EE173F-5980-4209-B247-A690360EE248}"/>
          </ac:spMkLst>
        </pc:spChg>
        <pc:spChg chg="del">
          <ac:chgData name="Yilin Pan" userId="e3adc068-8b75-418c-bb44-937eac70a966" providerId="ADAL" clId="{5465E474-EAD7-4E07-A101-944974A2EFC2}" dt="2021-04-14T04:52:14.582" v="1296" actId="478"/>
          <ac:spMkLst>
            <pc:docMk/>
            <pc:sldMk cId="2451170656" sldId="468"/>
            <ac:spMk id="7" creationId="{8D6C688D-7935-473D-870B-B132B36395E1}"/>
          </ac:spMkLst>
        </pc:spChg>
        <pc:spChg chg="del">
          <ac:chgData name="Yilin Pan" userId="e3adc068-8b75-418c-bb44-937eac70a966" providerId="ADAL" clId="{5465E474-EAD7-4E07-A101-944974A2EFC2}" dt="2021-04-14T04:52:16.606" v="1297" actId="478"/>
          <ac:spMkLst>
            <pc:docMk/>
            <pc:sldMk cId="2451170656" sldId="468"/>
            <ac:spMk id="9" creationId="{7F5CAA2A-667D-41B7-8691-DE3711603E9E}"/>
          </ac:spMkLst>
        </pc:spChg>
        <pc:spChg chg="del">
          <ac:chgData name="Yilin Pan" userId="e3adc068-8b75-418c-bb44-937eac70a966" providerId="ADAL" clId="{5465E474-EAD7-4E07-A101-944974A2EFC2}" dt="2021-04-14T04:52:20.215" v="1298" actId="478"/>
          <ac:spMkLst>
            <pc:docMk/>
            <pc:sldMk cId="2451170656" sldId="468"/>
            <ac:spMk id="13" creationId="{2D177D94-3C60-46BB-A924-C252939B192F}"/>
          </ac:spMkLst>
        </pc:spChg>
      </pc:sldChg>
      <pc:sldChg chg="add del">
        <pc:chgData name="Yilin Pan" userId="e3adc068-8b75-418c-bb44-937eac70a966" providerId="ADAL" clId="{5465E474-EAD7-4E07-A101-944974A2EFC2}" dt="2021-04-14T12:15:28.286" v="1375" actId="47"/>
        <pc:sldMkLst>
          <pc:docMk/>
          <pc:sldMk cId="3186841885" sldId="469"/>
        </pc:sldMkLst>
      </pc:sldChg>
      <pc:sldChg chg="addSp delSp modSp add mod">
        <pc:chgData name="Yilin Pan" userId="e3adc068-8b75-418c-bb44-937eac70a966" providerId="ADAL" clId="{5465E474-EAD7-4E07-A101-944974A2EFC2}" dt="2021-04-14T13:21:05.298" v="1630" actId="14100"/>
        <pc:sldMkLst>
          <pc:docMk/>
          <pc:sldMk cId="4192968935" sldId="469"/>
        </pc:sldMkLst>
        <pc:spChg chg="mod">
          <ac:chgData name="Yilin Pan" userId="e3adc068-8b75-418c-bb44-937eac70a966" providerId="ADAL" clId="{5465E474-EAD7-4E07-A101-944974A2EFC2}" dt="2021-04-14T13:20:46.659" v="1628" actId="255"/>
          <ac:spMkLst>
            <pc:docMk/>
            <pc:sldMk cId="4192968935" sldId="469"/>
            <ac:spMk id="2" creationId="{BA44F00D-43B5-4AAA-A9AB-D5CA990260BF}"/>
          </ac:spMkLst>
        </pc:spChg>
        <pc:spChg chg="del mod">
          <ac:chgData name="Yilin Pan" userId="e3adc068-8b75-418c-bb44-937eac70a966" providerId="ADAL" clId="{5465E474-EAD7-4E07-A101-944974A2EFC2}" dt="2021-04-14T13:18:53.739" v="1515" actId="478"/>
          <ac:spMkLst>
            <pc:docMk/>
            <pc:sldMk cId="4192968935" sldId="469"/>
            <ac:spMk id="5" creationId="{937A1024-0DBF-4DFC-81D9-502479AB4830}"/>
          </ac:spMkLst>
        </pc:spChg>
        <pc:spChg chg="del">
          <ac:chgData name="Yilin Pan" userId="e3adc068-8b75-418c-bb44-937eac70a966" providerId="ADAL" clId="{5465E474-EAD7-4E07-A101-944974A2EFC2}" dt="2021-04-14T13:18:49.085" v="1513" actId="478"/>
          <ac:spMkLst>
            <pc:docMk/>
            <pc:sldMk cId="4192968935" sldId="469"/>
            <ac:spMk id="6" creationId="{6E9D5186-F2E6-4C9A-9443-160B014E37B2}"/>
          </ac:spMkLst>
        </pc:spChg>
        <pc:graphicFrameChg chg="del mod">
          <ac:chgData name="Yilin Pan" userId="e3adc068-8b75-418c-bb44-937eac70a966" providerId="ADAL" clId="{5465E474-EAD7-4E07-A101-944974A2EFC2}" dt="2021-04-14T13:18:46.387" v="1512" actId="478"/>
          <ac:graphicFrameMkLst>
            <pc:docMk/>
            <pc:sldMk cId="4192968935" sldId="469"/>
            <ac:graphicFrameMk id="4" creationId="{31AD4A0E-6585-4113-AE93-58D9DDE44B45}"/>
          </ac:graphicFrameMkLst>
        </pc:graphicFrameChg>
        <pc:picChg chg="add mod modCrop">
          <ac:chgData name="Yilin Pan" userId="e3adc068-8b75-418c-bb44-937eac70a966" providerId="ADAL" clId="{5465E474-EAD7-4E07-A101-944974A2EFC2}" dt="2021-04-14T13:21:05.298" v="1630" actId="14100"/>
          <ac:picMkLst>
            <pc:docMk/>
            <pc:sldMk cId="4192968935" sldId="469"/>
            <ac:picMk id="7" creationId="{17A55389-CC9E-41FF-B941-6667BC63D1C3}"/>
          </ac:picMkLst>
        </pc:picChg>
      </pc:sldChg>
      <pc:sldChg chg="addSp delSp modSp new mod">
        <pc:chgData name="Yilin Pan" userId="e3adc068-8b75-418c-bb44-937eac70a966" providerId="ADAL" clId="{5465E474-EAD7-4E07-A101-944974A2EFC2}" dt="2021-04-15T04:15:34.735" v="4304" actId="1076"/>
        <pc:sldMkLst>
          <pc:docMk/>
          <pc:sldMk cId="1048592057" sldId="470"/>
        </pc:sldMkLst>
        <pc:spChg chg="del">
          <ac:chgData name="Yilin Pan" userId="e3adc068-8b75-418c-bb44-937eac70a966" providerId="ADAL" clId="{5465E474-EAD7-4E07-A101-944974A2EFC2}" dt="2021-04-14T14:16:28.938" v="1774" actId="478"/>
          <ac:spMkLst>
            <pc:docMk/>
            <pc:sldMk cId="1048592057" sldId="470"/>
            <ac:spMk id="2" creationId="{AFF554F1-97D0-462F-9E58-3CF7E65B77F9}"/>
          </ac:spMkLst>
        </pc:spChg>
        <pc:spChg chg="del">
          <ac:chgData name="Yilin Pan" userId="e3adc068-8b75-418c-bb44-937eac70a966" providerId="ADAL" clId="{5465E474-EAD7-4E07-A101-944974A2EFC2}" dt="2021-04-14T14:09:25.448" v="1751"/>
          <ac:spMkLst>
            <pc:docMk/>
            <pc:sldMk cId="1048592057" sldId="470"/>
            <ac:spMk id="3" creationId="{6FBA0974-3AF9-4C4A-8B31-6139B2A1BF59}"/>
          </ac:spMkLst>
        </pc:spChg>
        <pc:spChg chg="add del mod">
          <ac:chgData name="Yilin Pan" userId="e3adc068-8b75-418c-bb44-937eac70a966" providerId="ADAL" clId="{5465E474-EAD7-4E07-A101-944974A2EFC2}" dt="2021-04-14T14:13:40.430" v="1754"/>
          <ac:spMkLst>
            <pc:docMk/>
            <pc:sldMk cId="1048592057" sldId="470"/>
            <ac:spMk id="7" creationId="{0469B725-D8E0-4753-8207-FCC4DD5EB443}"/>
          </ac:spMkLst>
        </pc:spChg>
        <pc:spChg chg="add del mod">
          <ac:chgData name="Yilin Pan" userId="e3adc068-8b75-418c-bb44-937eac70a966" providerId="ADAL" clId="{5465E474-EAD7-4E07-A101-944974A2EFC2}" dt="2021-04-14T14:14:25.916" v="1763"/>
          <ac:spMkLst>
            <pc:docMk/>
            <pc:sldMk cId="1048592057" sldId="470"/>
            <ac:spMk id="11" creationId="{D3BE4600-F5CD-4ABE-AEB0-C9486F24DAFB}"/>
          </ac:spMkLst>
        </pc:spChg>
        <pc:spChg chg="add mod">
          <ac:chgData name="Yilin Pan" userId="e3adc068-8b75-418c-bb44-937eac70a966" providerId="ADAL" clId="{5465E474-EAD7-4E07-A101-944974A2EFC2}" dt="2021-04-14T21:31:49.440" v="4282" actId="255"/>
          <ac:spMkLst>
            <pc:docMk/>
            <pc:sldMk cId="1048592057" sldId="470"/>
            <ac:spMk id="14" creationId="{1291E758-A1FD-429D-84A0-759DD12CAC66}"/>
          </ac:spMkLst>
        </pc:spChg>
        <pc:spChg chg="add del mod">
          <ac:chgData name="Yilin Pan" userId="e3adc068-8b75-418c-bb44-937eac70a966" providerId="ADAL" clId="{5465E474-EAD7-4E07-A101-944974A2EFC2}" dt="2021-04-14T15:06:09.265" v="2301" actId="478"/>
          <ac:spMkLst>
            <pc:docMk/>
            <pc:sldMk cId="1048592057" sldId="470"/>
            <ac:spMk id="15" creationId="{FF387D28-4577-4FC2-9AEB-8CC2F2E397E7}"/>
          </ac:spMkLst>
        </pc:spChg>
        <pc:spChg chg="add del mod">
          <ac:chgData name="Yilin Pan" userId="e3adc068-8b75-418c-bb44-937eac70a966" providerId="ADAL" clId="{5465E474-EAD7-4E07-A101-944974A2EFC2}" dt="2021-04-15T04:15:01.857" v="4297" actId="478"/>
          <ac:spMkLst>
            <pc:docMk/>
            <pc:sldMk cId="1048592057" sldId="470"/>
            <ac:spMk id="17" creationId="{23394C5F-09EA-40AF-8387-82CA6AE1D447}"/>
          </ac:spMkLst>
        </pc:spChg>
        <pc:picChg chg="add del mod">
          <ac:chgData name="Yilin Pan" userId="e3adc068-8b75-418c-bb44-937eac70a966" providerId="ADAL" clId="{5465E474-EAD7-4E07-A101-944974A2EFC2}" dt="2021-04-14T14:09:29.909" v="1753" actId="478"/>
          <ac:picMkLst>
            <pc:docMk/>
            <pc:sldMk cId="1048592057" sldId="470"/>
            <ac:picMk id="5" creationId="{7B6334C4-A9C2-4CC9-BE8D-9EAB6A0B99EE}"/>
          </ac:picMkLst>
        </pc:picChg>
        <pc:picChg chg="add del mod">
          <ac:chgData name="Yilin Pan" userId="e3adc068-8b75-418c-bb44-937eac70a966" providerId="ADAL" clId="{5465E474-EAD7-4E07-A101-944974A2EFC2}" dt="2021-04-14T14:13:58.332" v="1762" actId="478"/>
          <ac:picMkLst>
            <pc:docMk/>
            <pc:sldMk cId="1048592057" sldId="470"/>
            <ac:picMk id="9" creationId="{F4598754-2381-4306-99F8-460E761677F3}"/>
          </ac:picMkLst>
        </pc:picChg>
        <pc:picChg chg="add del mod">
          <ac:chgData name="Yilin Pan" userId="e3adc068-8b75-418c-bb44-937eac70a966" providerId="ADAL" clId="{5465E474-EAD7-4E07-A101-944974A2EFC2}" dt="2021-04-15T04:14:59.737" v="4296" actId="478"/>
          <ac:picMkLst>
            <pc:docMk/>
            <pc:sldMk cId="1048592057" sldId="470"/>
            <ac:picMk id="13" creationId="{FA9B0C92-2CA9-4893-9F50-76C4CEDFAA1E}"/>
          </ac:picMkLst>
        </pc:picChg>
        <pc:picChg chg="add mod">
          <ac:chgData name="Yilin Pan" userId="e3adc068-8b75-418c-bb44-937eac70a966" providerId="ADAL" clId="{5465E474-EAD7-4E07-A101-944974A2EFC2}" dt="2021-04-15T04:15:34.735" v="4304" actId="1076"/>
          <ac:picMkLst>
            <pc:docMk/>
            <pc:sldMk cId="1048592057" sldId="470"/>
            <ac:picMk id="19" creationId="{943382AB-B3A0-4BDD-9E07-19989CE423BA}"/>
          </ac:picMkLst>
        </pc:picChg>
      </pc:sldChg>
      <pc:sldChg chg="addSp delSp modSp new mod">
        <pc:chgData name="Yilin Pan" userId="e3adc068-8b75-418c-bb44-937eac70a966" providerId="ADAL" clId="{5465E474-EAD7-4E07-A101-944974A2EFC2}" dt="2021-04-14T15:13:16.360" v="2748" actId="207"/>
        <pc:sldMkLst>
          <pc:docMk/>
          <pc:sldMk cId="3717614703" sldId="471"/>
        </pc:sldMkLst>
        <pc:spChg chg="mod">
          <ac:chgData name="Yilin Pan" userId="e3adc068-8b75-418c-bb44-937eac70a966" providerId="ADAL" clId="{5465E474-EAD7-4E07-A101-944974A2EFC2}" dt="2021-04-14T15:13:16.360" v="2748" actId="207"/>
          <ac:spMkLst>
            <pc:docMk/>
            <pc:sldMk cId="3717614703" sldId="471"/>
            <ac:spMk id="2" creationId="{C18189CB-4656-4BF8-9490-5488C2C3301D}"/>
          </ac:spMkLst>
        </pc:spChg>
        <pc:spChg chg="del">
          <ac:chgData name="Yilin Pan" userId="e3adc068-8b75-418c-bb44-937eac70a966" providerId="ADAL" clId="{5465E474-EAD7-4E07-A101-944974A2EFC2}" dt="2021-04-14T15:00:45.705" v="2219"/>
          <ac:spMkLst>
            <pc:docMk/>
            <pc:sldMk cId="3717614703" sldId="471"/>
            <ac:spMk id="3" creationId="{5F165949-A7EC-47F8-AC72-B2164CBC4331}"/>
          </ac:spMkLst>
        </pc:spChg>
        <pc:spChg chg="add del mod">
          <ac:chgData name="Yilin Pan" userId="e3adc068-8b75-418c-bb44-937eac70a966" providerId="ADAL" clId="{5465E474-EAD7-4E07-A101-944974A2EFC2}" dt="2021-04-14T15:06:17.833" v="2302"/>
          <ac:spMkLst>
            <pc:docMk/>
            <pc:sldMk cId="3717614703" sldId="471"/>
            <ac:spMk id="13" creationId="{0A5290C7-0FC6-46AC-8BAB-0190BA48CBED}"/>
          </ac:spMkLst>
        </pc:spChg>
        <pc:picChg chg="add del mod">
          <ac:chgData name="Yilin Pan" userId="e3adc068-8b75-418c-bb44-937eac70a966" providerId="ADAL" clId="{5465E474-EAD7-4E07-A101-944974A2EFC2}" dt="2021-04-14T15:02:46.323" v="2240" actId="478"/>
          <ac:picMkLst>
            <pc:docMk/>
            <pc:sldMk cId="3717614703" sldId="471"/>
            <ac:picMk id="5" creationId="{3C14535B-5C65-4EC8-AF0B-263A84CD7355}"/>
          </ac:picMkLst>
        </pc:picChg>
        <pc:picChg chg="add del mod">
          <ac:chgData name="Yilin Pan" userId="e3adc068-8b75-418c-bb44-937eac70a966" providerId="ADAL" clId="{5465E474-EAD7-4E07-A101-944974A2EFC2}" dt="2021-04-14T15:02:07.696" v="2231" actId="478"/>
          <ac:picMkLst>
            <pc:docMk/>
            <pc:sldMk cId="3717614703" sldId="471"/>
            <ac:picMk id="7" creationId="{55F05786-B115-40E8-A1DE-9D77FF253CE6}"/>
          </ac:picMkLst>
        </pc:picChg>
        <pc:picChg chg="add del mod">
          <ac:chgData name="Yilin Pan" userId="e3adc068-8b75-418c-bb44-937eac70a966" providerId="ADAL" clId="{5465E474-EAD7-4E07-A101-944974A2EFC2}" dt="2021-04-14T15:02:08.949" v="2232" actId="478"/>
          <ac:picMkLst>
            <pc:docMk/>
            <pc:sldMk cId="3717614703" sldId="471"/>
            <ac:picMk id="9" creationId="{1588D372-891A-4B98-965A-3A7D36C61F63}"/>
          </ac:picMkLst>
        </pc:picChg>
        <pc:picChg chg="add del mod">
          <ac:chgData name="Yilin Pan" userId="e3adc068-8b75-418c-bb44-937eac70a966" providerId="ADAL" clId="{5465E474-EAD7-4E07-A101-944974A2EFC2}" dt="2021-04-14T15:02:51.547" v="2241" actId="478"/>
          <ac:picMkLst>
            <pc:docMk/>
            <pc:sldMk cId="3717614703" sldId="471"/>
            <ac:picMk id="11" creationId="{A5C6840E-4262-4EE3-B1BD-923F7796C110}"/>
          </ac:picMkLst>
        </pc:picChg>
        <pc:picChg chg="add mod ord">
          <ac:chgData name="Yilin Pan" userId="e3adc068-8b75-418c-bb44-937eac70a966" providerId="ADAL" clId="{5465E474-EAD7-4E07-A101-944974A2EFC2}" dt="2021-04-14T15:12:30.069" v="2726" actId="166"/>
          <ac:picMkLst>
            <pc:docMk/>
            <pc:sldMk cId="3717614703" sldId="471"/>
            <ac:picMk id="15" creationId="{C55E2568-F888-4A28-AA0A-D5FFCE0B46FD}"/>
          </ac:picMkLst>
        </pc:picChg>
        <pc:picChg chg="add mod ord">
          <ac:chgData name="Yilin Pan" userId="e3adc068-8b75-418c-bb44-937eac70a966" providerId="ADAL" clId="{5465E474-EAD7-4E07-A101-944974A2EFC2}" dt="2021-04-14T15:12:36.671" v="2727" actId="166"/>
          <ac:picMkLst>
            <pc:docMk/>
            <pc:sldMk cId="3717614703" sldId="471"/>
            <ac:picMk id="17" creationId="{F45A9F2E-9823-49D2-988B-A28EC43765E6}"/>
          </ac:picMkLst>
        </pc:picChg>
        <pc:picChg chg="add mod">
          <ac:chgData name="Yilin Pan" userId="e3adc068-8b75-418c-bb44-937eac70a966" providerId="ADAL" clId="{5465E474-EAD7-4E07-A101-944974A2EFC2}" dt="2021-04-14T15:12:42.796" v="2728" actId="1076"/>
          <ac:picMkLst>
            <pc:docMk/>
            <pc:sldMk cId="3717614703" sldId="471"/>
            <ac:picMk id="19" creationId="{3EEDC547-9794-4F33-90F8-8077630B0347}"/>
          </ac:picMkLst>
        </pc:picChg>
      </pc:sldChg>
      <pc:sldChg chg="addSp modSp add mod ord">
        <pc:chgData name="Yilin Pan" userId="e3adc068-8b75-418c-bb44-937eac70a966" providerId="ADAL" clId="{5465E474-EAD7-4E07-A101-944974A2EFC2}" dt="2021-04-15T14:58:59.676" v="4361" actId="20577"/>
        <pc:sldMkLst>
          <pc:docMk/>
          <pc:sldMk cId="1504258204" sldId="472"/>
        </pc:sldMkLst>
        <pc:spChg chg="mod">
          <ac:chgData name="Yilin Pan" userId="e3adc068-8b75-418c-bb44-937eac70a966" providerId="ADAL" clId="{5465E474-EAD7-4E07-A101-944974A2EFC2}" dt="2021-04-14T15:38:13.459" v="3102" actId="1076"/>
          <ac:spMkLst>
            <pc:docMk/>
            <pc:sldMk cId="1504258204" sldId="472"/>
            <ac:spMk id="3" creationId="{41342F8C-A895-4B97-9157-459BD2043F67}"/>
          </ac:spMkLst>
        </pc:spChg>
        <pc:spChg chg="mod">
          <ac:chgData name="Yilin Pan" userId="e3adc068-8b75-418c-bb44-937eac70a966" providerId="ADAL" clId="{5465E474-EAD7-4E07-A101-944974A2EFC2}" dt="2021-04-14T15:42:17.503" v="3593" actId="20577"/>
          <ac:spMkLst>
            <pc:docMk/>
            <pc:sldMk cId="1504258204" sldId="472"/>
            <ac:spMk id="4" creationId="{A46E9FE5-329F-4DE5-930A-F4C8D364D91E}"/>
          </ac:spMkLst>
        </pc:spChg>
        <pc:spChg chg="add mod">
          <ac:chgData name="Yilin Pan" userId="e3adc068-8b75-418c-bb44-937eac70a966" providerId="ADAL" clId="{5465E474-EAD7-4E07-A101-944974A2EFC2}" dt="2021-04-15T14:58:59.676" v="4361" actId="20577"/>
          <ac:spMkLst>
            <pc:docMk/>
            <pc:sldMk cId="1504258204" sldId="472"/>
            <ac:spMk id="11" creationId="{EDEF1B7F-3EE6-4148-A7A7-5BA6C44ACBE9}"/>
          </ac:spMkLst>
        </pc:spChg>
        <pc:picChg chg="mod">
          <ac:chgData name="Yilin Pan" userId="e3adc068-8b75-418c-bb44-937eac70a966" providerId="ADAL" clId="{5465E474-EAD7-4E07-A101-944974A2EFC2}" dt="2021-04-14T15:38:17.614" v="3104" actId="1076"/>
          <ac:picMkLst>
            <pc:docMk/>
            <pc:sldMk cId="1504258204" sldId="472"/>
            <ac:picMk id="13" creationId="{558ECC5E-7002-4576-985A-1EB07623CFBD}"/>
          </ac:picMkLst>
        </pc:picChg>
        <pc:cxnChg chg="mod">
          <ac:chgData name="Yilin Pan" userId="e3adc068-8b75-418c-bb44-937eac70a966" providerId="ADAL" clId="{5465E474-EAD7-4E07-A101-944974A2EFC2}" dt="2021-04-14T15:38:32.280" v="3109" actId="14100"/>
          <ac:cxnSpMkLst>
            <pc:docMk/>
            <pc:sldMk cId="1504258204" sldId="472"/>
            <ac:cxnSpMk id="6" creationId="{E078DB30-1F3B-4E76-8204-501B7105A7EA}"/>
          </ac:cxnSpMkLst>
        </pc:cxnChg>
      </pc:sldChg>
      <pc:sldChg chg="addSp delSp modSp add mod">
        <pc:chgData name="Yilin Pan" userId="e3adc068-8b75-418c-bb44-937eac70a966" providerId="ADAL" clId="{5465E474-EAD7-4E07-A101-944974A2EFC2}" dt="2021-04-14T15:23:22.504" v="2914" actId="478"/>
        <pc:sldMkLst>
          <pc:docMk/>
          <pc:sldMk cId="757392405" sldId="473"/>
        </pc:sldMkLst>
        <pc:spChg chg="del">
          <ac:chgData name="Yilin Pan" userId="e3adc068-8b75-418c-bb44-937eac70a966" providerId="ADAL" clId="{5465E474-EAD7-4E07-A101-944974A2EFC2}" dt="2021-04-14T15:23:11.429" v="2908" actId="478"/>
          <ac:spMkLst>
            <pc:docMk/>
            <pc:sldMk cId="757392405" sldId="473"/>
            <ac:spMk id="4" creationId="{77EE173F-5980-4209-B247-A690360EE248}"/>
          </ac:spMkLst>
        </pc:spChg>
        <pc:spChg chg="del mod">
          <ac:chgData name="Yilin Pan" userId="e3adc068-8b75-418c-bb44-937eac70a966" providerId="ADAL" clId="{5465E474-EAD7-4E07-A101-944974A2EFC2}" dt="2021-04-14T15:23:16.995" v="2912" actId="478"/>
          <ac:spMkLst>
            <pc:docMk/>
            <pc:sldMk cId="757392405" sldId="473"/>
            <ac:spMk id="7" creationId="{8D6C688D-7935-473D-870B-B132B36395E1}"/>
          </ac:spMkLst>
        </pc:spChg>
        <pc:spChg chg="add del">
          <ac:chgData name="Yilin Pan" userId="e3adc068-8b75-418c-bb44-937eac70a966" providerId="ADAL" clId="{5465E474-EAD7-4E07-A101-944974A2EFC2}" dt="2021-04-14T15:23:14.407" v="2910" actId="478"/>
          <ac:spMkLst>
            <pc:docMk/>
            <pc:sldMk cId="757392405" sldId="473"/>
            <ac:spMk id="8" creationId="{6D769084-03E0-45AC-8832-EAD02072DDEA}"/>
          </ac:spMkLst>
        </pc:spChg>
        <pc:spChg chg="del">
          <ac:chgData name="Yilin Pan" userId="e3adc068-8b75-418c-bb44-937eac70a966" providerId="ADAL" clId="{5465E474-EAD7-4E07-A101-944974A2EFC2}" dt="2021-04-14T15:23:19.053" v="2913" actId="478"/>
          <ac:spMkLst>
            <pc:docMk/>
            <pc:sldMk cId="757392405" sldId="473"/>
            <ac:spMk id="9" creationId="{7F5CAA2A-667D-41B7-8691-DE3711603E9E}"/>
          </ac:spMkLst>
        </pc:spChg>
        <pc:spChg chg="del">
          <ac:chgData name="Yilin Pan" userId="e3adc068-8b75-418c-bb44-937eac70a966" providerId="ADAL" clId="{5465E474-EAD7-4E07-A101-944974A2EFC2}" dt="2021-04-14T15:23:22.504" v="2914" actId="478"/>
          <ac:spMkLst>
            <pc:docMk/>
            <pc:sldMk cId="757392405" sldId="473"/>
            <ac:spMk id="11" creationId="{6FB87D99-8A45-468E-A569-D0748DB9BB0E}"/>
          </ac:spMkLst>
        </pc:spChg>
      </pc:sldChg>
      <pc:sldChg chg="addSp modSp new mod">
        <pc:chgData name="Yilin Pan" userId="e3adc068-8b75-418c-bb44-937eac70a966" providerId="ADAL" clId="{5465E474-EAD7-4E07-A101-944974A2EFC2}" dt="2021-04-15T18:42:56.305" v="4446" actId="1076"/>
        <pc:sldMkLst>
          <pc:docMk/>
          <pc:sldMk cId="2334106557" sldId="474"/>
        </pc:sldMkLst>
        <pc:spChg chg="mod">
          <ac:chgData name="Yilin Pan" userId="e3adc068-8b75-418c-bb44-937eac70a966" providerId="ADAL" clId="{5465E474-EAD7-4E07-A101-944974A2EFC2}" dt="2021-04-15T14:59:58.662" v="4364" actId="14100"/>
          <ac:spMkLst>
            <pc:docMk/>
            <pc:sldMk cId="2334106557" sldId="474"/>
            <ac:spMk id="2" creationId="{D1BFBFC9-4E57-4670-B518-C90F9AE52012}"/>
          </ac:spMkLst>
        </pc:spChg>
        <pc:spChg chg="mod">
          <ac:chgData name="Yilin Pan" userId="e3adc068-8b75-418c-bb44-937eac70a966" providerId="ADAL" clId="{5465E474-EAD7-4E07-A101-944974A2EFC2}" dt="2021-04-15T16:03:52.803" v="4445" actId="20577"/>
          <ac:spMkLst>
            <pc:docMk/>
            <pc:sldMk cId="2334106557" sldId="474"/>
            <ac:spMk id="3" creationId="{4CC028DD-0D09-42D5-8B62-06449878C95A}"/>
          </ac:spMkLst>
        </pc:spChg>
        <pc:picChg chg="add mod">
          <ac:chgData name="Yilin Pan" userId="e3adc068-8b75-418c-bb44-937eac70a966" providerId="ADAL" clId="{5465E474-EAD7-4E07-A101-944974A2EFC2}" dt="2021-04-15T18:42:56.305" v="4446" actId="1076"/>
          <ac:picMkLst>
            <pc:docMk/>
            <pc:sldMk cId="2334106557" sldId="474"/>
            <ac:picMk id="5" creationId="{9EABFAFE-14C7-43FC-A1E2-0BDA06E2E65F}"/>
          </ac:picMkLst>
        </pc:picChg>
      </pc:sldChg>
      <pc:sldChg chg="addSp delSp modSp add mod">
        <pc:chgData name="Yilin Pan" userId="e3adc068-8b75-418c-bb44-937eac70a966" providerId="ADAL" clId="{5465E474-EAD7-4E07-A101-944974A2EFC2}" dt="2021-04-15T14:54:58.599" v="4318" actId="1076"/>
        <pc:sldMkLst>
          <pc:docMk/>
          <pc:sldMk cId="2479941231" sldId="475"/>
        </pc:sldMkLst>
        <pc:spChg chg="add del mod">
          <ac:chgData name="Yilin Pan" userId="e3adc068-8b75-418c-bb44-937eac70a966" providerId="ADAL" clId="{5465E474-EAD7-4E07-A101-944974A2EFC2}" dt="2021-04-15T04:13:18.091" v="4288" actId="478"/>
          <ac:spMkLst>
            <pc:docMk/>
            <pc:sldMk cId="2479941231" sldId="475"/>
            <ac:spMk id="4" creationId="{65CAA4BF-BB6E-42B4-8376-B61543C35CC0}"/>
          </ac:spMkLst>
        </pc:spChg>
        <pc:picChg chg="add del mod modCrop">
          <ac:chgData name="Yilin Pan" userId="e3adc068-8b75-418c-bb44-937eac70a966" providerId="ADAL" clId="{5465E474-EAD7-4E07-A101-944974A2EFC2}" dt="2021-04-15T04:16:39.579" v="4310" actId="478"/>
          <ac:picMkLst>
            <pc:docMk/>
            <pc:sldMk cId="2479941231" sldId="475"/>
            <ac:picMk id="6" creationId="{4E7067D0-C225-444F-964D-043D9D1D3489}"/>
          </ac:picMkLst>
        </pc:picChg>
        <pc:picChg chg="add mod">
          <ac:chgData name="Yilin Pan" userId="e3adc068-8b75-418c-bb44-937eac70a966" providerId="ADAL" clId="{5465E474-EAD7-4E07-A101-944974A2EFC2}" dt="2021-04-15T14:54:58.599" v="4318" actId="1076"/>
          <ac:picMkLst>
            <pc:docMk/>
            <pc:sldMk cId="2479941231" sldId="475"/>
            <ac:picMk id="8" creationId="{6FD65DB0-E01B-4539-A769-9B60D065FEB9}"/>
          </ac:picMkLst>
        </pc:picChg>
        <pc:picChg chg="del">
          <ac:chgData name="Yilin Pan" userId="e3adc068-8b75-418c-bb44-937eac70a966" providerId="ADAL" clId="{5465E474-EAD7-4E07-A101-944974A2EFC2}" dt="2021-04-15T04:13:11.584" v="4285" actId="478"/>
          <ac:picMkLst>
            <pc:docMk/>
            <pc:sldMk cId="2479941231" sldId="475"/>
            <ac:picMk id="15" creationId="{C55E2568-F888-4A28-AA0A-D5FFCE0B46FD}"/>
          </ac:picMkLst>
        </pc:picChg>
        <pc:picChg chg="del">
          <ac:chgData name="Yilin Pan" userId="e3adc068-8b75-418c-bb44-937eac70a966" providerId="ADAL" clId="{5465E474-EAD7-4E07-A101-944974A2EFC2}" dt="2021-04-15T04:13:15.661" v="4287" actId="478"/>
          <ac:picMkLst>
            <pc:docMk/>
            <pc:sldMk cId="2479941231" sldId="475"/>
            <ac:picMk id="17" creationId="{F45A9F2E-9823-49D2-988B-A28EC43765E6}"/>
          </ac:picMkLst>
        </pc:picChg>
        <pc:picChg chg="del">
          <ac:chgData name="Yilin Pan" userId="e3adc068-8b75-418c-bb44-937eac70a966" providerId="ADAL" clId="{5465E474-EAD7-4E07-A101-944974A2EFC2}" dt="2021-04-15T04:13:10.473" v="4284" actId="478"/>
          <ac:picMkLst>
            <pc:docMk/>
            <pc:sldMk cId="2479941231" sldId="475"/>
            <ac:picMk id="19" creationId="{3EEDC547-9794-4F33-90F8-8077630B0347}"/>
          </ac:picMkLst>
        </pc:picChg>
      </pc:sldChg>
    </pc:docChg>
  </pc:docChgLst>
  <pc:docChgLst>
    <pc:chgData name="Yilin Pan" userId="e3adc068-8b75-418c-bb44-937eac70a966" providerId="ADAL" clId="{ABE4B2F9-735E-41E6-A1FE-5973A274931D}"/>
    <pc:docChg chg="undo custSel addSld delSld modSld">
      <pc:chgData name="Yilin Pan" userId="e3adc068-8b75-418c-bb44-937eac70a966" providerId="ADAL" clId="{ABE4B2F9-735E-41E6-A1FE-5973A274931D}" dt="2021-04-27T15:31:17.216" v="915" actId="207"/>
      <pc:docMkLst>
        <pc:docMk/>
      </pc:docMkLst>
      <pc:sldChg chg="modSp">
        <pc:chgData name="Yilin Pan" userId="e3adc068-8b75-418c-bb44-937eac70a966" providerId="ADAL" clId="{ABE4B2F9-735E-41E6-A1FE-5973A274931D}" dt="2021-04-27T03:04:42.239" v="81" actId="20577"/>
        <pc:sldMkLst>
          <pc:docMk/>
          <pc:sldMk cId="2234217511" sldId="339"/>
        </pc:sldMkLst>
        <pc:graphicFrameChg chg="mod">
          <ac:chgData name="Yilin Pan" userId="e3adc068-8b75-418c-bb44-937eac70a966" providerId="ADAL" clId="{ABE4B2F9-735E-41E6-A1FE-5973A274931D}" dt="2021-04-27T03:04:42.239" v="81" actId="20577"/>
          <ac:graphicFrameMkLst>
            <pc:docMk/>
            <pc:sldMk cId="2234217511" sldId="339"/>
            <ac:graphicFrameMk id="7" creationId="{A66B0706-5ED8-47A1-BE69-F0C98EAA511D}"/>
          </ac:graphicFrameMkLst>
        </pc:graphicFrameChg>
      </pc:sldChg>
      <pc:sldChg chg="modSp mod">
        <pc:chgData name="Yilin Pan" userId="e3adc068-8b75-418c-bb44-937eac70a966" providerId="ADAL" clId="{ABE4B2F9-735E-41E6-A1FE-5973A274931D}" dt="2021-04-27T15:31:10.051" v="913" actId="207"/>
        <pc:sldMkLst>
          <pc:docMk/>
          <pc:sldMk cId="3469638142" sldId="351"/>
        </pc:sldMkLst>
        <pc:spChg chg="mod">
          <ac:chgData name="Yilin Pan" userId="e3adc068-8b75-418c-bb44-937eac70a966" providerId="ADAL" clId="{ABE4B2F9-735E-41E6-A1FE-5973A274931D}" dt="2021-04-27T15:31:10.051" v="913" actId="207"/>
          <ac:spMkLst>
            <pc:docMk/>
            <pc:sldMk cId="3469638142" sldId="351"/>
            <ac:spMk id="2" creationId="{6A070FD9-D2E1-47FA-BD05-1130C1672060}"/>
          </ac:spMkLst>
        </pc:spChg>
        <pc:spChg chg="mod">
          <ac:chgData name="Yilin Pan" userId="e3adc068-8b75-418c-bb44-937eac70a966" providerId="ADAL" clId="{ABE4B2F9-735E-41E6-A1FE-5973A274931D}" dt="2021-04-27T15:29:37.931" v="896" actId="20577"/>
          <ac:spMkLst>
            <pc:docMk/>
            <pc:sldMk cId="3469638142" sldId="351"/>
            <ac:spMk id="3" creationId="{FC124661-6BF9-4D07-A86C-D4553242B70F}"/>
          </ac:spMkLst>
        </pc:spChg>
      </pc:sldChg>
      <pc:sldChg chg="del">
        <pc:chgData name="Yilin Pan" userId="e3adc068-8b75-418c-bb44-937eac70a966" providerId="ADAL" clId="{ABE4B2F9-735E-41E6-A1FE-5973A274931D}" dt="2021-04-27T15:07:18.427" v="476" actId="47"/>
        <pc:sldMkLst>
          <pc:docMk/>
          <pc:sldMk cId="114265864" sldId="356"/>
        </pc:sldMkLst>
      </pc:sldChg>
      <pc:sldChg chg="del">
        <pc:chgData name="Yilin Pan" userId="e3adc068-8b75-418c-bb44-937eac70a966" providerId="ADAL" clId="{ABE4B2F9-735E-41E6-A1FE-5973A274931D}" dt="2021-04-27T14:22:56.768" v="257" actId="47"/>
        <pc:sldMkLst>
          <pc:docMk/>
          <pc:sldMk cId="841017227" sldId="357"/>
        </pc:sldMkLst>
      </pc:sldChg>
      <pc:sldChg chg="modAnim">
        <pc:chgData name="Yilin Pan" userId="e3adc068-8b75-418c-bb44-937eac70a966" providerId="ADAL" clId="{ABE4B2F9-735E-41E6-A1FE-5973A274931D}" dt="2021-04-27T03:04:00.196" v="0"/>
        <pc:sldMkLst>
          <pc:docMk/>
          <pc:sldMk cId="1629070880" sldId="418"/>
        </pc:sldMkLst>
      </pc:sldChg>
      <pc:sldChg chg="modSp mod">
        <pc:chgData name="Yilin Pan" userId="e3adc068-8b75-418c-bb44-937eac70a966" providerId="ADAL" clId="{ABE4B2F9-735E-41E6-A1FE-5973A274931D}" dt="2021-04-27T03:23:23.700" v="91" actId="20577"/>
        <pc:sldMkLst>
          <pc:docMk/>
          <pc:sldMk cId="4192968935" sldId="469"/>
        </pc:sldMkLst>
        <pc:spChg chg="mod">
          <ac:chgData name="Yilin Pan" userId="e3adc068-8b75-418c-bb44-937eac70a966" providerId="ADAL" clId="{ABE4B2F9-735E-41E6-A1FE-5973A274931D}" dt="2021-04-27T03:23:23.700" v="91" actId="20577"/>
          <ac:spMkLst>
            <pc:docMk/>
            <pc:sldMk cId="4192968935" sldId="469"/>
            <ac:spMk id="2" creationId="{BA44F00D-43B5-4AAA-A9AB-D5CA990260BF}"/>
          </ac:spMkLst>
        </pc:spChg>
      </pc:sldChg>
      <pc:sldChg chg="del">
        <pc:chgData name="Yilin Pan" userId="e3adc068-8b75-418c-bb44-937eac70a966" providerId="ADAL" clId="{ABE4B2F9-735E-41E6-A1FE-5973A274931D}" dt="2021-04-27T03:23:40.535" v="92" actId="47"/>
        <pc:sldMkLst>
          <pc:docMk/>
          <pc:sldMk cId="3717614703" sldId="471"/>
        </pc:sldMkLst>
      </pc:sldChg>
      <pc:sldChg chg="addSp modSp mod">
        <pc:chgData name="Yilin Pan" userId="e3adc068-8b75-418c-bb44-937eac70a966" providerId="ADAL" clId="{ABE4B2F9-735E-41E6-A1FE-5973A274931D}" dt="2021-04-27T15:07:12.851" v="475" actId="1076"/>
        <pc:sldMkLst>
          <pc:docMk/>
          <pc:sldMk cId="2334106557" sldId="474"/>
        </pc:sldMkLst>
        <pc:spChg chg="mod">
          <ac:chgData name="Yilin Pan" userId="e3adc068-8b75-418c-bb44-937eac70a966" providerId="ADAL" clId="{ABE4B2F9-735E-41E6-A1FE-5973A274931D}" dt="2021-04-27T14:56:15.048" v="462" actId="20577"/>
          <ac:spMkLst>
            <pc:docMk/>
            <pc:sldMk cId="2334106557" sldId="474"/>
            <ac:spMk id="3" creationId="{4CC028DD-0D09-42D5-8B62-06449878C95A}"/>
          </ac:spMkLst>
        </pc:spChg>
        <pc:spChg chg="add mod">
          <ac:chgData name="Yilin Pan" userId="e3adc068-8b75-418c-bb44-937eac70a966" providerId="ADAL" clId="{ABE4B2F9-735E-41E6-A1FE-5973A274931D}" dt="2021-04-27T14:22:43.779" v="254" actId="313"/>
          <ac:spMkLst>
            <pc:docMk/>
            <pc:sldMk cId="2334106557" sldId="474"/>
            <ac:spMk id="8" creationId="{57FDDE61-F468-49DC-98A5-7B6FFDE502B8}"/>
          </ac:spMkLst>
        </pc:spChg>
        <pc:picChg chg="mod">
          <ac:chgData name="Yilin Pan" userId="e3adc068-8b75-418c-bb44-937eac70a966" providerId="ADAL" clId="{ABE4B2F9-735E-41E6-A1FE-5973A274931D}" dt="2021-04-27T14:22:50.957" v="256" actId="14100"/>
          <ac:picMkLst>
            <pc:docMk/>
            <pc:sldMk cId="2334106557" sldId="474"/>
            <ac:picMk id="5" creationId="{9EABFAFE-14C7-43FC-A1E2-0BDA06E2E65F}"/>
          </ac:picMkLst>
        </pc:picChg>
        <pc:picChg chg="add mod">
          <ac:chgData name="Yilin Pan" userId="e3adc068-8b75-418c-bb44-937eac70a966" providerId="ADAL" clId="{ABE4B2F9-735E-41E6-A1FE-5973A274931D}" dt="2021-04-27T15:07:12.851" v="475" actId="1076"/>
          <ac:picMkLst>
            <pc:docMk/>
            <pc:sldMk cId="2334106557" sldId="474"/>
            <ac:picMk id="10" creationId="{70F45411-B99A-430A-8341-A19CB24BF7BD}"/>
          </ac:picMkLst>
        </pc:picChg>
        <pc:cxnChg chg="add mod">
          <ac:chgData name="Yilin Pan" userId="e3adc068-8b75-418c-bb44-937eac70a966" providerId="ADAL" clId="{ABE4B2F9-735E-41E6-A1FE-5973A274931D}" dt="2021-04-27T14:56:21.953" v="463" actId="1076"/>
          <ac:cxnSpMkLst>
            <pc:docMk/>
            <pc:sldMk cId="2334106557" sldId="474"/>
            <ac:cxnSpMk id="6" creationId="{0CAC932B-CD3C-4B41-9C8F-D690F1939242}"/>
          </ac:cxnSpMkLst>
        </pc:cxnChg>
      </pc:sldChg>
      <pc:sldChg chg="addSp delSp modSp mod">
        <pc:chgData name="Yilin Pan" userId="e3adc068-8b75-418c-bb44-937eac70a966" providerId="ADAL" clId="{ABE4B2F9-735E-41E6-A1FE-5973A274931D}" dt="2021-04-27T14:21:18.902" v="218" actId="1076"/>
        <pc:sldMkLst>
          <pc:docMk/>
          <pc:sldMk cId="2479941231" sldId="475"/>
        </pc:sldMkLst>
        <pc:spChg chg="add del mod">
          <ac:chgData name="Yilin Pan" userId="e3adc068-8b75-418c-bb44-937eac70a966" providerId="ADAL" clId="{ABE4B2F9-735E-41E6-A1FE-5973A274931D}" dt="2021-04-27T03:24:36.848" v="102"/>
          <ac:spMkLst>
            <pc:docMk/>
            <pc:sldMk cId="2479941231" sldId="475"/>
            <ac:spMk id="3" creationId="{B748ABE7-5798-4DA5-B86A-6CEC9B739A2B}"/>
          </ac:spMkLst>
        </pc:spChg>
        <pc:spChg chg="add mod">
          <ac:chgData name="Yilin Pan" userId="e3adc068-8b75-418c-bb44-937eac70a966" providerId="ADAL" clId="{ABE4B2F9-735E-41E6-A1FE-5973A274931D}" dt="2021-04-27T14:20:36.895" v="184" actId="1076"/>
          <ac:spMkLst>
            <pc:docMk/>
            <pc:sldMk cId="2479941231" sldId="475"/>
            <ac:spMk id="3" creationId="{CB414893-CF84-4719-9F90-A87355A5518D}"/>
          </ac:spMkLst>
        </pc:spChg>
        <pc:spChg chg="add del mod">
          <ac:chgData name="Yilin Pan" userId="e3adc068-8b75-418c-bb44-937eac70a966" providerId="ADAL" clId="{ABE4B2F9-735E-41E6-A1FE-5973A274931D}" dt="2021-04-27T03:25:10.861" v="144" actId="478"/>
          <ac:spMkLst>
            <pc:docMk/>
            <pc:sldMk cId="2479941231" sldId="475"/>
            <ac:spMk id="4" creationId="{999E54D3-88AC-44A2-B0D8-AED996D044CA}"/>
          </ac:spMkLst>
        </pc:spChg>
        <pc:spChg chg="add mod">
          <ac:chgData name="Yilin Pan" userId="e3adc068-8b75-418c-bb44-937eac70a966" providerId="ADAL" clId="{ABE4B2F9-735E-41E6-A1FE-5973A274931D}" dt="2021-04-27T14:21:18.902" v="218" actId="1076"/>
          <ac:spMkLst>
            <pc:docMk/>
            <pc:sldMk cId="2479941231" sldId="475"/>
            <ac:spMk id="13" creationId="{C02FC10A-F503-4818-815A-71D5B7BB8426}"/>
          </ac:spMkLst>
        </pc:spChg>
        <pc:picChg chg="mod ord">
          <ac:chgData name="Yilin Pan" userId="e3adc068-8b75-418c-bb44-937eac70a966" providerId="ADAL" clId="{ABE4B2F9-735E-41E6-A1FE-5973A274931D}" dt="2021-04-27T14:20:33.107" v="181" actId="1076"/>
          <ac:picMkLst>
            <pc:docMk/>
            <pc:sldMk cId="2479941231" sldId="475"/>
            <ac:picMk id="8" creationId="{6FD65DB0-E01B-4539-A769-9B60D065FEB9}"/>
          </ac:picMkLst>
        </pc:picChg>
        <pc:cxnChg chg="add mod">
          <ac:chgData name="Yilin Pan" userId="e3adc068-8b75-418c-bb44-937eac70a966" providerId="ADAL" clId="{ABE4B2F9-735E-41E6-A1FE-5973A274931D}" dt="2021-04-27T14:19:45.967" v="170" actId="13822"/>
          <ac:cxnSpMkLst>
            <pc:docMk/>
            <pc:sldMk cId="2479941231" sldId="475"/>
            <ac:cxnSpMk id="5" creationId="{D33594EF-A796-4A96-87A2-7AEBC0995CF0}"/>
          </ac:cxnSpMkLst>
        </pc:cxnChg>
        <pc:cxnChg chg="add mod">
          <ac:chgData name="Yilin Pan" userId="e3adc068-8b75-418c-bb44-937eac70a966" providerId="ADAL" clId="{ABE4B2F9-735E-41E6-A1FE-5973A274931D}" dt="2021-04-27T14:19:53.987" v="173" actId="14100"/>
          <ac:cxnSpMkLst>
            <pc:docMk/>
            <pc:sldMk cId="2479941231" sldId="475"/>
            <ac:cxnSpMk id="7" creationId="{E9B2ECFD-CCC5-4BFF-9AF1-23F8AD4E225F}"/>
          </ac:cxnSpMkLst>
        </pc:cxnChg>
        <pc:cxnChg chg="add mod">
          <ac:chgData name="Yilin Pan" userId="e3adc068-8b75-418c-bb44-937eac70a966" providerId="ADAL" clId="{ABE4B2F9-735E-41E6-A1FE-5973A274931D}" dt="2021-04-27T14:20:36.469" v="183" actId="14100"/>
          <ac:cxnSpMkLst>
            <pc:docMk/>
            <pc:sldMk cId="2479941231" sldId="475"/>
            <ac:cxnSpMk id="9" creationId="{07F8D8CD-0A45-485A-9C90-C60172B837D9}"/>
          </ac:cxnSpMkLst>
        </pc:cxnChg>
      </pc:sldChg>
      <pc:sldChg chg="modSp add mod">
        <pc:chgData name="Yilin Pan" userId="e3adc068-8b75-418c-bb44-937eac70a966" providerId="ADAL" clId="{ABE4B2F9-735E-41E6-A1FE-5973A274931D}" dt="2021-04-27T15:31:17.216" v="915" actId="207"/>
        <pc:sldMkLst>
          <pc:docMk/>
          <pc:sldMk cId="3293651121" sldId="476"/>
        </pc:sldMkLst>
        <pc:spChg chg="mod">
          <ac:chgData name="Yilin Pan" userId="e3adc068-8b75-418c-bb44-937eac70a966" providerId="ADAL" clId="{ABE4B2F9-735E-41E6-A1FE-5973A274931D}" dt="2021-04-27T15:31:17.216" v="915" actId="207"/>
          <ac:spMkLst>
            <pc:docMk/>
            <pc:sldMk cId="3293651121" sldId="476"/>
            <ac:spMk id="2" creationId="{6A070FD9-D2E1-47FA-BD05-1130C1672060}"/>
          </ac:spMkLst>
        </pc:spChg>
        <pc:spChg chg="mod">
          <ac:chgData name="Yilin Pan" userId="e3adc068-8b75-418c-bb44-937eac70a966" providerId="ADAL" clId="{ABE4B2F9-735E-41E6-A1FE-5973A274931D}" dt="2021-04-27T15:30:46.917" v="911" actId="20577"/>
          <ac:spMkLst>
            <pc:docMk/>
            <pc:sldMk cId="3293651121" sldId="476"/>
            <ac:spMk id="3" creationId="{FC124661-6BF9-4D07-A86C-D4553242B70F}"/>
          </ac:spMkLst>
        </pc:spChg>
      </pc:sldChg>
    </pc:docChg>
  </pc:docChgLst>
  <pc:docChgLst>
    <pc:chgData name="Yilin Pan" userId="S::ypan@worldbank.org::e3adc068-8b75-418c-bb44-937eac70a966" providerId="AD" clId="Web-{5C681532-AFA4-1B91-4FF2-CA212ADA187C}"/>
    <pc:docChg chg="delSld modSld">
      <pc:chgData name="Yilin Pan" userId="S::ypan@worldbank.org::e3adc068-8b75-418c-bb44-937eac70a966" providerId="AD" clId="Web-{5C681532-AFA4-1B91-4FF2-CA212ADA187C}" dt="2021-03-12T16:17:38.089" v="293" actId="20577"/>
      <pc:docMkLst>
        <pc:docMk/>
      </pc:docMkLst>
      <pc:sldChg chg="addSp modSp mod setBg setClrOvrMap">
        <pc:chgData name="Yilin Pan" userId="S::ypan@worldbank.org::e3adc068-8b75-418c-bb44-937eac70a966" providerId="AD" clId="Web-{5C681532-AFA4-1B91-4FF2-CA212ADA187C}" dt="2021-03-12T15:35:37.483" v="3" actId="1076"/>
        <pc:sldMkLst>
          <pc:docMk/>
          <pc:sldMk cId="2934603772" sldId="257"/>
        </pc:sldMkLst>
        <pc:spChg chg="mod">
          <ac:chgData name="Yilin Pan" userId="S::ypan@worldbank.org::e3adc068-8b75-418c-bb44-937eac70a966" providerId="AD" clId="Web-{5C681532-AFA4-1B91-4FF2-CA212ADA187C}" dt="2021-03-12T15:35:29.201" v="1"/>
          <ac:spMkLst>
            <pc:docMk/>
            <pc:sldMk cId="2934603772" sldId="257"/>
            <ac:spMk id="2" creationId="{69DDE2D4-32DF-4A03-9B19-F784FC656078}"/>
          </ac:spMkLst>
        </pc:spChg>
        <pc:spChg chg="mod">
          <ac:chgData name="Yilin Pan" userId="S::ypan@worldbank.org::e3adc068-8b75-418c-bb44-937eac70a966" providerId="AD" clId="Web-{5C681532-AFA4-1B91-4FF2-CA212ADA187C}" dt="2021-03-12T15:35:29.201" v="1"/>
          <ac:spMkLst>
            <pc:docMk/>
            <pc:sldMk cId="2934603772" sldId="257"/>
            <ac:spMk id="3" creationId="{AA842BA7-C228-4235-B6F3-FBBAB2919343}"/>
          </ac:spMkLst>
        </pc:spChg>
        <pc:spChg chg="add">
          <ac:chgData name="Yilin Pan" userId="S::ypan@worldbank.org::e3adc068-8b75-418c-bb44-937eac70a966" providerId="AD" clId="Web-{5C681532-AFA4-1B91-4FF2-CA212ADA187C}" dt="2021-03-12T15:35:29.201" v="1"/>
          <ac:spMkLst>
            <pc:docMk/>
            <pc:sldMk cId="2934603772" sldId="257"/>
            <ac:spMk id="10" creationId="{5E8D2E83-FB3A-40E7-A9E5-7AB389D612B4}"/>
          </ac:spMkLst>
        </pc:spChg>
        <pc:picChg chg="add mod ord">
          <ac:chgData name="Yilin Pan" userId="S::ypan@worldbank.org::e3adc068-8b75-418c-bb44-937eac70a966" providerId="AD" clId="Web-{5C681532-AFA4-1B91-4FF2-CA212ADA187C}" dt="2021-03-12T15:35:37.483" v="3" actId="1076"/>
          <ac:picMkLst>
            <pc:docMk/>
            <pc:sldMk cId="2934603772" sldId="257"/>
            <ac:picMk id="5" creationId="{6ABEDFD5-9334-4A19-A2A0-895CB8A66F9D}"/>
          </ac:picMkLst>
        </pc:picChg>
      </pc:sldChg>
      <pc:sldChg chg="modSp">
        <pc:chgData name="Yilin Pan" userId="S::ypan@worldbank.org::e3adc068-8b75-418c-bb44-937eac70a966" providerId="AD" clId="Web-{5C681532-AFA4-1B91-4FF2-CA212ADA187C}" dt="2021-03-12T15:41:15.988" v="7" actId="20577"/>
        <pc:sldMkLst>
          <pc:docMk/>
          <pc:sldMk cId="3036966371" sldId="260"/>
        </pc:sldMkLst>
        <pc:spChg chg="mod">
          <ac:chgData name="Yilin Pan" userId="S::ypan@worldbank.org::e3adc068-8b75-418c-bb44-937eac70a966" providerId="AD" clId="Web-{5C681532-AFA4-1B91-4FF2-CA212ADA187C}" dt="2021-03-12T15:41:15.988" v="7" actId="20577"/>
          <ac:spMkLst>
            <pc:docMk/>
            <pc:sldMk cId="3036966371" sldId="260"/>
            <ac:spMk id="34" creationId="{6BE891E1-289E-44CC-A228-A49B926150B0}"/>
          </ac:spMkLst>
        </pc:spChg>
      </pc:sldChg>
      <pc:sldChg chg="del">
        <pc:chgData name="Yilin Pan" userId="S::ypan@worldbank.org::e3adc068-8b75-418c-bb44-937eac70a966" providerId="AD" clId="Web-{5C681532-AFA4-1B91-4FF2-CA212ADA187C}" dt="2021-03-12T16:16:00.317" v="288"/>
        <pc:sldMkLst>
          <pc:docMk/>
          <pc:sldMk cId="1992122211" sldId="342"/>
        </pc:sldMkLst>
      </pc:sldChg>
      <pc:sldChg chg="modSp">
        <pc:chgData name="Yilin Pan" userId="S::ypan@worldbank.org::e3adc068-8b75-418c-bb44-937eac70a966" providerId="AD" clId="Web-{5C681532-AFA4-1B91-4FF2-CA212ADA187C}" dt="2021-03-12T16:17:38.089" v="293" actId="20577"/>
        <pc:sldMkLst>
          <pc:docMk/>
          <pc:sldMk cId="3469638142" sldId="351"/>
        </pc:sldMkLst>
        <pc:spChg chg="mod">
          <ac:chgData name="Yilin Pan" userId="S::ypan@worldbank.org::e3adc068-8b75-418c-bb44-937eac70a966" providerId="AD" clId="Web-{5C681532-AFA4-1B91-4FF2-CA212ADA187C}" dt="2021-03-12T16:17:38.089" v="293" actId="20577"/>
          <ac:spMkLst>
            <pc:docMk/>
            <pc:sldMk cId="3469638142" sldId="351"/>
            <ac:spMk id="3" creationId="{FC124661-6BF9-4D07-A86C-D4553242B70F}"/>
          </ac:spMkLst>
        </pc:spChg>
      </pc:sldChg>
    </pc:docChg>
  </pc:docChgLst>
  <pc:docChgLst>
    <pc:chgData name="Yilin Pan" userId="e3adc068-8b75-418c-bb44-937eac70a966" providerId="ADAL" clId="{CA51502B-6C41-4760-90DD-72903A575C47}"/>
    <pc:docChg chg="undo redo custSel addSld delSld modSld sldOrd">
      <pc:chgData name="Yilin Pan" userId="e3adc068-8b75-418c-bb44-937eac70a966" providerId="ADAL" clId="{CA51502B-6C41-4760-90DD-72903A575C47}" dt="2021-04-12T13:45:15.508" v="10370" actId="14100"/>
      <pc:docMkLst>
        <pc:docMk/>
      </pc:docMkLst>
      <pc:sldChg chg="addSp delSp modSp mod">
        <pc:chgData name="Yilin Pan" userId="e3adc068-8b75-418c-bb44-937eac70a966" providerId="ADAL" clId="{CA51502B-6C41-4760-90DD-72903A575C47}" dt="2021-03-24T16:52:16.855" v="10248" actId="1076"/>
        <pc:sldMkLst>
          <pc:docMk/>
          <pc:sldMk cId="1597582929" sldId="256"/>
        </pc:sldMkLst>
        <pc:spChg chg="mod">
          <ac:chgData name="Yilin Pan" userId="e3adc068-8b75-418c-bb44-937eac70a966" providerId="ADAL" clId="{CA51502B-6C41-4760-90DD-72903A575C47}" dt="2021-03-12T00:12:08.611" v="970"/>
          <ac:spMkLst>
            <pc:docMk/>
            <pc:sldMk cId="1597582929" sldId="256"/>
            <ac:spMk id="2" creationId="{EACB2720-7FE7-42BC-BFD3-1E5A19526576}"/>
          </ac:spMkLst>
        </pc:spChg>
        <pc:spChg chg="add mod">
          <ac:chgData name="Yilin Pan" userId="e3adc068-8b75-418c-bb44-937eac70a966" providerId="ADAL" clId="{CA51502B-6C41-4760-90DD-72903A575C47}" dt="2021-03-24T16:52:16.855" v="10248" actId="1076"/>
          <ac:spMkLst>
            <pc:docMk/>
            <pc:sldMk cId="1597582929" sldId="256"/>
            <ac:spMk id="3" creationId="{36A59099-5343-44F4-8DA1-3C944E7E1D56}"/>
          </ac:spMkLst>
        </pc:spChg>
        <pc:spChg chg="del mod">
          <ac:chgData name="Yilin Pan" userId="e3adc068-8b75-418c-bb44-937eac70a966" providerId="ADAL" clId="{CA51502B-6C41-4760-90DD-72903A575C47}" dt="2021-03-11T21:38:56.474" v="625" actId="478"/>
          <ac:spMkLst>
            <pc:docMk/>
            <pc:sldMk cId="1597582929" sldId="256"/>
            <ac:spMk id="3" creationId="{5AEB9707-4B73-4546-A878-0935BDABD4BB}"/>
          </ac:spMkLst>
        </pc:spChg>
        <pc:picChg chg="add mod">
          <ac:chgData name="Yilin Pan" userId="e3adc068-8b75-418c-bb44-937eac70a966" providerId="ADAL" clId="{CA51502B-6C41-4760-90DD-72903A575C47}" dt="2021-03-11T21:39:53.385" v="635" actId="1076"/>
          <ac:picMkLst>
            <pc:docMk/>
            <pc:sldMk cId="1597582929" sldId="256"/>
            <ac:picMk id="4" creationId="{E0D7C8EC-EBC6-45A4-84C5-46B67FE8C59A}"/>
          </ac:picMkLst>
        </pc:picChg>
        <pc:picChg chg="add mod ord">
          <ac:chgData name="Yilin Pan" userId="e3adc068-8b75-418c-bb44-937eac70a966" providerId="ADAL" clId="{CA51502B-6C41-4760-90DD-72903A575C47}" dt="2021-03-12T05:23:13.574" v="6461" actId="208"/>
          <ac:picMkLst>
            <pc:docMk/>
            <pc:sldMk cId="1597582929" sldId="256"/>
            <ac:picMk id="6" creationId="{4A01B4BE-4538-47BE-AD1E-722C7E3AE7EA}"/>
          </ac:picMkLst>
        </pc:picChg>
      </pc:sldChg>
      <pc:sldChg chg="modSp new mod">
        <pc:chgData name="Yilin Pan" userId="e3adc068-8b75-418c-bb44-937eac70a966" providerId="ADAL" clId="{CA51502B-6C41-4760-90DD-72903A575C47}" dt="2021-03-12T05:23:34.407" v="6489" actId="20577"/>
        <pc:sldMkLst>
          <pc:docMk/>
          <pc:sldMk cId="2934603772" sldId="257"/>
        </pc:sldMkLst>
        <pc:spChg chg="mod">
          <ac:chgData name="Yilin Pan" userId="e3adc068-8b75-418c-bb44-937eac70a966" providerId="ADAL" clId="{CA51502B-6C41-4760-90DD-72903A575C47}" dt="2021-03-12T00:05:29.455" v="922" actId="207"/>
          <ac:spMkLst>
            <pc:docMk/>
            <pc:sldMk cId="2934603772" sldId="257"/>
            <ac:spMk id="2" creationId="{69DDE2D4-32DF-4A03-9B19-F784FC656078}"/>
          </ac:spMkLst>
        </pc:spChg>
        <pc:spChg chg="mod">
          <ac:chgData name="Yilin Pan" userId="e3adc068-8b75-418c-bb44-937eac70a966" providerId="ADAL" clId="{CA51502B-6C41-4760-90DD-72903A575C47}" dt="2021-03-12T05:23:34.407" v="6489" actId="20577"/>
          <ac:spMkLst>
            <pc:docMk/>
            <pc:sldMk cId="2934603772" sldId="257"/>
            <ac:spMk id="3" creationId="{AA842BA7-C228-4235-B6F3-FBBAB2919343}"/>
          </ac:spMkLst>
        </pc:spChg>
      </pc:sldChg>
      <pc:sldChg chg="addSp modSp new del mod ord">
        <pc:chgData name="Yilin Pan" userId="e3adc068-8b75-418c-bb44-937eac70a966" providerId="ADAL" clId="{CA51502B-6C41-4760-90DD-72903A575C47}" dt="2021-03-12T02:08:30.683" v="3531" actId="47"/>
        <pc:sldMkLst>
          <pc:docMk/>
          <pc:sldMk cId="385838321" sldId="258"/>
        </pc:sldMkLst>
        <pc:spChg chg="mod">
          <ac:chgData name="Yilin Pan" userId="e3adc068-8b75-418c-bb44-937eac70a966" providerId="ADAL" clId="{CA51502B-6C41-4760-90DD-72903A575C47}" dt="2021-03-11T23:31:35.261" v="918" actId="20577"/>
          <ac:spMkLst>
            <pc:docMk/>
            <pc:sldMk cId="385838321" sldId="258"/>
            <ac:spMk id="2" creationId="{E8C7598B-96B4-4BD5-9991-728950CED628}"/>
          </ac:spMkLst>
        </pc:spChg>
        <pc:spChg chg="mod">
          <ac:chgData name="Yilin Pan" userId="e3adc068-8b75-418c-bb44-937eac70a966" providerId="ADAL" clId="{CA51502B-6C41-4760-90DD-72903A575C47}" dt="2021-03-11T23:31:04.455" v="861"/>
          <ac:spMkLst>
            <pc:docMk/>
            <pc:sldMk cId="385838321" sldId="258"/>
            <ac:spMk id="3" creationId="{E1DB59E0-7297-4C86-8469-CB9D38F579A6}"/>
          </ac:spMkLst>
        </pc:spChg>
        <pc:spChg chg="add mod">
          <ac:chgData name="Yilin Pan" userId="e3adc068-8b75-418c-bb44-937eac70a966" providerId="ADAL" clId="{CA51502B-6C41-4760-90DD-72903A575C47}" dt="2021-03-12T00:04:10.259" v="919"/>
          <ac:spMkLst>
            <pc:docMk/>
            <pc:sldMk cId="385838321" sldId="258"/>
            <ac:spMk id="4" creationId="{A6B852E2-6658-48FF-90B5-8823F5DD62CC}"/>
          </ac:spMkLst>
        </pc:spChg>
      </pc:sldChg>
      <pc:sldChg chg="addSp modSp new mod ord">
        <pc:chgData name="Yilin Pan" userId="e3adc068-8b75-418c-bb44-937eac70a966" providerId="ADAL" clId="{CA51502B-6C41-4760-90DD-72903A575C47}" dt="2021-03-12T13:47:22.324" v="6847" actId="14100"/>
        <pc:sldMkLst>
          <pc:docMk/>
          <pc:sldMk cId="1434465222" sldId="259"/>
        </pc:sldMkLst>
        <pc:spChg chg="mod">
          <ac:chgData name="Yilin Pan" userId="e3adc068-8b75-418c-bb44-937eac70a966" providerId="ADAL" clId="{CA51502B-6C41-4760-90DD-72903A575C47}" dt="2021-03-12T13:47:22.324" v="6847" actId="14100"/>
          <ac:spMkLst>
            <pc:docMk/>
            <pc:sldMk cId="1434465222" sldId="259"/>
            <ac:spMk id="2" creationId="{01EB75F6-5928-408A-8A11-1BD529B1F99D}"/>
          </ac:spMkLst>
        </pc:spChg>
        <pc:graphicFrameChg chg="add mod">
          <ac:chgData name="Yilin Pan" userId="e3adc068-8b75-418c-bb44-937eac70a966" providerId="ADAL" clId="{CA51502B-6C41-4760-90DD-72903A575C47}" dt="2021-03-12T03:11:09.102" v="4110" actId="207"/>
          <ac:graphicFrameMkLst>
            <pc:docMk/>
            <pc:sldMk cId="1434465222" sldId="259"/>
            <ac:graphicFrameMk id="4" creationId="{4103541E-6B62-405B-B195-B67DDDA09612}"/>
          </ac:graphicFrameMkLst>
        </pc:graphicFrameChg>
      </pc:sldChg>
      <pc:sldChg chg="addSp delSp modSp new mod ord modNotesTx">
        <pc:chgData name="Yilin Pan" userId="e3adc068-8b75-418c-bb44-937eac70a966" providerId="ADAL" clId="{CA51502B-6C41-4760-90DD-72903A575C47}" dt="2021-03-12T13:52:03.398" v="6890" actId="20577"/>
        <pc:sldMkLst>
          <pc:docMk/>
          <pc:sldMk cId="3036966371" sldId="260"/>
        </pc:sldMkLst>
        <pc:spChg chg="mod">
          <ac:chgData name="Yilin Pan" userId="e3adc068-8b75-418c-bb44-937eac70a966" providerId="ADAL" clId="{CA51502B-6C41-4760-90DD-72903A575C47}" dt="2021-03-12T13:52:03.398" v="6890" actId="20577"/>
          <ac:spMkLst>
            <pc:docMk/>
            <pc:sldMk cId="3036966371" sldId="260"/>
            <ac:spMk id="2" creationId="{7E5670CC-CB98-4030-AC8E-2D7D4EBAA3CD}"/>
          </ac:spMkLst>
        </pc:spChg>
        <pc:spChg chg="add del">
          <ac:chgData name="Yilin Pan" userId="e3adc068-8b75-418c-bb44-937eac70a966" providerId="ADAL" clId="{CA51502B-6C41-4760-90DD-72903A575C47}" dt="2021-03-12T00:14:11.111" v="973" actId="3680"/>
          <ac:spMkLst>
            <pc:docMk/>
            <pc:sldMk cId="3036966371" sldId="260"/>
            <ac:spMk id="3" creationId="{60A44FEA-5E7A-4693-8F10-73E17AD06678}"/>
          </ac:spMkLst>
        </pc:spChg>
        <pc:spChg chg="add mod">
          <ac:chgData name="Yilin Pan" userId="e3adc068-8b75-418c-bb44-937eac70a966" providerId="ADAL" clId="{CA51502B-6C41-4760-90DD-72903A575C47}" dt="2021-03-12T05:16:59.193" v="6452" actId="1036"/>
          <ac:spMkLst>
            <pc:docMk/>
            <pc:sldMk cId="3036966371" sldId="260"/>
            <ac:spMk id="20" creationId="{A098B050-AB57-4BFE-B976-FD7FADB5E3D5}"/>
          </ac:spMkLst>
        </pc:spChg>
        <pc:spChg chg="add mod">
          <ac:chgData name="Yilin Pan" userId="e3adc068-8b75-418c-bb44-937eac70a966" providerId="ADAL" clId="{CA51502B-6C41-4760-90DD-72903A575C47}" dt="2021-03-12T05:16:59.193" v="6452" actId="1036"/>
          <ac:spMkLst>
            <pc:docMk/>
            <pc:sldMk cId="3036966371" sldId="260"/>
            <ac:spMk id="21" creationId="{50E611B7-F86A-4389-8301-EFE2B7C2D7DB}"/>
          </ac:spMkLst>
        </pc:spChg>
        <pc:spChg chg="add mod">
          <ac:chgData name="Yilin Pan" userId="e3adc068-8b75-418c-bb44-937eac70a966" providerId="ADAL" clId="{CA51502B-6C41-4760-90DD-72903A575C47}" dt="2021-03-12T04:38:03.062" v="5143" actId="122"/>
          <ac:spMkLst>
            <pc:docMk/>
            <pc:sldMk cId="3036966371" sldId="260"/>
            <ac:spMk id="22" creationId="{A849A169-0371-416B-AB8D-55B6A37CCD93}"/>
          </ac:spMkLst>
        </pc:spChg>
        <pc:spChg chg="add mod">
          <ac:chgData name="Yilin Pan" userId="e3adc068-8b75-418c-bb44-937eac70a966" providerId="ADAL" clId="{CA51502B-6C41-4760-90DD-72903A575C47}" dt="2021-03-12T04:38:06.715" v="5144" actId="1076"/>
          <ac:spMkLst>
            <pc:docMk/>
            <pc:sldMk cId="3036966371" sldId="260"/>
            <ac:spMk id="24" creationId="{99F37942-3F76-4D92-9740-F55FE3EDD63B}"/>
          </ac:spMkLst>
        </pc:spChg>
        <pc:spChg chg="add mod">
          <ac:chgData name="Yilin Pan" userId="e3adc068-8b75-418c-bb44-937eac70a966" providerId="ADAL" clId="{CA51502B-6C41-4760-90DD-72903A575C47}" dt="2021-03-12T05:15:08.790" v="6398" actId="1076"/>
          <ac:spMkLst>
            <pc:docMk/>
            <pc:sldMk cId="3036966371" sldId="260"/>
            <ac:spMk id="25" creationId="{5A7B6A09-48CF-48B3-9CC8-2185021A5083}"/>
          </ac:spMkLst>
        </pc:spChg>
        <pc:spChg chg="add mod">
          <ac:chgData name="Yilin Pan" userId="e3adc068-8b75-418c-bb44-937eac70a966" providerId="ADAL" clId="{CA51502B-6C41-4760-90DD-72903A575C47}" dt="2021-03-12T05:16:59.193" v="6452" actId="1036"/>
          <ac:spMkLst>
            <pc:docMk/>
            <pc:sldMk cId="3036966371" sldId="260"/>
            <ac:spMk id="26" creationId="{DA6F07E9-92A8-480D-915D-91962B5BD424}"/>
          </ac:spMkLst>
        </pc:spChg>
        <pc:spChg chg="add del mod">
          <ac:chgData name="Yilin Pan" userId="e3adc068-8b75-418c-bb44-937eac70a966" providerId="ADAL" clId="{CA51502B-6C41-4760-90DD-72903A575C47}" dt="2021-03-12T05:12:54.948" v="6221" actId="478"/>
          <ac:spMkLst>
            <pc:docMk/>
            <pc:sldMk cId="3036966371" sldId="260"/>
            <ac:spMk id="31" creationId="{400A1EF6-30F5-4AFB-83B5-7B82603119DE}"/>
          </ac:spMkLst>
        </pc:spChg>
        <pc:spChg chg="add del mod">
          <ac:chgData name="Yilin Pan" userId="e3adc068-8b75-418c-bb44-937eac70a966" providerId="ADAL" clId="{CA51502B-6C41-4760-90DD-72903A575C47}" dt="2021-03-12T05:00:33.507" v="5845" actId="478"/>
          <ac:spMkLst>
            <pc:docMk/>
            <pc:sldMk cId="3036966371" sldId="260"/>
            <ac:spMk id="32" creationId="{F0893123-1648-4651-9728-46F49EB36A13}"/>
          </ac:spMkLst>
        </pc:spChg>
        <pc:spChg chg="add mod">
          <ac:chgData name="Yilin Pan" userId="e3adc068-8b75-418c-bb44-937eac70a966" providerId="ADAL" clId="{CA51502B-6C41-4760-90DD-72903A575C47}" dt="2021-03-12T05:15:56.856" v="6403" actId="1076"/>
          <ac:spMkLst>
            <pc:docMk/>
            <pc:sldMk cId="3036966371" sldId="260"/>
            <ac:spMk id="34" creationId="{6BE891E1-289E-44CC-A228-A49B926150B0}"/>
          </ac:spMkLst>
        </pc:spChg>
        <pc:graphicFrameChg chg="add del mod ord modGraphic">
          <ac:chgData name="Yilin Pan" userId="e3adc068-8b75-418c-bb44-937eac70a966" providerId="ADAL" clId="{CA51502B-6C41-4760-90DD-72903A575C47}" dt="2021-03-12T00:13:57.643" v="972" actId="3680"/>
          <ac:graphicFrameMkLst>
            <pc:docMk/>
            <pc:sldMk cId="3036966371" sldId="260"/>
            <ac:graphicFrameMk id="4" creationId="{9D68C85B-9E31-4A14-A16B-9CE73BF3C032}"/>
          </ac:graphicFrameMkLst>
        </pc:graphicFrameChg>
        <pc:graphicFrameChg chg="add mod ord modGraphic">
          <ac:chgData name="Yilin Pan" userId="e3adc068-8b75-418c-bb44-937eac70a966" providerId="ADAL" clId="{CA51502B-6C41-4760-90DD-72903A575C47}" dt="2021-03-12T05:12:26.991" v="6218" actId="207"/>
          <ac:graphicFrameMkLst>
            <pc:docMk/>
            <pc:sldMk cId="3036966371" sldId="260"/>
            <ac:graphicFrameMk id="5" creationId="{DD4E8467-FCF4-4303-B418-1F2B378E43BC}"/>
          </ac:graphicFrameMkLst>
        </pc:graphicFrameChg>
        <pc:graphicFrameChg chg="add del mod">
          <ac:chgData name="Yilin Pan" userId="e3adc068-8b75-418c-bb44-937eac70a966" providerId="ADAL" clId="{CA51502B-6C41-4760-90DD-72903A575C47}" dt="2021-03-12T03:50:47.405" v="4592"/>
          <ac:graphicFrameMkLst>
            <pc:docMk/>
            <pc:sldMk cId="3036966371" sldId="260"/>
            <ac:graphicFrameMk id="11" creationId="{C9898C47-18BF-493E-AEA1-0C15A7C48391}"/>
          </ac:graphicFrameMkLst>
        </pc:graphicFrameChg>
        <pc:picChg chg="add del mod">
          <ac:chgData name="Yilin Pan" userId="e3adc068-8b75-418c-bb44-937eac70a966" providerId="ADAL" clId="{CA51502B-6C41-4760-90DD-72903A575C47}" dt="2021-03-12T04:03:02.642" v="4677" actId="478"/>
          <ac:picMkLst>
            <pc:docMk/>
            <pc:sldMk cId="3036966371" sldId="260"/>
            <ac:picMk id="14" creationId="{4AEE942E-3577-4C12-BC39-39E3092FB0E9}"/>
          </ac:picMkLst>
        </pc:picChg>
        <pc:picChg chg="add del mod">
          <ac:chgData name="Yilin Pan" userId="e3adc068-8b75-418c-bb44-937eac70a966" providerId="ADAL" clId="{CA51502B-6C41-4760-90DD-72903A575C47}" dt="2021-03-12T04:03:04.241" v="4678" actId="478"/>
          <ac:picMkLst>
            <pc:docMk/>
            <pc:sldMk cId="3036966371" sldId="260"/>
            <ac:picMk id="15" creationId="{457E3B67-4DDB-4636-90A6-59938A793B03}"/>
          </ac:picMkLst>
        </pc:picChg>
        <pc:picChg chg="add del mod">
          <ac:chgData name="Yilin Pan" userId="e3adc068-8b75-418c-bb44-937eac70a966" providerId="ADAL" clId="{CA51502B-6C41-4760-90DD-72903A575C47}" dt="2021-03-12T04:03:05.676" v="4679" actId="478"/>
          <ac:picMkLst>
            <pc:docMk/>
            <pc:sldMk cId="3036966371" sldId="260"/>
            <ac:picMk id="16" creationId="{334F0428-61BC-4DD2-B7E6-02A833318FBC}"/>
          </ac:picMkLst>
        </pc:picChg>
        <pc:picChg chg="add del mod">
          <ac:chgData name="Yilin Pan" userId="e3adc068-8b75-418c-bb44-937eac70a966" providerId="ADAL" clId="{CA51502B-6C41-4760-90DD-72903A575C47}" dt="2021-03-12T04:03:07.180" v="4680" actId="478"/>
          <ac:picMkLst>
            <pc:docMk/>
            <pc:sldMk cId="3036966371" sldId="260"/>
            <ac:picMk id="17" creationId="{184B54C4-7FE3-4D8E-86D2-48A855944A72}"/>
          </ac:picMkLst>
        </pc:picChg>
        <pc:picChg chg="add del mod">
          <ac:chgData name="Yilin Pan" userId="e3adc068-8b75-418c-bb44-937eac70a966" providerId="ADAL" clId="{CA51502B-6C41-4760-90DD-72903A575C47}" dt="2021-03-12T04:03:08.618" v="4681" actId="478"/>
          <ac:picMkLst>
            <pc:docMk/>
            <pc:sldMk cId="3036966371" sldId="260"/>
            <ac:picMk id="18" creationId="{82CCCD98-BEC0-4C35-820B-5FADE2E32170}"/>
          </ac:picMkLst>
        </pc:picChg>
        <pc:picChg chg="add del mod">
          <ac:chgData name="Yilin Pan" userId="e3adc068-8b75-418c-bb44-937eac70a966" providerId="ADAL" clId="{CA51502B-6C41-4760-90DD-72903A575C47}" dt="2021-03-12T05:14:07.570" v="6234" actId="478"/>
          <ac:picMkLst>
            <pc:docMk/>
            <pc:sldMk cId="3036966371" sldId="260"/>
            <ac:picMk id="28" creationId="{471F166C-DDB6-403C-B6CD-7DF038974FC1}"/>
          </ac:picMkLst>
        </pc:picChg>
        <pc:picChg chg="add mod">
          <ac:chgData name="Yilin Pan" userId="e3adc068-8b75-418c-bb44-937eac70a966" providerId="ADAL" clId="{CA51502B-6C41-4760-90DD-72903A575C47}" dt="2021-03-12T05:15:28.532" v="6400" actId="1076"/>
          <ac:picMkLst>
            <pc:docMk/>
            <pc:sldMk cId="3036966371" sldId="260"/>
            <ac:picMk id="30" creationId="{1EBB3BF0-38B1-4CF3-92A8-4D71C0EA32D1}"/>
          </ac:picMkLst>
        </pc:picChg>
        <pc:picChg chg="add mod">
          <ac:chgData name="Yilin Pan" userId="e3adc068-8b75-418c-bb44-937eac70a966" providerId="ADAL" clId="{CA51502B-6C41-4760-90DD-72903A575C47}" dt="2021-03-12T05:15:40.291" v="6402" actId="1076"/>
          <ac:picMkLst>
            <pc:docMk/>
            <pc:sldMk cId="3036966371" sldId="260"/>
            <ac:picMk id="33" creationId="{414F79FB-45CE-4778-BD96-A9A74EA2408A}"/>
          </ac:picMkLst>
        </pc:picChg>
        <pc:cxnChg chg="add mod">
          <ac:chgData name="Yilin Pan" userId="e3adc068-8b75-418c-bb44-937eac70a966" providerId="ADAL" clId="{CA51502B-6C41-4760-90DD-72903A575C47}" dt="2021-03-12T04:37:32.533" v="5136" actId="14100"/>
          <ac:cxnSpMkLst>
            <pc:docMk/>
            <pc:sldMk cId="3036966371" sldId="260"/>
            <ac:cxnSpMk id="7" creationId="{5A5558AA-477A-4D58-AF51-3AD01682F94C}"/>
          </ac:cxnSpMkLst>
        </pc:cxnChg>
        <pc:cxnChg chg="add mod">
          <ac:chgData name="Yilin Pan" userId="e3adc068-8b75-418c-bb44-937eac70a966" providerId="ADAL" clId="{CA51502B-6C41-4760-90DD-72903A575C47}" dt="2021-03-12T03:52:59.313" v="4600" actId="208"/>
          <ac:cxnSpMkLst>
            <pc:docMk/>
            <pc:sldMk cId="3036966371" sldId="260"/>
            <ac:cxnSpMk id="8" creationId="{091CDF60-202A-4A2E-AFF1-4B67099D4EAB}"/>
          </ac:cxnSpMkLst>
        </pc:cxnChg>
      </pc:sldChg>
      <pc:sldChg chg="add setBg modNotes">
        <pc:chgData name="Yilin Pan" userId="e3adc068-8b75-418c-bb44-937eac70a966" providerId="ADAL" clId="{CA51502B-6C41-4760-90DD-72903A575C47}" dt="2021-03-12T00:22:35.084" v="1600"/>
        <pc:sldMkLst>
          <pc:docMk/>
          <pc:sldMk cId="0" sldId="269"/>
        </pc:sldMkLst>
      </pc:sldChg>
      <pc:sldChg chg="modSp add mod modNotesTx">
        <pc:chgData name="Yilin Pan" userId="e3adc068-8b75-418c-bb44-937eac70a966" providerId="ADAL" clId="{CA51502B-6C41-4760-90DD-72903A575C47}" dt="2021-03-12T14:00:37.178" v="7033" actId="113"/>
        <pc:sldMkLst>
          <pc:docMk/>
          <pc:sldMk cId="2234217511" sldId="339"/>
        </pc:sldMkLst>
        <pc:spChg chg="mod">
          <ac:chgData name="Yilin Pan" userId="e3adc068-8b75-418c-bb44-937eac70a966" providerId="ADAL" clId="{CA51502B-6C41-4760-90DD-72903A575C47}" dt="2021-03-12T05:24:06.925" v="6503" actId="27636"/>
          <ac:spMkLst>
            <pc:docMk/>
            <pc:sldMk cId="2234217511" sldId="339"/>
            <ac:spMk id="2" creationId="{EF9ECF3C-D632-45DB-AA8C-3CB065A93D19}"/>
          </ac:spMkLst>
        </pc:spChg>
        <pc:graphicFrameChg chg="mod">
          <ac:chgData name="Yilin Pan" userId="e3adc068-8b75-418c-bb44-937eac70a966" providerId="ADAL" clId="{CA51502B-6C41-4760-90DD-72903A575C47}" dt="2021-03-12T14:00:37.178" v="7033" actId="113"/>
          <ac:graphicFrameMkLst>
            <pc:docMk/>
            <pc:sldMk cId="2234217511" sldId="339"/>
            <ac:graphicFrameMk id="7" creationId="{A66B0706-5ED8-47A1-BE69-F0C98EAA511D}"/>
          </ac:graphicFrameMkLst>
        </pc:graphicFrameChg>
      </pc:sldChg>
      <pc:sldChg chg="addSp delSp modSp new mod">
        <pc:chgData name="Yilin Pan" userId="e3adc068-8b75-418c-bb44-937eac70a966" providerId="ADAL" clId="{CA51502B-6C41-4760-90DD-72903A575C47}" dt="2021-03-22T03:37:47.041" v="10245" actId="122"/>
        <pc:sldMkLst>
          <pc:docMk/>
          <pc:sldMk cId="4197207190" sldId="340"/>
        </pc:sldMkLst>
        <pc:spChg chg="mod">
          <ac:chgData name="Yilin Pan" userId="e3adc068-8b75-418c-bb44-937eac70a966" providerId="ADAL" clId="{CA51502B-6C41-4760-90DD-72903A575C47}" dt="2021-03-22T03:37:47.041" v="10245" actId="122"/>
          <ac:spMkLst>
            <pc:docMk/>
            <pc:sldMk cId="4197207190" sldId="340"/>
            <ac:spMk id="2" creationId="{A6F1AE30-B431-45E9-85F8-7A1117D68180}"/>
          </ac:spMkLst>
        </pc:spChg>
        <pc:spChg chg="del">
          <ac:chgData name="Yilin Pan" userId="e3adc068-8b75-418c-bb44-937eac70a966" providerId="ADAL" clId="{CA51502B-6C41-4760-90DD-72903A575C47}" dt="2021-03-12T04:20:08.408" v="4961" actId="478"/>
          <ac:spMkLst>
            <pc:docMk/>
            <pc:sldMk cId="4197207190" sldId="340"/>
            <ac:spMk id="3" creationId="{0FC36F03-6483-406C-9527-FA09795B9A56}"/>
          </ac:spMkLst>
        </pc:spChg>
        <pc:graphicFrameChg chg="add mod">
          <ac:chgData name="Yilin Pan" userId="e3adc068-8b75-418c-bb44-937eac70a966" providerId="ADAL" clId="{CA51502B-6C41-4760-90DD-72903A575C47}" dt="2021-03-12T04:27:06.539" v="5002" actId="14861"/>
          <ac:graphicFrameMkLst>
            <pc:docMk/>
            <pc:sldMk cId="4197207190" sldId="340"/>
            <ac:graphicFrameMk id="4" creationId="{246CC1CB-7BBD-4CC9-9A01-FA712214B762}"/>
          </ac:graphicFrameMkLst>
        </pc:graphicFrameChg>
      </pc:sldChg>
      <pc:sldChg chg="addSp delSp modSp new mod">
        <pc:chgData name="Yilin Pan" userId="e3adc068-8b75-418c-bb44-937eac70a966" providerId="ADAL" clId="{CA51502B-6C41-4760-90DD-72903A575C47}" dt="2021-03-12T14:03:35.384" v="7290" actId="1076"/>
        <pc:sldMkLst>
          <pc:docMk/>
          <pc:sldMk cId="1082220853" sldId="341"/>
        </pc:sldMkLst>
        <pc:spChg chg="del">
          <ac:chgData name="Yilin Pan" userId="e3adc068-8b75-418c-bb44-937eac70a966" providerId="ADAL" clId="{CA51502B-6C41-4760-90DD-72903A575C47}" dt="2021-03-12T06:05:23.240" v="6728"/>
          <ac:spMkLst>
            <pc:docMk/>
            <pc:sldMk cId="1082220853" sldId="341"/>
            <ac:spMk id="3" creationId="{E9F0EB90-451E-4CEF-A2CF-A584C0B1D21D}"/>
          </ac:spMkLst>
        </pc:spChg>
        <pc:spChg chg="add del mod">
          <ac:chgData name="Yilin Pan" userId="e3adc068-8b75-418c-bb44-937eac70a966" providerId="ADAL" clId="{CA51502B-6C41-4760-90DD-72903A575C47}" dt="2021-03-12T06:09:01.816" v="6739"/>
          <ac:spMkLst>
            <pc:docMk/>
            <pc:sldMk cId="1082220853" sldId="341"/>
            <ac:spMk id="7" creationId="{64094226-B726-4B4A-8E1D-1E7983D646E8}"/>
          </ac:spMkLst>
        </pc:spChg>
        <pc:spChg chg="add del mod">
          <ac:chgData name="Yilin Pan" userId="e3adc068-8b75-418c-bb44-937eac70a966" providerId="ADAL" clId="{CA51502B-6C41-4760-90DD-72903A575C47}" dt="2021-03-12T06:12:05.608" v="6744"/>
          <ac:spMkLst>
            <pc:docMk/>
            <pc:sldMk cId="1082220853" sldId="341"/>
            <ac:spMk id="11" creationId="{15CD0BF8-BD07-4F46-9683-88452626856F}"/>
          </ac:spMkLst>
        </pc:spChg>
        <pc:spChg chg="add mod">
          <ac:chgData name="Yilin Pan" userId="e3adc068-8b75-418c-bb44-937eac70a966" providerId="ADAL" clId="{CA51502B-6C41-4760-90DD-72903A575C47}" dt="2021-03-12T14:03:35.384" v="7290" actId="1076"/>
          <ac:spMkLst>
            <pc:docMk/>
            <pc:sldMk cId="1082220853" sldId="341"/>
            <ac:spMk id="14" creationId="{B4E1C54F-D2E6-46C6-9535-A3B19BE58AC1}"/>
          </ac:spMkLst>
        </pc:spChg>
        <pc:picChg chg="add del mod">
          <ac:chgData name="Yilin Pan" userId="e3adc068-8b75-418c-bb44-937eac70a966" providerId="ADAL" clId="{CA51502B-6C41-4760-90DD-72903A575C47}" dt="2021-03-12T06:05:54.217" v="6738" actId="478"/>
          <ac:picMkLst>
            <pc:docMk/>
            <pc:sldMk cId="1082220853" sldId="341"/>
            <ac:picMk id="5" creationId="{A8CF3934-458E-4948-9E08-369B1D5AF0AA}"/>
          </ac:picMkLst>
        </pc:picChg>
        <pc:picChg chg="add del mod">
          <ac:chgData name="Yilin Pan" userId="e3adc068-8b75-418c-bb44-937eac70a966" providerId="ADAL" clId="{CA51502B-6C41-4760-90DD-72903A575C47}" dt="2021-03-12T06:09:40.182" v="6743" actId="478"/>
          <ac:picMkLst>
            <pc:docMk/>
            <pc:sldMk cId="1082220853" sldId="341"/>
            <ac:picMk id="9" creationId="{79F39377-3146-4778-9232-185EF63B765C}"/>
          </ac:picMkLst>
        </pc:picChg>
        <pc:picChg chg="add mod">
          <ac:chgData name="Yilin Pan" userId="e3adc068-8b75-418c-bb44-937eac70a966" providerId="ADAL" clId="{CA51502B-6C41-4760-90DD-72903A575C47}" dt="2021-03-12T06:12:22.470" v="6748" actId="1076"/>
          <ac:picMkLst>
            <pc:docMk/>
            <pc:sldMk cId="1082220853" sldId="341"/>
            <ac:picMk id="13" creationId="{558ECC5E-7002-4576-985A-1EB07623CFBD}"/>
          </ac:picMkLst>
        </pc:picChg>
      </pc:sldChg>
      <pc:sldChg chg="addSp modSp new">
        <pc:chgData name="Yilin Pan" userId="e3adc068-8b75-418c-bb44-937eac70a966" providerId="ADAL" clId="{CA51502B-6C41-4760-90DD-72903A575C47}" dt="2021-03-12T00:18:43.873" v="1401" actId="1076"/>
        <pc:sldMkLst>
          <pc:docMk/>
          <pc:sldMk cId="1992122211" sldId="342"/>
        </pc:sldMkLst>
        <pc:picChg chg="add mod">
          <ac:chgData name="Yilin Pan" userId="e3adc068-8b75-418c-bb44-937eac70a966" providerId="ADAL" clId="{CA51502B-6C41-4760-90DD-72903A575C47}" dt="2021-03-12T00:18:43.873" v="1401" actId="1076"/>
          <ac:picMkLst>
            <pc:docMk/>
            <pc:sldMk cId="1992122211" sldId="342"/>
            <ac:picMk id="4" creationId="{38AA1DE9-D108-4A9D-B918-DE1A332CC514}"/>
          </ac:picMkLst>
        </pc:picChg>
      </pc:sldChg>
      <pc:sldChg chg="addSp delSp modSp new del mod">
        <pc:chgData name="Yilin Pan" userId="e3adc068-8b75-418c-bb44-937eac70a966" providerId="ADAL" clId="{CA51502B-6C41-4760-90DD-72903A575C47}" dt="2021-03-12T02:07:37.579" v="3431" actId="47"/>
        <pc:sldMkLst>
          <pc:docMk/>
          <pc:sldMk cId="1837568395" sldId="343"/>
        </pc:sldMkLst>
        <pc:spChg chg="mod">
          <ac:chgData name="Yilin Pan" userId="e3adc068-8b75-418c-bb44-937eac70a966" providerId="ADAL" clId="{CA51502B-6C41-4760-90DD-72903A575C47}" dt="2021-03-12T00:40:10.964" v="2741" actId="20577"/>
          <ac:spMkLst>
            <pc:docMk/>
            <pc:sldMk cId="1837568395" sldId="343"/>
            <ac:spMk id="2" creationId="{E862E208-7F0D-45B7-8288-C5D64D14A80A}"/>
          </ac:spMkLst>
        </pc:spChg>
        <pc:spChg chg="add del mod">
          <ac:chgData name="Yilin Pan" userId="e3adc068-8b75-418c-bb44-937eac70a966" providerId="ADAL" clId="{CA51502B-6C41-4760-90DD-72903A575C47}" dt="2021-03-12T00:40:13.177" v="2743"/>
          <ac:spMkLst>
            <pc:docMk/>
            <pc:sldMk cId="1837568395" sldId="343"/>
            <ac:spMk id="4" creationId="{9B79A902-8D1D-4793-BA3C-4CD9E6E5CDB9}"/>
          </ac:spMkLst>
        </pc:spChg>
      </pc:sldChg>
      <pc:sldChg chg="modSp new del mod">
        <pc:chgData name="Yilin Pan" userId="e3adc068-8b75-418c-bb44-937eac70a966" providerId="ADAL" clId="{CA51502B-6C41-4760-90DD-72903A575C47}" dt="2021-03-12T02:07:36.074" v="3430" actId="47"/>
        <pc:sldMkLst>
          <pc:docMk/>
          <pc:sldMk cId="2063033383" sldId="344"/>
        </pc:sldMkLst>
        <pc:spChg chg="mod">
          <ac:chgData name="Yilin Pan" userId="e3adc068-8b75-418c-bb44-937eac70a966" providerId="ADAL" clId="{CA51502B-6C41-4760-90DD-72903A575C47}" dt="2021-03-12T00:41:26.721" v="2794" actId="20577"/>
          <ac:spMkLst>
            <pc:docMk/>
            <pc:sldMk cId="2063033383" sldId="344"/>
            <ac:spMk id="2" creationId="{BABF13B5-AB6F-4B33-B255-09F49F118472}"/>
          </ac:spMkLst>
        </pc:spChg>
      </pc:sldChg>
      <pc:sldChg chg="new del">
        <pc:chgData name="Yilin Pan" userId="e3adc068-8b75-418c-bb44-937eac70a966" providerId="ADAL" clId="{CA51502B-6C41-4760-90DD-72903A575C47}" dt="2021-03-12T00:42:43.458" v="2873" actId="47"/>
        <pc:sldMkLst>
          <pc:docMk/>
          <pc:sldMk cId="2647061703" sldId="345"/>
        </pc:sldMkLst>
      </pc:sldChg>
      <pc:sldChg chg="modSp new del mod">
        <pc:chgData name="Yilin Pan" userId="e3adc068-8b75-418c-bb44-937eac70a966" providerId="ADAL" clId="{CA51502B-6C41-4760-90DD-72903A575C47}" dt="2021-03-12T05:24:30.460" v="6533" actId="47"/>
        <pc:sldMkLst>
          <pc:docMk/>
          <pc:sldMk cId="2344845472" sldId="346"/>
        </pc:sldMkLst>
        <pc:spChg chg="mod">
          <ac:chgData name="Yilin Pan" userId="e3adc068-8b75-418c-bb44-937eac70a966" providerId="ADAL" clId="{CA51502B-6C41-4760-90DD-72903A575C47}" dt="2021-03-12T05:23:48.613" v="6490" actId="21"/>
          <ac:spMkLst>
            <pc:docMk/>
            <pc:sldMk cId="2344845472" sldId="346"/>
            <ac:spMk id="2" creationId="{250DE0EB-0A2A-41F9-91C8-72C58DC98480}"/>
          </ac:spMkLst>
        </pc:spChg>
        <pc:spChg chg="mod">
          <ac:chgData name="Yilin Pan" userId="e3adc068-8b75-418c-bb44-937eac70a966" providerId="ADAL" clId="{CA51502B-6C41-4760-90DD-72903A575C47}" dt="2021-03-12T00:42:34.110" v="2872" actId="20577"/>
          <ac:spMkLst>
            <pc:docMk/>
            <pc:sldMk cId="2344845472" sldId="346"/>
            <ac:spMk id="3" creationId="{3FB19458-298A-41BA-A543-52E7F4A0E4BC}"/>
          </ac:spMkLst>
        </pc:spChg>
      </pc:sldChg>
      <pc:sldChg chg="modSp new del mod">
        <pc:chgData name="Yilin Pan" userId="e3adc068-8b75-418c-bb44-937eac70a966" providerId="ADAL" clId="{CA51502B-6C41-4760-90DD-72903A575C47}" dt="2021-03-12T15:02:06.161" v="8707" actId="47"/>
        <pc:sldMkLst>
          <pc:docMk/>
          <pc:sldMk cId="1964576357" sldId="347"/>
        </pc:sldMkLst>
        <pc:spChg chg="mod">
          <ac:chgData name="Yilin Pan" userId="e3adc068-8b75-418c-bb44-937eac70a966" providerId="ADAL" clId="{CA51502B-6C41-4760-90DD-72903A575C47}" dt="2021-03-12T02:07:25.486" v="3429" actId="20577"/>
          <ac:spMkLst>
            <pc:docMk/>
            <pc:sldMk cId="1964576357" sldId="347"/>
            <ac:spMk id="2" creationId="{8D01745A-2DFC-4C38-B8C3-1D040ECAD2CD}"/>
          </ac:spMkLst>
        </pc:spChg>
        <pc:spChg chg="mod">
          <ac:chgData name="Yilin Pan" userId="e3adc068-8b75-418c-bb44-937eac70a966" providerId="ADAL" clId="{CA51502B-6C41-4760-90DD-72903A575C47}" dt="2021-03-12T02:49:57.431" v="3546" actId="20577"/>
          <ac:spMkLst>
            <pc:docMk/>
            <pc:sldMk cId="1964576357" sldId="347"/>
            <ac:spMk id="3" creationId="{C14EC2C5-AFA0-432C-AE02-43DC824AFB31}"/>
          </ac:spMkLst>
        </pc:spChg>
      </pc:sldChg>
      <pc:sldChg chg="modSp new mod">
        <pc:chgData name="Yilin Pan" userId="e3adc068-8b75-418c-bb44-937eac70a966" providerId="ADAL" clId="{CA51502B-6C41-4760-90DD-72903A575C47}" dt="2021-03-12T02:08:25.027" v="3530" actId="20577"/>
        <pc:sldMkLst>
          <pc:docMk/>
          <pc:sldMk cId="277651494" sldId="348"/>
        </pc:sldMkLst>
        <pc:spChg chg="mod">
          <ac:chgData name="Yilin Pan" userId="e3adc068-8b75-418c-bb44-937eac70a966" providerId="ADAL" clId="{CA51502B-6C41-4760-90DD-72903A575C47}" dt="2021-03-12T02:08:25.027" v="3530" actId="20577"/>
          <ac:spMkLst>
            <pc:docMk/>
            <pc:sldMk cId="277651494" sldId="348"/>
            <ac:spMk id="2" creationId="{67692F73-4904-48EC-81B2-029C100FEF02}"/>
          </ac:spMkLst>
        </pc:spChg>
      </pc:sldChg>
      <pc:sldChg chg="new del">
        <pc:chgData name="Yilin Pan" userId="e3adc068-8b75-418c-bb44-937eac70a966" providerId="ADAL" clId="{CA51502B-6C41-4760-90DD-72903A575C47}" dt="2021-03-12T02:07:43.981" v="3433" actId="47"/>
        <pc:sldMkLst>
          <pc:docMk/>
          <pc:sldMk cId="2357032651" sldId="348"/>
        </pc:sldMkLst>
      </pc:sldChg>
      <pc:sldChg chg="addSp delSp modSp new mod">
        <pc:chgData name="Yilin Pan" userId="e3adc068-8b75-418c-bb44-937eac70a966" providerId="ADAL" clId="{CA51502B-6C41-4760-90DD-72903A575C47}" dt="2021-03-12T16:23:47.688" v="10160" actId="207"/>
        <pc:sldMkLst>
          <pc:docMk/>
          <pc:sldMk cId="2338826667" sldId="349"/>
        </pc:sldMkLst>
        <pc:spChg chg="mod">
          <ac:chgData name="Yilin Pan" userId="e3adc068-8b75-418c-bb44-937eac70a966" providerId="ADAL" clId="{CA51502B-6C41-4760-90DD-72903A575C47}" dt="2021-03-12T14:27:58.417" v="7430" actId="1076"/>
          <ac:spMkLst>
            <pc:docMk/>
            <pc:sldMk cId="2338826667" sldId="349"/>
            <ac:spMk id="2" creationId="{BA44F00D-43B5-4AAA-A9AB-D5CA990260BF}"/>
          </ac:spMkLst>
        </pc:spChg>
        <pc:spChg chg="del">
          <ac:chgData name="Yilin Pan" userId="e3adc068-8b75-418c-bb44-937eac70a966" providerId="ADAL" clId="{CA51502B-6C41-4760-90DD-72903A575C47}" dt="2021-03-12T14:23:45.211" v="7291" actId="478"/>
          <ac:spMkLst>
            <pc:docMk/>
            <pc:sldMk cId="2338826667" sldId="349"/>
            <ac:spMk id="3" creationId="{B67C1910-BF89-4D8B-898D-251281AECAAE}"/>
          </ac:spMkLst>
        </pc:spChg>
        <pc:spChg chg="add mod">
          <ac:chgData name="Yilin Pan" userId="e3adc068-8b75-418c-bb44-937eac70a966" providerId="ADAL" clId="{CA51502B-6C41-4760-90DD-72903A575C47}" dt="2021-03-12T14:27:03.768" v="7423" actId="1076"/>
          <ac:spMkLst>
            <pc:docMk/>
            <pc:sldMk cId="2338826667" sldId="349"/>
            <ac:spMk id="5" creationId="{937A1024-0DBF-4DFC-81D9-502479AB4830}"/>
          </ac:spMkLst>
        </pc:spChg>
        <pc:spChg chg="add mod">
          <ac:chgData name="Yilin Pan" userId="e3adc068-8b75-418c-bb44-937eac70a966" providerId="ADAL" clId="{CA51502B-6C41-4760-90DD-72903A575C47}" dt="2021-03-12T14:27:41.155" v="7428" actId="1076"/>
          <ac:spMkLst>
            <pc:docMk/>
            <pc:sldMk cId="2338826667" sldId="349"/>
            <ac:spMk id="6" creationId="{6E9D5186-F2E6-4C9A-9443-160B014E37B2}"/>
          </ac:spMkLst>
        </pc:spChg>
        <pc:spChg chg="add del mod">
          <ac:chgData name="Yilin Pan" userId="e3adc068-8b75-418c-bb44-937eac70a966" providerId="ADAL" clId="{CA51502B-6C41-4760-90DD-72903A575C47}" dt="2021-03-12T15:11:41.403" v="9490" actId="478"/>
          <ac:spMkLst>
            <pc:docMk/>
            <pc:sldMk cId="2338826667" sldId="349"/>
            <ac:spMk id="7" creationId="{3FE7626C-1183-4FB5-AECD-35DE15B6999A}"/>
          </ac:spMkLst>
        </pc:spChg>
        <pc:graphicFrameChg chg="add mod">
          <ac:chgData name="Yilin Pan" userId="e3adc068-8b75-418c-bb44-937eac70a966" providerId="ADAL" clId="{CA51502B-6C41-4760-90DD-72903A575C47}" dt="2021-03-12T16:23:47.688" v="10160" actId="207"/>
          <ac:graphicFrameMkLst>
            <pc:docMk/>
            <pc:sldMk cId="2338826667" sldId="349"/>
            <ac:graphicFrameMk id="4" creationId="{31AD4A0E-6585-4113-AE93-58D9DDE44B45}"/>
          </ac:graphicFrameMkLst>
        </pc:graphicFrameChg>
      </pc:sldChg>
      <pc:sldChg chg="addSp delSp modSp new mod">
        <pc:chgData name="Yilin Pan" userId="e3adc068-8b75-418c-bb44-937eac70a966" providerId="ADAL" clId="{CA51502B-6C41-4760-90DD-72903A575C47}" dt="2021-03-12T15:23:28.321" v="9787" actId="242"/>
        <pc:sldMkLst>
          <pc:docMk/>
          <pc:sldMk cId="1683200153" sldId="350"/>
        </pc:sldMkLst>
        <pc:spChg chg="mod">
          <ac:chgData name="Yilin Pan" userId="e3adc068-8b75-418c-bb44-937eac70a966" providerId="ADAL" clId="{CA51502B-6C41-4760-90DD-72903A575C47}" dt="2021-03-12T14:41:45.807" v="7473" actId="1076"/>
          <ac:spMkLst>
            <pc:docMk/>
            <pc:sldMk cId="1683200153" sldId="350"/>
            <ac:spMk id="2" creationId="{7FFB9A44-F3DA-4332-9976-41B4E097D79C}"/>
          </ac:spMkLst>
        </pc:spChg>
        <pc:spChg chg="del">
          <ac:chgData name="Yilin Pan" userId="e3adc068-8b75-418c-bb44-937eac70a966" providerId="ADAL" clId="{CA51502B-6C41-4760-90DD-72903A575C47}" dt="2021-03-12T14:33:50.773" v="7446" actId="478"/>
          <ac:spMkLst>
            <pc:docMk/>
            <pc:sldMk cId="1683200153" sldId="350"/>
            <ac:spMk id="3" creationId="{73F31DED-85A8-4E8E-B2E2-80A075556A63}"/>
          </ac:spMkLst>
        </pc:spChg>
        <pc:graphicFrameChg chg="add del mod modGraphic">
          <ac:chgData name="Yilin Pan" userId="e3adc068-8b75-418c-bb44-937eac70a966" providerId="ADAL" clId="{CA51502B-6C41-4760-90DD-72903A575C47}" dt="2021-03-12T14:38:54.115" v="7461" actId="478"/>
          <ac:graphicFrameMkLst>
            <pc:docMk/>
            <pc:sldMk cId="1683200153" sldId="350"/>
            <ac:graphicFrameMk id="4" creationId="{58975C25-B774-4A4E-8940-0F9C0111BC85}"/>
          </ac:graphicFrameMkLst>
        </pc:graphicFrameChg>
        <pc:graphicFrameChg chg="add mod">
          <ac:chgData name="Yilin Pan" userId="e3adc068-8b75-418c-bb44-937eac70a966" providerId="ADAL" clId="{CA51502B-6C41-4760-90DD-72903A575C47}" dt="2021-03-12T14:35:45.163" v="7460"/>
          <ac:graphicFrameMkLst>
            <pc:docMk/>
            <pc:sldMk cId="1683200153" sldId="350"/>
            <ac:graphicFrameMk id="5" creationId="{FB5FCB5C-8088-4E8A-8103-4370DA0298E3}"/>
          </ac:graphicFrameMkLst>
        </pc:graphicFrameChg>
        <pc:graphicFrameChg chg="add mod modGraphic">
          <ac:chgData name="Yilin Pan" userId="e3adc068-8b75-418c-bb44-937eac70a966" providerId="ADAL" clId="{CA51502B-6C41-4760-90DD-72903A575C47}" dt="2021-03-12T15:23:28.321" v="9787" actId="242"/>
          <ac:graphicFrameMkLst>
            <pc:docMk/>
            <pc:sldMk cId="1683200153" sldId="350"/>
            <ac:graphicFrameMk id="6" creationId="{F3C3D7B6-B026-4D82-ABE9-E8A044211FBF}"/>
          </ac:graphicFrameMkLst>
        </pc:graphicFrameChg>
      </pc:sldChg>
      <pc:sldChg chg="new del">
        <pc:chgData name="Yilin Pan" userId="e3adc068-8b75-418c-bb44-937eac70a966" providerId="ADAL" clId="{CA51502B-6C41-4760-90DD-72903A575C47}" dt="2021-03-12T06:16:45.530" v="6755" actId="47"/>
        <pc:sldMkLst>
          <pc:docMk/>
          <pc:sldMk cId="2280203991" sldId="350"/>
        </pc:sldMkLst>
      </pc:sldChg>
      <pc:sldChg chg="new del">
        <pc:chgData name="Yilin Pan" userId="e3adc068-8b75-418c-bb44-937eac70a966" providerId="ADAL" clId="{CA51502B-6C41-4760-90DD-72903A575C47}" dt="2021-03-12T14:00:41.944" v="7034" actId="47"/>
        <pc:sldMkLst>
          <pc:docMk/>
          <pc:sldMk cId="4035531382" sldId="350"/>
        </pc:sldMkLst>
      </pc:sldChg>
      <pc:sldChg chg="new del">
        <pc:chgData name="Yilin Pan" userId="e3adc068-8b75-418c-bb44-937eac70a966" providerId="ADAL" clId="{CA51502B-6C41-4760-90DD-72903A575C47}" dt="2021-03-12T14:47:53.422" v="7555" actId="47"/>
        <pc:sldMkLst>
          <pc:docMk/>
          <pc:sldMk cId="1740138429" sldId="351"/>
        </pc:sldMkLst>
      </pc:sldChg>
      <pc:sldChg chg="modSp new mod">
        <pc:chgData name="Yilin Pan" userId="e3adc068-8b75-418c-bb44-937eac70a966" providerId="ADAL" clId="{CA51502B-6C41-4760-90DD-72903A575C47}" dt="2021-03-12T14:57:37.088" v="8701" actId="20577"/>
        <pc:sldMkLst>
          <pc:docMk/>
          <pc:sldMk cId="3469638142" sldId="351"/>
        </pc:sldMkLst>
        <pc:spChg chg="mod">
          <ac:chgData name="Yilin Pan" userId="e3adc068-8b75-418c-bb44-937eac70a966" providerId="ADAL" clId="{CA51502B-6C41-4760-90DD-72903A575C47}" dt="2021-03-12T14:48:26.378" v="7674"/>
          <ac:spMkLst>
            <pc:docMk/>
            <pc:sldMk cId="3469638142" sldId="351"/>
            <ac:spMk id="2" creationId="{6A070FD9-D2E1-47FA-BD05-1130C1672060}"/>
          </ac:spMkLst>
        </pc:spChg>
        <pc:spChg chg="mod">
          <ac:chgData name="Yilin Pan" userId="e3adc068-8b75-418c-bb44-937eac70a966" providerId="ADAL" clId="{CA51502B-6C41-4760-90DD-72903A575C47}" dt="2021-03-12T14:57:37.088" v="8701" actId="20577"/>
          <ac:spMkLst>
            <pc:docMk/>
            <pc:sldMk cId="3469638142" sldId="351"/>
            <ac:spMk id="3" creationId="{FC124661-6BF9-4D07-A86C-D4553242B70F}"/>
          </ac:spMkLst>
        </pc:spChg>
      </pc:sldChg>
      <pc:sldChg chg="addSp modSp add mod">
        <pc:chgData name="Yilin Pan" userId="e3adc068-8b75-418c-bb44-937eac70a966" providerId="ADAL" clId="{CA51502B-6C41-4760-90DD-72903A575C47}" dt="2021-03-12T15:08:57.950" v="9203" actId="208"/>
        <pc:sldMkLst>
          <pc:docMk/>
          <pc:sldMk cId="1063751464" sldId="352"/>
        </pc:sldMkLst>
        <pc:spChg chg="add mod">
          <ac:chgData name="Yilin Pan" userId="e3adc068-8b75-418c-bb44-937eac70a966" providerId="ADAL" clId="{CA51502B-6C41-4760-90DD-72903A575C47}" dt="2021-03-12T15:04:56.923" v="8714" actId="207"/>
          <ac:spMkLst>
            <pc:docMk/>
            <pc:sldMk cId="1063751464" sldId="352"/>
            <ac:spMk id="3" creationId="{41342F8C-A895-4B97-9157-459BD2043F67}"/>
          </ac:spMkLst>
        </pc:spChg>
        <pc:spChg chg="add mod">
          <ac:chgData name="Yilin Pan" userId="e3adc068-8b75-418c-bb44-937eac70a966" providerId="ADAL" clId="{CA51502B-6C41-4760-90DD-72903A575C47}" dt="2021-03-12T15:08:33.929" v="9200" actId="1582"/>
          <ac:spMkLst>
            <pc:docMk/>
            <pc:sldMk cId="1063751464" sldId="352"/>
            <ac:spMk id="4" creationId="{A46E9FE5-329F-4DE5-930A-F4C8D364D91E}"/>
          </ac:spMkLst>
        </pc:spChg>
        <pc:cxnChg chg="add mod">
          <ac:chgData name="Yilin Pan" userId="e3adc068-8b75-418c-bb44-937eac70a966" providerId="ADAL" clId="{CA51502B-6C41-4760-90DD-72903A575C47}" dt="2021-03-12T15:08:57.950" v="9203" actId="208"/>
          <ac:cxnSpMkLst>
            <pc:docMk/>
            <pc:sldMk cId="1063751464" sldId="352"/>
            <ac:cxnSpMk id="6" creationId="{E078DB30-1F3B-4E76-8204-501B7105A7EA}"/>
          </ac:cxnSpMkLst>
        </pc:cxnChg>
      </pc:sldChg>
      <pc:sldChg chg="addSp delSp add del mod">
        <pc:chgData name="Yilin Pan" userId="e3adc068-8b75-418c-bb44-937eac70a966" providerId="ADAL" clId="{CA51502B-6C41-4760-90DD-72903A575C47}" dt="2021-03-12T14:59:10.223" v="8705" actId="47"/>
        <pc:sldMkLst>
          <pc:docMk/>
          <pc:sldMk cId="3962767410" sldId="352"/>
        </pc:sldMkLst>
        <pc:spChg chg="add del">
          <ac:chgData name="Yilin Pan" userId="e3adc068-8b75-418c-bb44-937eac70a966" providerId="ADAL" clId="{CA51502B-6C41-4760-90DD-72903A575C47}" dt="2021-03-12T14:59:08.708" v="8704" actId="478"/>
          <ac:spMkLst>
            <pc:docMk/>
            <pc:sldMk cId="3962767410" sldId="352"/>
            <ac:spMk id="3" creationId="{E9D7F9B2-DE20-4F49-8D82-740DCE6CB528}"/>
          </ac:spMkLst>
        </pc:spChg>
      </pc:sldChg>
      <pc:sldChg chg="modSp add mod">
        <pc:chgData name="Yilin Pan" userId="e3adc068-8b75-418c-bb44-937eac70a966" providerId="ADAL" clId="{CA51502B-6C41-4760-90DD-72903A575C47}" dt="2021-03-12T15:13:31.654" v="9531" actId="20577"/>
        <pc:sldMkLst>
          <pc:docMk/>
          <pc:sldMk cId="1243020719" sldId="353"/>
        </pc:sldMkLst>
        <pc:spChg chg="mod">
          <ac:chgData name="Yilin Pan" userId="e3adc068-8b75-418c-bb44-937eac70a966" providerId="ADAL" clId="{CA51502B-6C41-4760-90DD-72903A575C47}" dt="2021-03-12T15:09:19.645" v="9208" actId="14100"/>
          <ac:spMkLst>
            <pc:docMk/>
            <pc:sldMk cId="1243020719" sldId="353"/>
            <ac:spMk id="3" creationId="{41342F8C-A895-4B97-9157-459BD2043F67}"/>
          </ac:spMkLst>
        </pc:spChg>
        <pc:spChg chg="mod">
          <ac:chgData name="Yilin Pan" userId="e3adc068-8b75-418c-bb44-937eac70a966" providerId="ADAL" clId="{CA51502B-6C41-4760-90DD-72903A575C47}" dt="2021-03-12T15:13:31.654" v="9531" actId="20577"/>
          <ac:spMkLst>
            <pc:docMk/>
            <pc:sldMk cId="1243020719" sldId="353"/>
            <ac:spMk id="4" creationId="{A46E9FE5-329F-4DE5-930A-F4C8D364D91E}"/>
          </ac:spMkLst>
        </pc:spChg>
        <pc:picChg chg="mod">
          <ac:chgData name="Yilin Pan" userId="e3adc068-8b75-418c-bb44-937eac70a966" providerId="ADAL" clId="{CA51502B-6C41-4760-90DD-72903A575C47}" dt="2021-03-12T15:11:02.257" v="9484" actId="1076"/>
          <ac:picMkLst>
            <pc:docMk/>
            <pc:sldMk cId="1243020719" sldId="353"/>
            <ac:picMk id="13" creationId="{558ECC5E-7002-4576-985A-1EB07623CFBD}"/>
          </ac:picMkLst>
        </pc:picChg>
        <pc:cxnChg chg="mod">
          <ac:chgData name="Yilin Pan" userId="e3adc068-8b75-418c-bb44-937eac70a966" providerId="ADAL" clId="{CA51502B-6C41-4760-90DD-72903A575C47}" dt="2021-03-12T15:09:25.838" v="9209" actId="14100"/>
          <ac:cxnSpMkLst>
            <pc:docMk/>
            <pc:sldMk cId="1243020719" sldId="353"/>
            <ac:cxnSpMk id="6" creationId="{E078DB30-1F3B-4E76-8204-501B7105A7EA}"/>
          </ac:cxnSpMkLst>
        </pc:cxnChg>
      </pc:sldChg>
      <pc:sldChg chg="modSp add mod">
        <pc:chgData name="Yilin Pan" userId="e3adc068-8b75-418c-bb44-937eac70a966" providerId="ADAL" clId="{CA51502B-6C41-4760-90DD-72903A575C47}" dt="2021-03-12T15:15:54.558" v="9715" actId="14100"/>
        <pc:sldMkLst>
          <pc:docMk/>
          <pc:sldMk cId="3871119871" sldId="354"/>
        </pc:sldMkLst>
        <pc:spChg chg="mod">
          <ac:chgData name="Yilin Pan" userId="e3adc068-8b75-418c-bb44-937eac70a966" providerId="ADAL" clId="{CA51502B-6C41-4760-90DD-72903A575C47}" dt="2021-03-12T15:14:44.481" v="9619" actId="1076"/>
          <ac:spMkLst>
            <pc:docMk/>
            <pc:sldMk cId="3871119871" sldId="354"/>
            <ac:spMk id="3" creationId="{41342F8C-A895-4B97-9157-459BD2043F67}"/>
          </ac:spMkLst>
        </pc:spChg>
        <pc:spChg chg="mod">
          <ac:chgData name="Yilin Pan" userId="e3adc068-8b75-418c-bb44-937eac70a966" providerId="ADAL" clId="{CA51502B-6C41-4760-90DD-72903A575C47}" dt="2021-03-12T15:15:38.892" v="9710" actId="1076"/>
          <ac:spMkLst>
            <pc:docMk/>
            <pc:sldMk cId="3871119871" sldId="354"/>
            <ac:spMk id="4" creationId="{A46E9FE5-329F-4DE5-930A-F4C8D364D91E}"/>
          </ac:spMkLst>
        </pc:spChg>
        <pc:picChg chg="mod">
          <ac:chgData name="Yilin Pan" userId="e3adc068-8b75-418c-bb44-937eac70a966" providerId="ADAL" clId="{CA51502B-6C41-4760-90DD-72903A575C47}" dt="2021-03-12T15:14:32.681" v="9586" actId="1076"/>
          <ac:picMkLst>
            <pc:docMk/>
            <pc:sldMk cId="3871119871" sldId="354"/>
            <ac:picMk id="13" creationId="{558ECC5E-7002-4576-985A-1EB07623CFBD}"/>
          </ac:picMkLst>
        </pc:picChg>
        <pc:cxnChg chg="mod">
          <ac:chgData name="Yilin Pan" userId="e3adc068-8b75-418c-bb44-937eac70a966" providerId="ADAL" clId="{CA51502B-6C41-4760-90DD-72903A575C47}" dt="2021-03-12T15:15:54.558" v="9715" actId="14100"/>
          <ac:cxnSpMkLst>
            <pc:docMk/>
            <pc:sldMk cId="3871119871" sldId="354"/>
            <ac:cxnSpMk id="6" creationId="{E078DB30-1F3B-4E76-8204-501B7105A7EA}"/>
          </ac:cxnSpMkLst>
        </pc:cxnChg>
      </pc:sldChg>
      <pc:sldChg chg="modSp add mod">
        <pc:chgData name="Yilin Pan" userId="e3adc068-8b75-418c-bb44-937eac70a966" providerId="ADAL" clId="{CA51502B-6C41-4760-90DD-72903A575C47}" dt="2021-03-12T15:29:39.944" v="10157" actId="20577"/>
        <pc:sldMkLst>
          <pc:docMk/>
          <pc:sldMk cId="2830551923" sldId="355"/>
        </pc:sldMkLst>
        <pc:spChg chg="mod">
          <ac:chgData name="Yilin Pan" userId="e3adc068-8b75-418c-bb44-937eac70a966" providerId="ADAL" clId="{CA51502B-6C41-4760-90DD-72903A575C47}" dt="2021-03-12T15:17:07.487" v="9719" actId="1076"/>
          <ac:spMkLst>
            <pc:docMk/>
            <pc:sldMk cId="2830551923" sldId="355"/>
            <ac:spMk id="3" creationId="{41342F8C-A895-4B97-9157-459BD2043F67}"/>
          </ac:spMkLst>
        </pc:spChg>
        <pc:spChg chg="mod">
          <ac:chgData name="Yilin Pan" userId="e3adc068-8b75-418c-bb44-937eac70a966" providerId="ADAL" clId="{CA51502B-6C41-4760-90DD-72903A575C47}" dt="2021-03-12T15:29:39.944" v="10157" actId="20577"/>
          <ac:spMkLst>
            <pc:docMk/>
            <pc:sldMk cId="2830551923" sldId="355"/>
            <ac:spMk id="4" creationId="{A46E9FE5-329F-4DE5-930A-F4C8D364D91E}"/>
          </ac:spMkLst>
        </pc:spChg>
        <pc:cxnChg chg="mod">
          <ac:chgData name="Yilin Pan" userId="e3adc068-8b75-418c-bb44-937eac70a966" providerId="ADAL" clId="{CA51502B-6C41-4760-90DD-72903A575C47}" dt="2021-03-12T15:17:14.916" v="9721" actId="14100"/>
          <ac:cxnSpMkLst>
            <pc:docMk/>
            <pc:sldMk cId="2830551923" sldId="355"/>
            <ac:cxnSpMk id="6" creationId="{E078DB30-1F3B-4E76-8204-501B7105A7EA}"/>
          </ac:cxnSpMkLst>
        </pc:cxnChg>
      </pc:sldChg>
      <pc:sldChg chg="addSp delSp modSp new mod">
        <pc:chgData name="Yilin Pan" userId="e3adc068-8b75-418c-bb44-937eac70a966" providerId="ADAL" clId="{CA51502B-6C41-4760-90DD-72903A575C47}" dt="2021-04-12T13:41:22.366" v="10314" actId="313"/>
        <pc:sldMkLst>
          <pc:docMk/>
          <pc:sldMk cId="114265864" sldId="356"/>
        </pc:sldMkLst>
        <pc:spChg chg="mod">
          <ac:chgData name="Yilin Pan" userId="e3adc068-8b75-418c-bb44-937eac70a966" providerId="ADAL" clId="{CA51502B-6C41-4760-90DD-72903A575C47}" dt="2021-04-12T13:41:22.366" v="10314" actId="313"/>
          <ac:spMkLst>
            <pc:docMk/>
            <pc:sldMk cId="114265864" sldId="356"/>
            <ac:spMk id="2" creationId="{307A1E3E-2F0F-4258-A907-2ABC0821C3B7}"/>
          </ac:spMkLst>
        </pc:spChg>
        <pc:graphicFrameChg chg="add del mod">
          <ac:chgData name="Yilin Pan" userId="e3adc068-8b75-418c-bb44-937eac70a966" providerId="ADAL" clId="{CA51502B-6C41-4760-90DD-72903A575C47}" dt="2021-04-12T13:38:34.891" v="10251" actId="478"/>
          <ac:graphicFrameMkLst>
            <pc:docMk/>
            <pc:sldMk cId="114265864" sldId="356"/>
            <ac:graphicFrameMk id="3" creationId="{643022F7-1BC2-49E6-990E-6E3A80AE97C8}"/>
          </ac:graphicFrameMkLst>
        </pc:graphicFrameChg>
        <pc:picChg chg="add mod">
          <ac:chgData name="Yilin Pan" userId="e3adc068-8b75-418c-bb44-937eac70a966" providerId="ADAL" clId="{CA51502B-6C41-4760-90DD-72903A575C47}" dt="2021-04-12T13:41:18.635" v="10309" actId="14100"/>
          <ac:picMkLst>
            <pc:docMk/>
            <pc:sldMk cId="114265864" sldId="356"/>
            <ac:picMk id="4" creationId="{CE7B0DCC-62FD-4C3F-96C6-C7D86751881F}"/>
          </ac:picMkLst>
        </pc:picChg>
      </pc:sldChg>
      <pc:sldChg chg="addSp modSp new mod">
        <pc:chgData name="Yilin Pan" userId="e3adc068-8b75-418c-bb44-937eac70a966" providerId="ADAL" clId="{CA51502B-6C41-4760-90DD-72903A575C47}" dt="2021-04-12T13:43:29.413" v="10338" actId="1076"/>
        <pc:sldMkLst>
          <pc:docMk/>
          <pc:sldMk cId="841017227" sldId="357"/>
        </pc:sldMkLst>
        <pc:spChg chg="mod">
          <ac:chgData name="Yilin Pan" userId="e3adc068-8b75-418c-bb44-937eac70a966" providerId="ADAL" clId="{CA51502B-6C41-4760-90DD-72903A575C47}" dt="2021-04-12T13:43:27.241" v="10337" actId="14100"/>
          <ac:spMkLst>
            <pc:docMk/>
            <pc:sldMk cId="841017227" sldId="357"/>
            <ac:spMk id="2" creationId="{9AEDD889-C806-4D1E-94F5-DF7FF2B6E25E}"/>
          </ac:spMkLst>
        </pc:spChg>
        <pc:picChg chg="add mod">
          <ac:chgData name="Yilin Pan" userId="e3adc068-8b75-418c-bb44-937eac70a966" providerId="ADAL" clId="{CA51502B-6C41-4760-90DD-72903A575C47}" dt="2021-04-12T13:43:29.413" v="10338" actId="1076"/>
          <ac:picMkLst>
            <pc:docMk/>
            <pc:sldMk cId="841017227" sldId="357"/>
            <ac:picMk id="3" creationId="{0E2E7CA5-6151-41BF-818B-8EFB72382B31}"/>
          </ac:picMkLst>
        </pc:picChg>
      </pc:sldChg>
      <pc:sldChg chg="addSp delSp modSp new mod">
        <pc:chgData name="Yilin Pan" userId="e3adc068-8b75-418c-bb44-937eac70a966" providerId="ADAL" clId="{CA51502B-6C41-4760-90DD-72903A575C47}" dt="2021-04-12T13:45:15.508" v="10370" actId="14100"/>
        <pc:sldMkLst>
          <pc:docMk/>
          <pc:sldMk cId="2331325223" sldId="358"/>
        </pc:sldMkLst>
        <pc:spChg chg="mod">
          <ac:chgData name="Yilin Pan" userId="e3adc068-8b75-418c-bb44-937eac70a966" providerId="ADAL" clId="{CA51502B-6C41-4760-90DD-72903A575C47}" dt="2021-04-12T13:43:39.606" v="10367" actId="20577"/>
          <ac:spMkLst>
            <pc:docMk/>
            <pc:sldMk cId="2331325223" sldId="358"/>
            <ac:spMk id="2" creationId="{489FD8CA-EC0C-4B41-BBB7-30908EDEECA0}"/>
          </ac:spMkLst>
        </pc:spChg>
        <pc:spChg chg="del">
          <ac:chgData name="Yilin Pan" userId="e3adc068-8b75-418c-bb44-937eac70a966" providerId="ADAL" clId="{CA51502B-6C41-4760-90DD-72903A575C47}" dt="2021-04-12T13:45:10.417" v="10368"/>
          <ac:spMkLst>
            <pc:docMk/>
            <pc:sldMk cId="2331325223" sldId="358"/>
            <ac:spMk id="3" creationId="{CCCE4ABA-F3E7-49E8-955E-833E298C03A5}"/>
          </ac:spMkLst>
        </pc:spChg>
        <pc:graphicFrameChg chg="add mod modGraphic">
          <ac:chgData name="Yilin Pan" userId="e3adc068-8b75-418c-bb44-937eac70a966" providerId="ADAL" clId="{CA51502B-6C41-4760-90DD-72903A575C47}" dt="2021-04-12T13:45:15.508" v="10370" actId="14100"/>
          <ac:graphicFrameMkLst>
            <pc:docMk/>
            <pc:sldMk cId="2331325223" sldId="358"/>
            <ac:graphicFrameMk id="4" creationId="{DF947F09-A91F-4B9D-940F-B9A2DF120D9F}"/>
          </ac:graphicFrameMkLst>
        </pc:graphicFrameChg>
      </pc:sldChg>
    </pc:docChg>
  </pc:docChgLst>
  <pc:docChgLst>
    <pc:chgData name="Alaka Holla" userId="S::aholla@worldbank.org::2f62bb69-86e9-4a2f-9c0e-66bba8fcda54" providerId="AD" clId="Web-{CEFAD80E-F876-70E3-96DF-998467A44FE9}"/>
    <pc:docChg chg="modSld">
      <pc:chgData name="Alaka Holla" userId="S::aholla@worldbank.org::2f62bb69-86e9-4a2f-9c0e-66bba8fcda54" providerId="AD" clId="Web-{CEFAD80E-F876-70E3-96DF-998467A44FE9}" dt="2021-03-12T16:20:30.916" v="296" actId="20577"/>
      <pc:docMkLst>
        <pc:docMk/>
      </pc:docMkLst>
      <pc:sldChg chg="modSp">
        <pc:chgData name="Alaka Holla" userId="S::aholla@worldbank.org::2f62bb69-86e9-4a2f-9c0e-66bba8fcda54" providerId="AD" clId="Web-{CEFAD80E-F876-70E3-96DF-998467A44FE9}" dt="2021-03-12T16:20:30.916" v="296" actId="20577"/>
        <pc:sldMkLst>
          <pc:docMk/>
          <pc:sldMk cId="3469638142" sldId="351"/>
        </pc:sldMkLst>
        <pc:spChg chg="mod">
          <ac:chgData name="Alaka Holla" userId="S::aholla@worldbank.org::2f62bb69-86e9-4a2f-9c0e-66bba8fcda54" providerId="AD" clId="Web-{CEFAD80E-F876-70E3-96DF-998467A44FE9}" dt="2021-03-12T16:20:30.916" v="296" actId="20577"/>
          <ac:spMkLst>
            <pc:docMk/>
            <pc:sldMk cId="3469638142" sldId="351"/>
            <ac:spMk id="3" creationId="{FC124661-6BF9-4D07-A86C-D4553242B70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ypan_worldbank_org1/Documents/8_Brazil/Working%20spreadsheets/PADIN%20Cost%20Analaysis_0312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D7680"/>
            </a:solidFill>
            <a:ln>
              <a:noFill/>
            </a:ln>
            <a:effectLst/>
          </c:spPr>
          <c:invertIfNegative val="0"/>
          <c:cat>
            <c:strRef>
              <c:f>'Cost per beneficiery'!$A$2:$A$33</c:f>
              <c:strCache>
                <c:ptCount val="32"/>
                <c:pt idx="0">
                  <c:v>Martinópole</c:v>
                </c:pt>
                <c:pt idx="1">
                  <c:v>Trairi</c:v>
                </c:pt>
                <c:pt idx="2">
                  <c:v>Capistrano</c:v>
                </c:pt>
                <c:pt idx="3">
                  <c:v>Graça</c:v>
                </c:pt>
                <c:pt idx="4">
                  <c:v>Mucambo</c:v>
                </c:pt>
                <c:pt idx="5">
                  <c:v>Santana do Acaraú</c:v>
                </c:pt>
                <c:pt idx="6">
                  <c:v>Santana do Cariri </c:v>
                </c:pt>
                <c:pt idx="7">
                  <c:v>Moraújo</c:v>
                </c:pt>
                <c:pt idx="8">
                  <c:v>Novo Oriente </c:v>
                </c:pt>
                <c:pt idx="9">
                  <c:v>Uruoca </c:v>
                </c:pt>
                <c:pt idx="10">
                  <c:v>Viçosa do Ceará</c:v>
                </c:pt>
                <c:pt idx="11">
                  <c:v>Quiterianópolis</c:v>
                </c:pt>
                <c:pt idx="12">
                  <c:v>Granja </c:v>
                </c:pt>
                <c:pt idx="13">
                  <c:v>Irauçuba</c:v>
                </c:pt>
                <c:pt idx="14">
                  <c:v>Ararendá</c:v>
                </c:pt>
                <c:pt idx="15">
                  <c:v>Pereiro </c:v>
                </c:pt>
                <c:pt idx="16">
                  <c:v>Itarema</c:v>
                </c:pt>
                <c:pt idx="17">
                  <c:v>Miraíma</c:v>
                </c:pt>
                <c:pt idx="18">
                  <c:v>Choro </c:v>
                </c:pt>
                <c:pt idx="19">
                  <c:v>Itatira</c:v>
                </c:pt>
                <c:pt idx="20">
                  <c:v>Barroquinha</c:v>
                </c:pt>
                <c:pt idx="21">
                  <c:v>Tamboril</c:v>
                </c:pt>
                <c:pt idx="22">
                  <c:v>Boa Viagem </c:v>
                </c:pt>
                <c:pt idx="23">
                  <c:v>Croatá</c:v>
                </c:pt>
                <c:pt idx="24">
                  <c:v>Morrinhos</c:v>
                </c:pt>
                <c:pt idx="25">
                  <c:v>Amontada</c:v>
                </c:pt>
                <c:pt idx="26">
                  <c:v>Reriutaba </c:v>
                </c:pt>
                <c:pt idx="27">
                  <c:v>Tarrafas</c:v>
                </c:pt>
                <c:pt idx="28">
                  <c:v>Salitre</c:v>
                </c:pt>
                <c:pt idx="29">
                  <c:v>Tururu</c:v>
                </c:pt>
                <c:pt idx="30">
                  <c:v>Itapiúna </c:v>
                </c:pt>
                <c:pt idx="31">
                  <c:v>Ipueiras</c:v>
                </c:pt>
              </c:strCache>
            </c:strRef>
          </c:cat>
          <c:val>
            <c:numRef>
              <c:f>'Cost per beneficiery'!$B$2:$B$33</c:f>
              <c:numCache>
                <c:formatCode>0</c:formatCode>
                <c:ptCount val="32"/>
                <c:pt idx="0">
                  <c:v>120.52908584456779</c:v>
                </c:pt>
                <c:pt idx="1">
                  <c:v>110.619625</c:v>
                </c:pt>
                <c:pt idx="2">
                  <c:v>109.33740669533688</c:v>
                </c:pt>
                <c:pt idx="3">
                  <c:v>105.44958161360064</c:v>
                </c:pt>
                <c:pt idx="4">
                  <c:v>99.884190776322384</c:v>
                </c:pt>
                <c:pt idx="5">
                  <c:v>93.017270797475618</c:v>
                </c:pt>
                <c:pt idx="6">
                  <c:v>92.618149109655718</c:v>
                </c:pt>
                <c:pt idx="7">
                  <c:v>91.249103718637997</c:v>
                </c:pt>
                <c:pt idx="8">
                  <c:v>83.515053770483192</c:v>
                </c:pt>
                <c:pt idx="9">
                  <c:v>82.513422926829264</c:v>
                </c:pt>
                <c:pt idx="10">
                  <c:v>81.977940776322384</c:v>
                </c:pt>
                <c:pt idx="11">
                  <c:v>80.656250000000014</c:v>
                </c:pt>
                <c:pt idx="12">
                  <c:v>79.222818228422298</c:v>
                </c:pt>
                <c:pt idx="13">
                  <c:v>73.830474911386801</c:v>
                </c:pt>
                <c:pt idx="14">
                  <c:v>73.777058279454025</c:v>
                </c:pt>
                <c:pt idx="15">
                  <c:v>73.477940776322384</c:v>
                </c:pt>
                <c:pt idx="16">
                  <c:v>71.544061119465326</c:v>
                </c:pt>
                <c:pt idx="17">
                  <c:v>71.434986338531516</c:v>
                </c:pt>
                <c:pt idx="18">
                  <c:v>71.080216375178367</c:v>
                </c:pt>
                <c:pt idx="19">
                  <c:v>70.477940776322384</c:v>
                </c:pt>
                <c:pt idx="20">
                  <c:v>68.136331440199953</c:v>
                </c:pt>
                <c:pt idx="21">
                  <c:v>64.598793345543356</c:v>
                </c:pt>
                <c:pt idx="22">
                  <c:v>64.508169578953229</c:v>
                </c:pt>
                <c:pt idx="23">
                  <c:v>63.290440776322384</c:v>
                </c:pt>
                <c:pt idx="24">
                  <c:v>63.125665756302524</c:v>
                </c:pt>
                <c:pt idx="25">
                  <c:v>62.537831186386768</c:v>
                </c:pt>
                <c:pt idx="26">
                  <c:v>62.13570860085607</c:v>
                </c:pt>
                <c:pt idx="27">
                  <c:v>61.12377410965572</c:v>
                </c:pt>
                <c:pt idx="28">
                  <c:v>60.013357442989047</c:v>
                </c:pt>
                <c:pt idx="29">
                  <c:v>58.029411473689009</c:v>
                </c:pt>
                <c:pt idx="30">
                  <c:v>56.714554945054942</c:v>
                </c:pt>
                <c:pt idx="31">
                  <c:v>56.328582481425627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2F-4921-A68D-EE3D54957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1802048"/>
        <c:axId val="862542800"/>
      </c:barChart>
      <c:catAx>
        <c:axId val="91180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542800"/>
        <c:crosses val="autoZero"/>
        <c:auto val="1"/>
        <c:lblAlgn val="ctr"/>
        <c:lblOffset val="100"/>
        <c:noMultiLvlLbl val="0"/>
      </c:catAx>
      <c:valAx>
        <c:axId val="86254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802048"/>
        <c:crosses val="autoZero"/>
        <c:crossBetween val="between"/>
      </c:valAx>
      <c:spPr>
        <a:noFill/>
        <a:ln>
          <a:noFill/>
        </a:ln>
        <a:effectLst>
          <a:glow rad="127000">
            <a:schemeClr val="accent1"/>
          </a:glo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B99CB-9A4C-4129-BCEC-42CFCB79A6FF}" type="doc">
      <dgm:prSet loTypeId="urn:microsoft.com/office/officeart/2005/8/layout/hierarchy4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AF7660D-B1ED-484F-A96B-EDFF69C3DCDE}">
      <dgm:prSet phldrT="[Text]" custT="1"/>
      <dgm:spPr>
        <a:solidFill>
          <a:srgbClr val="DADADA"/>
        </a:solidFill>
      </dgm:spPr>
      <dgm:t>
        <a:bodyPr/>
        <a:lstStyle/>
        <a:p>
          <a:r>
            <a:rPr lang="en-US" sz="4800" b="1" dirty="0">
              <a:latin typeface="Andes ExtraLight" panose="02000000000000000000" pitchFamily="50" charset="0"/>
            </a:rPr>
            <a:t>Accurate total &amp; unit costs</a:t>
          </a:r>
        </a:p>
      </dgm:t>
    </dgm:pt>
    <dgm:pt modelId="{1DA3B268-5D24-4E7C-94AC-226850B544BF}" type="parTrans" cxnId="{9B258F33-E0F5-4E0D-AE5F-847F1B6F62B1}">
      <dgm:prSet/>
      <dgm:spPr/>
      <dgm:t>
        <a:bodyPr/>
        <a:lstStyle/>
        <a:p>
          <a:endParaRPr lang="en-US"/>
        </a:p>
      </dgm:t>
    </dgm:pt>
    <dgm:pt modelId="{7A50943F-A6C3-4211-9F34-28C925BF5CD1}" type="sibTrans" cxnId="{9B258F33-E0F5-4E0D-AE5F-847F1B6F62B1}">
      <dgm:prSet/>
      <dgm:spPr/>
      <dgm:t>
        <a:bodyPr/>
        <a:lstStyle/>
        <a:p>
          <a:endParaRPr lang="en-US"/>
        </a:p>
      </dgm:t>
    </dgm:pt>
    <dgm:pt modelId="{4C976DF3-D320-48BE-BF86-D7172C3D5805}">
      <dgm:prSet phldrT="[Text]" custT="1"/>
      <dgm:spPr>
        <a:solidFill>
          <a:srgbClr val="F2DFCE"/>
        </a:solidFill>
      </dgm:spPr>
      <dgm:t>
        <a:bodyPr/>
        <a:lstStyle/>
        <a:p>
          <a:r>
            <a:rPr lang="en-US" sz="2800" b="1">
              <a:latin typeface="Andes ExtraLight" panose="02000000000000000000" pitchFamily="50" charset="0"/>
            </a:rPr>
            <a:t>Financing source</a:t>
          </a:r>
          <a:endParaRPr lang="en-US" sz="2800" b="1" dirty="0">
            <a:latin typeface="Andes ExtraLight" panose="02000000000000000000" pitchFamily="50" charset="0"/>
          </a:endParaRPr>
        </a:p>
      </dgm:t>
    </dgm:pt>
    <dgm:pt modelId="{1541DD2B-9288-469D-BC7E-0BC8C9010CAE}" type="parTrans" cxnId="{38E0452F-5E8F-4E5F-99C3-E821774C1843}">
      <dgm:prSet/>
      <dgm:spPr/>
      <dgm:t>
        <a:bodyPr/>
        <a:lstStyle/>
        <a:p>
          <a:endParaRPr lang="en-US"/>
        </a:p>
      </dgm:t>
    </dgm:pt>
    <dgm:pt modelId="{A93AB3B3-FD5C-4747-9AEE-9994B7571B75}" type="sibTrans" cxnId="{38E0452F-5E8F-4E5F-99C3-E821774C1843}">
      <dgm:prSet/>
      <dgm:spPr/>
      <dgm:t>
        <a:bodyPr/>
        <a:lstStyle/>
        <a:p>
          <a:endParaRPr lang="en-US"/>
        </a:p>
      </dgm:t>
    </dgm:pt>
    <dgm:pt modelId="{A825050D-BCF3-4389-87DF-60B7FE003980}">
      <dgm:prSet phldrT="[Text]" custT="1"/>
      <dgm:spPr>
        <a:solidFill>
          <a:srgbClr val="F2DFCE"/>
        </a:solidFill>
      </dgm:spPr>
      <dgm:t>
        <a:bodyPr/>
        <a:lstStyle/>
        <a:p>
          <a:r>
            <a:rPr lang="en-US" sz="1600" b="1">
              <a:latin typeface="Andes ExtraLight" panose="02000000000000000000" pitchFamily="50" charset="0"/>
            </a:rPr>
            <a:t>Federal</a:t>
          </a:r>
          <a:endParaRPr lang="en-US" sz="1600" b="1" dirty="0">
            <a:latin typeface="Andes ExtraLight" panose="02000000000000000000" pitchFamily="50" charset="0"/>
          </a:endParaRPr>
        </a:p>
      </dgm:t>
    </dgm:pt>
    <dgm:pt modelId="{A58AA6EA-0FAD-423A-967C-9BD4F6BC62C4}" type="parTrans" cxnId="{D6543FF3-CE90-4341-92E2-DF64E43AC884}">
      <dgm:prSet/>
      <dgm:spPr/>
      <dgm:t>
        <a:bodyPr/>
        <a:lstStyle/>
        <a:p>
          <a:endParaRPr lang="en-US"/>
        </a:p>
      </dgm:t>
    </dgm:pt>
    <dgm:pt modelId="{54D42C13-8BF5-4129-AE9A-80059B69B475}" type="sibTrans" cxnId="{D6543FF3-CE90-4341-92E2-DF64E43AC884}">
      <dgm:prSet/>
      <dgm:spPr/>
      <dgm:t>
        <a:bodyPr/>
        <a:lstStyle/>
        <a:p>
          <a:endParaRPr lang="en-US"/>
        </a:p>
      </dgm:t>
    </dgm:pt>
    <dgm:pt modelId="{9E322680-DCD8-4F6B-8B4C-7A5CC6CD73E2}">
      <dgm:prSet phldrT="[Text]" custT="1"/>
      <dgm:spPr>
        <a:solidFill>
          <a:srgbClr val="F2DFCE"/>
        </a:solidFill>
      </dgm:spPr>
      <dgm:t>
        <a:bodyPr/>
        <a:lstStyle/>
        <a:p>
          <a:r>
            <a:rPr lang="en-US" sz="1600" b="1">
              <a:latin typeface="Andes ExtraLight" panose="02000000000000000000" pitchFamily="50" charset="0"/>
            </a:rPr>
            <a:t>State</a:t>
          </a:r>
          <a:endParaRPr lang="en-US" sz="1600" b="1" dirty="0">
            <a:latin typeface="Andes ExtraLight" panose="02000000000000000000" pitchFamily="50" charset="0"/>
          </a:endParaRPr>
        </a:p>
      </dgm:t>
    </dgm:pt>
    <dgm:pt modelId="{D3D0F5BB-8C97-472A-975E-0ECFF5A63382}" type="parTrans" cxnId="{8B57EEEC-802B-4B4A-ABD7-20BB9AB48CC7}">
      <dgm:prSet/>
      <dgm:spPr/>
      <dgm:t>
        <a:bodyPr/>
        <a:lstStyle/>
        <a:p>
          <a:endParaRPr lang="en-US"/>
        </a:p>
      </dgm:t>
    </dgm:pt>
    <dgm:pt modelId="{AD1782E8-6B99-47E0-ACED-D15F76084404}" type="sibTrans" cxnId="{8B57EEEC-802B-4B4A-ABD7-20BB9AB48CC7}">
      <dgm:prSet/>
      <dgm:spPr/>
      <dgm:t>
        <a:bodyPr/>
        <a:lstStyle/>
        <a:p>
          <a:endParaRPr lang="en-US"/>
        </a:p>
      </dgm:t>
    </dgm:pt>
    <dgm:pt modelId="{E3AB4F05-D2F9-45AE-9598-B9D79A768346}">
      <dgm:prSet phldrT="[Text]" custT="1"/>
      <dgm:spPr>
        <a:solidFill>
          <a:srgbClr val="A3C5CC"/>
        </a:solidFill>
      </dgm:spPr>
      <dgm:t>
        <a:bodyPr/>
        <a:lstStyle/>
        <a:p>
          <a:r>
            <a:rPr lang="en-US" sz="2800" b="1">
              <a:latin typeface="Andes ExtraLight" panose="02000000000000000000" pitchFamily="50" charset="0"/>
            </a:rPr>
            <a:t>Cost drivers</a:t>
          </a:r>
          <a:endParaRPr lang="en-US" sz="2800" b="1" dirty="0">
            <a:latin typeface="Andes ExtraLight" panose="02000000000000000000" pitchFamily="50" charset="0"/>
          </a:endParaRPr>
        </a:p>
      </dgm:t>
    </dgm:pt>
    <dgm:pt modelId="{04F54E93-7238-4872-B9D3-4254ED44BA46}" type="parTrans" cxnId="{E548145F-B08E-4780-AAA3-E7012EEDF794}">
      <dgm:prSet/>
      <dgm:spPr/>
      <dgm:t>
        <a:bodyPr/>
        <a:lstStyle/>
        <a:p>
          <a:endParaRPr lang="en-US"/>
        </a:p>
      </dgm:t>
    </dgm:pt>
    <dgm:pt modelId="{9BC4F02F-8EB3-4535-8D0D-1E481299889B}" type="sibTrans" cxnId="{E548145F-B08E-4780-AAA3-E7012EEDF794}">
      <dgm:prSet/>
      <dgm:spPr/>
      <dgm:t>
        <a:bodyPr/>
        <a:lstStyle/>
        <a:p>
          <a:endParaRPr lang="en-US"/>
        </a:p>
      </dgm:t>
    </dgm:pt>
    <dgm:pt modelId="{AE598C16-399C-47F7-8B89-ED7EB2BBB1B9}">
      <dgm:prSet phldrT="[Text]" custT="1"/>
      <dgm:spPr>
        <a:solidFill>
          <a:srgbClr val="A3C5CC"/>
        </a:solidFill>
      </dgm:spPr>
      <dgm:t>
        <a:bodyPr/>
        <a:lstStyle/>
        <a:p>
          <a:r>
            <a:rPr lang="en-US" sz="1600" b="1" dirty="0">
              <a:latin typeface="Andes ExtraLight" panose="02000000000000000000" pitchFamily="50" charset="0"/>
            </a:rPr>
            <a:t>Personnel</a:t>
          </a:r>
        </a:p>
      </dgm:t>
    </dgm:pt>
    <dgm:pt modelId="{25163350-0830-40B0-8584-2BBDC1569ED1}" type="parTrans" cxnId="{4B926A79-83E9-44C9-AD75-962508DA6347}">
      <dgm:prSet/>
      <dgm:spPr/>
      <dgm:t>
        <a:bodyPr/>
        <a:lstStyle/>
        <a:p>
          <a:endParaRPr lang="en-US"/>
        </a:p>
      </dgm:t>
    </dgm:pt>
    <dgm:pt modelId="{30376397-B4E5-45EC-A2D9-C587862FF48C}" type="sibTrans" cxnId="{4B926A79-83E9-44C9-AD75-962508DA6347}">
      <dgm:prSet/>
      <dgm:spPr/>
      <dgm:t>
        <a:bodyPr/>
        <a:lstStyle/>
        <a:p>
          <a:endParaRPr lang="en-US"/>
        </a:p>
      </dgm:t>
    </dgm:pt>
    <dgm:pt modelId="{8860035B-CB81-440D-89DE-FAF2070EEB80}">
      <dgm:prSet phldrT="[Text]" custT="1"/>
      <dgm:spPr>
        <a:solidFill>
          <a:srgbClr val="F2DFCE"/>
        </a:solidFill>
      </dgm:spPr>
      <dgm:t>
        <a:bodyPr/>
        <a:lstStyle/>
        <a:p>
          <a:r>
            <a:rPr lang="en-US" sz="1600" b="1">
              <a:latin typeface="Andes ExtraLight" panose="02000000000000000000" pitchFamily="50" charset="0"/>
            </a:rPr>
            <a:t>Municipal</a:t>
          </a:r>
          <a:endParaRPr lang="en-US" sz="1600" b="1" dirty="0">
            <a:latin typeface="Andes ExtraLight" panose="02000000000000000000" pitchFamily="50" charset="0"/>
          </a:endParaRPr>
        </a:p>
      </dgm:t>
    </dgm:pt>
    <dgm:pt modelId="{19B3135B-42AD-47FD-9964-8963F1BBEAF2}" type="parTrans" cxnId="{CBDC9F12-F77E-40B4-8E1F-2DFCED5BA368}">
      <dgm:prSet/>
      <dgm:spPr/>
      <dgm:t>
        <a:bodyPr/>
        <a:lstStyle/>
        <a:p>
          <a:endParaRPr lang="en-US"/>
        </a:p>
      </dgm:t>
    </dgm:pt>
    <dgm:pt modelId="{CBBD11C1-7CF0-4B48-9CAA-5F9F9B6BE674}" type="sibTrans" cxnId="{CBDC9F12-F77E-40B4-8E1F-2DFCED5BA368}">
      <dgm:prSet/>
      <dgm:spPr/>
      <dgm:t>
        <a:bodyPr/>
        <a:lstStyle/>
        <a:p>
          <a:endParaRPr lang="en-US"/>
        </a:p>
      </dgm:t>
    </dgm:pt>
    <dgm:pt modelId="{041B2628-2970-4833-8576-A8E519541246}">
      <dgm:prSet phldrT="[Text]" custT="1"/>
      <dgm:spPr>
        <a:solidFill>
          <a:srgbClr val="A3C5CC"/>
        </a:solidFill>
      </dgm:spPr>
      <dgm:t>
        <a:bodyPr/>
        <a:lstStyle/>
        <a:p>
          <a:r>
            <a:rPr lang="en-US" sz="1600" b="1">
              <a:latin typeface="Andes ExtraLight" panose="02000000000000000000" pitchFamily="50" charset="0"/>
            </a:rPr>
            <a:t>Transport</a:t>
          </a:r>
          <a:endParaRPr lang="en-US" sz="1600" b="1" dirty="0">
            <a:latin typeface="Andes ExtraLight" panose="02000000000000000000" pitchFamily="50" charset="0"/>
          </a:endParaRPr>
        </a:p>
      </dgm:t>
    </dgm:pt>
    <dgm:pt modelId="{9FFFBD9E-93DA-4706-96D8-D46D7D6C3A0F}" type="parTrans" cxnId="{8F5F0BA0-05CB-4C18-882F-6123EC50C1E1}">
      <dgm:prSet/>
      <dgm:spPr/>
      <dgm:t>
        <a:bodyPr/>
        <a:lstStyle/>
        <a:p>
          <a:endParaRPr lang="en-US"/>
        </a:p>
      </dgm:t>
    </dgm:pt>
    <dgm:pt modelId="{6D4184B6-0C6B-4F3A-A5F6-664143EF11F5}" type="sibTrans" cxnId="{8F5F0BA0-05CB-4C18-882F-6123EC50C1E1}">
      <dgm:prSet/>
      <dgm:spPr/>
      <dgm:t>
        <a:bodyPr/>
        <a:lstStyle/>
        <a:p>
          <a:endParaRPr lang="en-US"/>
        </a:p>
      </dgm:t>
    </dgm:pt>
    <dgm:pt modelId="{D1984ACC-C7AD-4FA4-82E0-517D0FD499F0}">
      <dgm:prSet phldrT="[Text]" custT="1"/>
      <dgm:spPr>
        <a:solidFill>
          <a:srgbClr val="A3C5CC"/>
        </a:solidFill>
      </dgm:spPr>
      <dgm:t>
        <a:bodyPr/>
        <a:lstStyle/>
        <a:p>
          <a:r>
            <a:rPr lang="en-US" sz="1600" b="1">
              <a:latin typeface="Andes ExtraLight" panose="02000000000000000000" pitchFamily="50" charset="0"/>
            </a:rPr>
            <a:t>Support</a:t>
          </a:r>
          <a:endParaRPr lang="en-US" sz="1600" b="1" dirty="0">
            <a:latin typeface="Andes ExtraLight" panose="02000000000000000000" pitchFamily="50" charset="0"/>
          </a:endParaRPr>
        </a:p>
      </dgm:t>
    </dgm:pt>
    <dgm:pt modelId="{3BC38A36-2029-4CA6-9A34-56CE71420FDF}" type="parTrans" cxnId="{D588D338-1828-4EC7-9EB5-02F89A722F5D}">
      <dgm:prSet/>
      <dgm:spPr/>
      <dgm:t>
        <a:bodyPr/>
        <a:lstStyle/>
        <a:p>
          <a:endParaRPr lang="en-US"/>
        </a:p>
      </dgm:t>
    </dgm:pt>
    <dgm:pt modelId="{0BF9D27E-6F75-4244-A2CA-092AAA0B70B1}" type="sibTrans" cxnId="{D588D338-1828-4EC7-9EB5-02F89A722F5D}">
      <dgm:prSet/>
      <dgm:spPr/>
      <dgm:t>
        <a:bodyPr/>
        <a:lstStyle/>
        <a:p>
          <a:endParaRPr lang="en-US"/>
        </a:p>
      </dgm:t>
    </dgm:pt>
    <dgm:pt modelId="{05E8F875-1E27-485B-89F6-126E0F196D50}">
      <dgm:prSet phldrT="[Text]" custT="1"/>
      <dgm:spPr>
        <a:solidFill>
          <a:srgbClr val="A3C5CC"/>
        </a:solidFill>
      </dgm:spPr>
      <dgm:t>
        <a:bodyPr/>
        <a:lstStyle/>
        <a:p>
          <a:r>
            <a:rPr lang="en-US" sz="1600" b="1">
              <a:latin typeface="Andes ExtraLight" panose="02000000000000000000" pitchFamily="50" charset="0"/>
            </a:rPr>
            <a:t>Families</a:t>
          </a:r>
          <a:endParaRPr lang="en-US" sz="1600" b="1" dirty="0">
            <a:latin typeface="Andes ExtraLight" panose="02000000000000000000" pitchFamily="50" charset="0"/>
          </a:endParaRPr>
        </a:p>
      </dgm:t>
    </dgm:pt>
    <dgm:pt modelId="{F2B35B27-9B46-4CA4-9A39-342900365C1F}" type="parTrans" cxnId="{C92B3E44-ACA6-42EB-B6B7-3F017E06B388}">
      <dgm:prSet/>
      <dgm:spPr/>
      <dgm:t>
        <a:bodyPr/>
        <a:lstStyle/>
        <a:p>
          <a:endParaRPr lang="en-US"/>
        </a:p>
      </dgm:t>
    </dgm:pt>
    <dgm:pt modelId="{7D2144BE-A72F-43C2-8539-D247626C5B38}" type="sibTrans" cxnId="{C92B3E44-ACA6-42EB-B6B7-3F017E06B388}">
      <dgm:prSet/>
      <dgm:spPr/>
      <dgm:t>
        <a:bodyPr/>
        <a:lstStyle/>
        <a:p>
          <a:endParaRPr lang="en-US"/>
        </a:p>
      </dgm:t>
    </dgm:pt>
    <dgm:pt modelId="{AD96124D-0512-4B5B-B345-13DFCE172081}">
      <dgm:prSet phldrT="[Text]" custT="1"/>
      <dgm:spPr>
        <a:solidFill>
          <a:srgbClr val="FFF1E0"/>
        </a:solidFill>
      </dgm:spPr>
      <dgm:t>
        <a:bodyPr/>
        <a:lstStyle/>
        <a:p>
          <a:r>
            <a:rPr lang="en-US" sz="2800" b="1" dirty="0">
              <a:latin typeface="Andes ExtraLight" panose="02000000000000000000" pitchFamily="50" charset="0"/>
            </a:rPr>
            <a:t>Variation</a:t>
          </a:r>
        </a:p>
      </dgm:t>
    </dgm:pt>
    <dgm:pt modelId="{06DC09E6-ABFA-4BA4-B742-80DFEB6517F4}" type="parTrans" cxnId="{284EB5FB-FBF4-4C0C-B2D3-2BD6E3681388}">
      <dgm:prSet/>
      <dgm:spPr/>
      <dgm:t>
        <a:bodyPr/>
        <a:lstStyle/>
        <a:p>
          <a:endParaRPr lang="en-US"/>
        </a:p>
      </dgm:t>
    </dgm:pt>
    <dgm:pt modelId="{6B1DC0D9-CFC7-4A50-B8F0-2C8403573664}" type="sibTrans" cxnId="{284EB5FB-FBF4-4C0C-B2D3-2BD6E3681388}">
      <dgm:prSet/>
      <dgm:spPr/>
      <dgm:t>
        <a:bodyPr/>
        <a:lstStyle/>
        <a:p>
          <a:endParaRPr lang="en-US"/>
        </a:p>
      </dgm:t>
    </dgm:pt>
    <dgm:pt modelId="{B0A09AC7-03E1-40A1-B167-BB69E51D6A73}">
      <dgm:prSet phldrT="[Text]" custT="1"/>
      <dgm:spPr>
        <a:solidFill>
          <a:srgbClr val="FFF1E0"/>
        </a:solidFill>
      </dgm:spPr>
      <dgm:t>
        <a:bodyPr/>
        <a:lstStyle/>
        <a:p>
          <a:r>
            <a:rPr lang="en-US" sz="1600" b="1">
              <a:latin typeface="Andes ExtraLight" panose="02000000000000000000" pitchFamily="50" charset="0"/>
            </a:rPr>
            <a:t>Impact</a:t>
          </a:r>
          <a:endParaRPr lang="en-US" sz="1600" b="1" dirty="0">
            <a:latin typeface="Andes ExtraLight" panose="02000000000000000000" pitchFamily="50" charset="0"/>
          </a:endParaRPr>
        </a:p>
      </dgm:t>
    </dgm:pt>
    <dgm:pt modelId="{515B9D9C-D2ED-46DF-99DC-A419AD33FBB0}" type="parTrans" cxnId="{A530C8E6-89FF-4262-90D5-9F25D7085E79}">
      <dgm:prSet/>
      <dgm:spPr/>
      <dgm:t>
        <a:bodyPr/>
        <a:lstStyle/>
        <a:p>
          <a:endParaRPr lang="en-US"/>
        </a:p>
      </dgm:t>
    </dgm:pt>
    <dgm:pt modelId="{0DEAAB48-0F0D-473D-9852-35CD76CD272E}" type="sibTrans" cxnId="{A530C8E6-89FF-4262-90D5-9F25D7085E79}">
      <dgm:prSet/>
      <dgm:spPr/>
      <dgm:t>
        <a:bodyPr/>
        <a:lstStyle/>
        <a:p>
          <a:endParaRPr lang="en-US"/>
        </a:p>
      </dgm:t>
    </dgm:pt>
    <dgm:pt modelId="{36B37EC0-1E5F-460E-89E0-7D3C4399A911}">
      <dgm:prSet phldrT="[Text]" custT="1"/>
      <dgm:spPr>
        <a:solidFill>
          <a:srgbClr val="FFF1E0"/>
        </a:solidFill>
      </dgm:spPr>
      <dgm:t>
        <a:bodyPr/>
        <a:lstStyle/>
        <a:p>
          <a:r>
            <a:rPr lang="en-US" sz="1600" b="1">
              <a:latin typeface="Andes ExtraLight" panose="02000000000000000000" pitchFamily="50" charset="0"/>
            </a:rPr>
            <a:t>Implemen-tation </a:t>
          </a:r>
          <a:endParaRPr lang="en-US" sz="1600" b="1" dirty="0">
            <a:latin typeface="Andes ExtraLight" panose="02000000000000000000" pitchFamily="50" charset="0"/>
          </a:endParaRPr>
        </a:p>
      </dgm:t>
    </dgm:pt>
    <dgm:pt modelId="{26970B82-0350-47EC-B62D-2FD8F150D15F}" type="parTrans" cxnId="{C1FBCDF7-E75C-4B13-A0BF-35485C1F83A2}">
      <dgm:prSet/>
      <dgm:spPr/>
      <dgm:t>
        <a:bodyPr/>
        <a:lstStyle/>
        <a:p>
          <a:endParaRPr lang="en-US"/>
        </a:p>
      </dgm:t>
    </dgm:pt>
    <dgm:pt modelId="{24DBA58B-02AB-4A6C-B337-6DEF05EFF145}" type="sibTrans" cxnId="{C1FBCDF7-E75C-4B13-A0BF-35485C1F83A2}">
      <dgm:prSet/>
      <dgm:spPr/>
      <dgm:t>
        <a:bodyPr/>
        <a:lstStyle/>
        <a:p>
          <a:endParaRPr lang="en-US"/>
        </a:p>
      </dgm:t>
    </dgm:pt>
    <dgm:pt modelId="{67A7FEBE-10BF-449A-9EBF-C45944329A19}">
      <dgm:prSet phldrT="[Text]" custT="1"/>
      <dgm:spPr>
        <a:solidFill>
          <a:srgbClr val="FFF1E0"/>
        </a:solidFill>
      </dgm:spPr>
      <dgm:t>
        <a:bodyPr/>
        <a:lstStyle/>
        <a:p>
          <a:r>
            <a:rPr lang="en-US" sz="1600" b="1">
              <a:latin typeface="Andes ExtraLight" panose="02000000000000000000" pitchFamily="50" charset="0"/>
            </a:rPr>
            <a:t>High risk groups</a:t>
          </a:r>
          <a:endParaRPr lang="en-US" sz="1600" b="1" dirty="0">
            <a:latin typeface="Andes ExtraLight" panose="02000000000000000000" pitchFamily="50" charset="0"/>
          </a:endParaRPr>
        </a:p>
      </dgm:t>
    </dgm:pt>
    <dgm:pt modelId="{017A5115-92E0-4D8A-86FB-1B8AB2CB83AE}" type="parTrans" cxnId="{D74EB492-FDCF-4A99-ADB4-0B112FAA45A3}">
      <dgm:prSet/>
      <dgm:spPr/>
      <dgm:t>
        <a:bodyPr/>
        <a:lstStyle/>
        <a:p>
          <a:endParaRPr lang="en-US"/>
        </a:p>
      </dgm:t>
    </dgm:pt>
    <dgm:pt modelId="{52423918-4861-4091-A04E-05F6F0EFB6ED}" type="sibTrans" cxnId="{D74EB492-FDCF-4A99-ADB4-0B112FAA45A3}">
      <dgm:prSet/>
      <dgm:spPr/>
      <dgm:t>
        <a:bodyPr/>
        <a:lstStyle/>
        <a:p>
          <a:endParaRPr lang="en-US"/>
        </a:p>
      </dgm:t>
    </dgm:pt>
    <dgm:pt modelId="{8BDCB283-6FBF-4C1D-BF4D-C16D68636E2F}" type="pres">
      <dgm:prSet presAssocID="{F22B99CB-9A4C-4129-BCEC-42CFCB79A6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F4E5BB-701F-41FF-B1BC-FAA1A4A7468F}" type="pres">
      <dgm:prSet presAssocID="{5AF7660D-B1ED-484F-A96B-EDFF69C3DCDE}" presName="vertOne" presStyleCnt="0"/>
      <dgm:spPr/>
    </dgm:pt>
    <dgm:pt modelId="{BA9BB002-4CE9-4F7C-9CE9-178236272C6D}" type="pres">
      <dgm:prSet presAssocID="{5AF7660D-B1ED-484F-A96B-EDFF69C3DCDE}" presName="txOne" presStyleLbl="node0" presStyleIdx="0" presStyleCnt="1" custScaleY="16856">
        <dgm:presLayoutVars>
          <dgm:chPref val="3"/>
        </dgm:presLayoutVars>
      </dgm:prSet>
      <dgm:spPr/>
    </dgm:pt>
    <dgm:pt modelId="{7A442CFA-8519-4CFB-B80A-120E2785FDB3}" type="pres">
      <dgm:prSet presAssocID="{5AF7660D-B1ED-484F-A96B-EDFF69C3DCDE}" presName="parTransOne" presStyleCnt="0"/>
      <dgm:spPr/>
    </dgm:pt>
    <dgm:pt modelId="{07A37220-DE74-4D72-B372-6BE13E123D59}" type="pres">
      <dgm:prSet presAssocID="{5AF7660D-B1ED-484F-A96B-EDFF69C3DCDE}" presName="horzOne" presStyleCnt="0"/>
      <dgm:spPr/>
    </dgm:pt>
    <dgm:pt modelId="{F256B924-C45E-4EE8-84DB-A4FADC89BC01}" type="pres">
      <dgm:prSet presAssocID="{4C976DF3-D320-48BE-BF86-D7172C3D5805}" presName="vertTwo" presStyleCnt="0"/>
      <dgm:spPr/>
    </dgm:pt>
    <dgm:pt modelId="{2C8ADFDB-6D03-43D7-8EB5-7C59FAF812C7}" type="pres">
      <dgm:prSet presAssocID="{4C976DF3-D320-48BE-BF86-D7172C3D5805}" presName="txTwo" presStyleLbl="node2" presStyleIdx="0" presStyleCnt="3" custScaleY="12901" custLinFactNeighborX="-402" custLinFactNeighborY="-72625">
        <dgm:presLayoutVars>
          <dgm:chPref val="3"/>
        </dgm:presLayoutVars>
      </dgm:prSet>
      <dgm:spPr/>
    </dgm:pt>
    <dgm:pt modelId="{C5F69AD1-2AE3-438D-B902-CCE403AB67AC}" type="pres">
      <dgm:prSet presAssocID="{4C976DF3-D320-48BE-BF86-D7172C3D5805}" presName="parTransTwo" presStyleCnt="0"/>
      <dgm:spPr/>
    </dgm:pt>
    <dgm:pt modelId="{2B548DC1-3479-4ED6-90EB-02A32FAEAA44}" type="pres">
      <dgm:prSet presAssocID="{4C976DF3-D320-48BE-BF86-D7172C3D5805}" presName="horzTwo" presStyleCnt="0"/>
      <dgm:spPr/>
    </dgm:pt>
    <dgm:pt modelId="{89BCCB94-9734-4B11-A219-4A6DB11FECDF}" type="pres">
      <dgm:prSet presAssocID="{A825050D-BCF3-4389-87DF-60B7FE003980}" presName="vertThree" presStyleCnt="0"/>
      <dgm:spPr/>
    </dgm:pt>
    <dgm:pt modelId="{CCFC1D84-3406-4BC9-A896-286EEB47FA7A}" type="pres">
      <dgm:prSet presAssocID="{A825050D-BCF3-4389-87DF-60B7FE003980}" presName="txThree" presStyleLbl="node3" presStyleIdx="0" presStyleCnt="10" custScaleY="16879" custLinFactNeighborY="-14312">
        <dgm:presLayoutVars>
          <dgm:chPref val="3"/>
        </dgm:presLayoutVars>
      </dgm:prSet>
      <dgm:spPr/>
    </dgm:pt>
    <dgm:pt modelId="{444C637A-6F76-47F9-A3CF-34FEDD553746}" type="pres">
      <dgm:prSet presAssocID="{A825050D-BCF3-4389-87DF-60B7FE003980}" presName="horzThree" presStyleCnt="0"/>
      <dgm:spPr/>
    </dgm:pt>
    <dgm:pt modelId="{AFEBBA6A-21F7-4090-A475-25EA353D0E4E}" type="pres">
      <dgm:prSet presAssocID="{54D42C13-8BF5-4129-AE9A-80059B69B475}" presName="sibSpaceThree" presStyleCnt="0"/>
      <dgm:spPr/>
    </dgm:pt>
    <dgm:pt modelId="{22DFD542-7326-41B3-BA54-5FD0E7ED1B15}" type="pres">
      <dgm:prSet presAssocID="{9E322680-DCD8-4F6B-8B4C-7A5CC6CD73E2}" presName="vertThree" presStyleCnt="0"/>
      <dgm:spPr/>
    </dgm:pt>
    <dgm:pt modelId="{8BA4A159-C8C9-433F-A7E0-5F97AD16507A}" type="pres">
      <dgm:prSet presAssocID="{9E322680-DCD8-4F6B-8B4C-7A5CC6CD73E2}" presName="txThree" presStyleLbl="node3" presStyleIdx="1" presStyleCnt="10" custScaleY="16593" custLinFactNeighborX="2478" custLinFactNeighborY="-14104">
        <dgm:presLayoutVars>
          <dgm:chPref val="3"/>
        </dgm:presLayoutVars>
      </dgm:prSet>
      <dgm:spPr/>
    </dgm:pt>
    <dgm:pt modelId="{F9F2F50E-EB0E-4F4D-86BA-5057806A144D}" type="pres">
      <dgm:prSet presAssocID="{9E322680-DCD8-4F6B-8B4C-7A5CC6CD73E2}" presName="horzThree" presStyleCnt="0"/>
      <dgm:spPr/>
    </dgm:pt>
    <dgm:pt modelId="{3A52697F-6A67-4EE8-B223-4D087EFF6249}" type="pres">
      <dgm:prSet presAssocID="{AD1782E8-6B99-47E0-ACED-D15F76084404}" presName="sibSpaceThree" presStyleCnt="0"/>
      <dgm:spPr/>
    </dgm:pt>
    <dgm:pt modelId="{72A18ACC-BDF9-4660-B9D3-E79C8C3AD76B}" type="pres">
      <dgm:prSet presAssocID="{8860035B-CB81-440D-89DE-FAF2070EEB80}" presName="vertThree" presStyleCnt="0"/>
      <dgm:spPr/>
    </dgm:pt>
    <dgm:pt modelId="{94B94D6C-97CA-4238-9279-F05A2BED0778}" type="pres">
      <dgm:prSet presAssocID="{8860035B-CB81-440D-89DE-FAF2070EEB80}" presName="txThree" presStyleLbl="node3" presStyleIdx="2" presStyleCnt="10" custScaleY="16661" custLinFactNeighborX="4955" custLinFactNeighborY="-14104">
        <dgm:presLayoutVars>
          <dgm:chPref val="3"/>
        </dgm:presLayoutVars>
      </dgm:prSet>
      <dgm:spPr/>
    </dgm:pt>
    <dgm:pt modelId="{112E6990-8402-4737-B654-BD5C5979892B}" type="pres">
      <dgm:prSet presAssocID="{8860035B-CB81-440D-89DE-FAF2070EEB80}" presName="horzThree" presStyleCnt="0"/>
      <dgm:spPr/>
    </dgm:pt>
    <dgm:pt modelId="{C53932E9-864E-401C-B42A-2B6BFC2D6122}" type="pres">
      <dgm:prSet presAssocID="{A93AB3B3-FD5C-4747-9AEE-9994B7571B75}" presName="sibSpaceTwo" presStyleCnt="0"/>
      <dgm:spPr/>
    </dgm:pt>
    <dgm:pt modelId="{5FA37146-394C-42B9-9210-22526C52F3AC}" type="pres">
      <dgm:prSet presAssocID="{E3AB4F05-D2F9-45AE-9598-B9D79A768346}" presName="vertTwo" presStyleCnt="0"/>
      <dgm:spPr/>
    </dgm:pt>
    <dgm:pt modelId="{F7D2CB81-8BA3-49CA-98A4-63C4E9606A6B}" type="pres">
      <dgm:prSet presAssocID="{E3AB4F05-D2F9-45AE-9598-B9D79A768346}" presName="txTwo" presStyleLbl="node2" presStyleIdx="1" presStyleCnt="3" custScaleY="12902" custLinFactNeighborX="-600" custLinFactNeighborY="-74761">
        <dgm:presLayoutVars>
          <dgm:chPref val="3"/>
        </dgm:presLayoutVars>
      </dgm:prSet>
      <dgm:spPr/>
    </dgm:pt>
    <dgm:pt modelId="{B9628B43-3AA2-413C-A062-0920C925DDD5}" type="pres">
      <dgm:prSet presAssocID="{E3AB4F05-D2F9-45AE-9598-B9D79A768346}" presName="parTransTwo" presStyleCnt="0"/>
      <dgm:spPr/>
    </dgm:pt>
    <dgm:pt modelId="{53DB0501-E7CD-456B-A8AC-336C148656A0}" type="pres">
      <dgm:prSet presAssocID="{E3AB4F05-D2F9-45AE-9598-B9D79A768346}" presName="horzTwo" presStyleCnt="0"/>
      <dgm:spPr/>
    </dgm:pt>
    <dgm:pt modelId="{1D47C32A-9794-4D86-BF6C-6F5BFE8A3B41}" type="pres">
      <dgm:prSet presAssocID="{AE598C16-399C-47F7-8B89-ED7EB2BBB1B9}" presName="vertThree" presStyleCnt="0"/>
      <dgm:spPr/>
    </dgm:pt>
    <dgm:pt modelId="{0FA9C0F0-1A58-4FA4-81B3-3C458330D816}" type="pres">
      <dgm:prSet presAssocID="{AE598C16-399C-47F7-8B89-ED7EB2BBB1B9}" presName="txThree" presStyleLbl="node3" presStyleIdx="3" presStyleCnt="10" custScaleY="16782" custLinFactNeighborX="33" custLinFactNeighborY="1258">
        <dgm:presLayoutVars>
          <dgm:chPref val="3"/>
        </dgm:presLayoutVars>
      </dgm:prSet>
      <dgm:spPr/>
    </dgm:pt>
    <dgm:pt modelId="{C4378A37-E70F-4681-8A36-176BC77C8E64}" type="pres">
      <dgm:prSet presAssocID="{AE598C16-399C-47F7-8B89-ED7EB2BBB1B9}" presName="horzThree" presStyleCnt="0"/>
      <dgm:spPr/>
    </dgm:pt>
    <dgm:pt modelId="{5A04DDB1-E01B-4D47-A87F-8DA86FBB09DC}" type="pres">
      <dgm:prSet presAssocID="{30376397-B4E5-45EC-A2D9-C587862FF48C}" presName="sibSpaceThree" presStyleCnt="0"/>
      <dgm:spPr/>
    </dgm:pt>
    <dgm:pt modelId="{AEB32F06-DFA6-4AF3-849B-EFC4A12C8078}" type="pres">
      <dgm:prSet presAssocID="{041B2628-2970-4833-8576-A8E519541246}" presName="vertThree" presStyleCnt="0"/>
      <dgm:spPr/>
    </dgm:pt>
    <dgm:pt modelId="{1FA1D995-4CF4-45C1-BBD2-A03BAC2EEDAF}" type="pres">
      <dgm:prSet presAssocID="{041B2628-2970-4833-8576-A8E519541246}" presName="txThree" presStyleLbl="node3" presStyleIdx="4" presStyleCnt="10" custScaleY="16509" custLinFactNeighborX="5497" custLinFactNeighborY="1465">
        <dgm:presLayoutVars>
          <dgm:chPref val="3"/>
        </dgm:presLayoutVars>
      </dgm:prSet>
      <dgm:spPr/>
    </dgm:pt>
    <dgm:pt modelId="{6D04C156-882F-43A3-82C4-CF8B843E1289}" type="pres">
      <dgm:prSet presAssocID="{041B2628-2970-4833-8576-A8E519541246}" presName="horzThree" presStyleCnt="0"/>
      <dgm:spPr/>
    </dgm:pt>
    <dgm:pt modelId="{2B6F32A4-39E1-45B3-B719-9C494D229E9C}" type="pres">
      <dgm:prSet presAssocID="{6D4184B6-0C6B-4F3A-A5F6-664143EF11F5}" presName="sibSpaceThree" presStyleCnt="0"/>
      <dgm:spPr/>
    </dgm:pt>
    <dgm:pt modelId="{028ADE81-A3C2-4A7D-80B9-EB254CB5B50B}" type="pres">
      <dgm:prSet presAssocID="{D1984ACC-C7AD-4FA4-82E0-517D0FD499F0}" presName="vertThree" presStyleCnt="0"/>
      <dgm:spPr/>
    </dgm:pt>
    <dgm:pt modelId="{091E02E7-5716-419A-9D5F-82EB0A9F7268}" type="pres">
      <dgm:prSet presAssocID="{D1984ACC-C7AD-4FA4-82E0-517D0FD499F0}" presName="txThree" presStyleLbl="node3" presStyleIdx="5" presStyleCnt="10" custScaleY="16866" custLinFactNeighborX="7621" custLinFactNeighborY="1261">
        <dgm:presLayoutVars>
          <dgm:chPref val="3"/>
        </dgm:presLayoutVars>
      </dgm:prSet>
      <dgm:spPr/>
    </dgm:pt>
    <dgm:pt modelId="{FECC5DB0-4168-4D9F-81A7-B8C8C4E147DE}" type="pres">
      <dgm:prSet presAssocID="{D1984ACC-C7AD-4FA4-82E0-517D0FD499F0}" presName="horzThree" presStyleCnt="0"/>
      <dgm:spPr/>
    </dgm:pt>
    <dgm:pt modelId="{0EA82F22-A680-49D8-93A1-453F5FE8B486}" type="pres">
      <dgm:prSet presAssocID="{0BF9D27E-6F75-4244-A2CA-092AAA0B70B1}" presName="sibSpaceThree" presStyleCnt="0"/>
      <dgm:spPr/>
    </dgm:pt>
    <dgm:pt modelId="{A1FE0C80-5B1A-4061-9DA4-7275FC90E162}" type="pres">
      <dgm:prSet presAssocID="{05E8F875-1E27-485B-89F6-126E0F196D50}" presName="vertThree" presStyleCnt="0"/>
      <dgm:spPr/>
    </dgm:pt>
    <dgm:pt modelId="{78DBA9C7-903D-4506-A833-19048AA26C73}" type="pres">
      <dgm:prSet presAssocID="{05E8F875-1E27-485B-89F6-126E0F196D50}" presName="txThree" presStyleLbl="node3" presStyleIdx="6" presStyleCnt="10" custScaleY="16873" custLinFactNeighborX="8877" custLinFactNeighborY="1257">
        <dgm:presLayoutVars>
          <dgm:chPref val="3"/>
        </dgm:presLayoutVars>
      </dgm:prSet>
      <dgm:spPr/>
    </dgm:pt>
    <dgm:pt modelId="{FCDB968B-1595-4766-B7E8-554858EF6E6A}" type="pres">
      <dgm:prSet presAssocID="{05E8F875-1E27-485B-89F6-126E0F196D50}" presName="horzThree" presStyleCnt="0"/>
      <dgm:spPr/>
    </dgm:pt>
    <dgm:pt modelId="{CEA07AB9-5B4D-483A-88B9-560FC113AC5F}" type="pres">
      <dgm:prSet presAssocID="{9BC4F02F-8EB3-4535-8D0D-1E481299889B}" presName="sibSpaceTwo" presStyleCnt="0"/>
      <dgm:spPr/>
    </dgm:pt>
    <dgm:pt modelId="{8D194FA5-4CAC-41FD-A996-9F6E37AD041D}" type="pres">
      <dgm:prSet presAssocID="{AD96124D-0512-4B5B-B345-13DFCE172081}" presName="vertTwo" presStyleCnt="0"/>
      <dgm:spPr/>
    </dgm:pt>
    <dgm:pt modelId="{2AF5628E-7359-430D-AC44-1470F4E0111D}" type="pres">
      <dgm:prSet presAssocID="{AD96124D-0512-4B5B-B345-13DFCE172081}" presName="txTwo" presStyleLbl="node2" presStyleIdx="2" presStyleCnt="3" custScaleY="12355" custLinFactNeighborX="-1249" custLinFactNeighborY="-72625">
        <dgm:presLayoutVars>
          <dgm:chPref val="3"/>
        </dgm:presLayoutVars>
      </dgm:prSet>
      <dgm:spPr/>
    </dgm:pt>
    <dgm:pt modelId="{03F01014-E9F1-4ABB-A053-1EAC4FD9B659}" type="pres">
      <dgm:prSet presAssocID="{AD96124D-0512-4B5B-B345-13DFCE172081}" presName="parTransTwo" presStyleCnt="0"/>
      <dgm:spPr/>
    </dgm:pt>
    <dgm:pt modelId="{30D63931-6979-4D80-AAD2-E5A1C36CF5F9}" type="pres">
      <dgm:prSet presAssocID="{AD96124D-0512-4B5B-B345-13DFCE172081}" presName="horzTwo" presStyleCnt="0"/>
      <dgm:spPr/>
    </dgm:pt>
    <dgm:pt modelId="{B1E2A8A6-9297-42B2-84AD-631232CA6169}" type="pres">
      <dgm:prSet presAssocID="{B0A09AC7-03E1-40A1-B167-BB69E51D6A73}" presName="vertThree" presStyleCnt="0"/>
      <dgm:spPr/>
    </dgm:pt>
    <dgm:pt modelId="{E1B9846D-99BA-42DF-AF52-63E63C29515C}" type="pres">
      <dgm:prSet presAssocID="{B0A09AC7-03E1-40A1-B167-BB69E51D6A73}" presName="txThree" presStyleLbl="node3" presStyleIdx="7" presStyleCnt="10" custScaleX="91075" custScaleY="15557" custLinFactNeighborX="-4698" custLinFactNeighborY="-14761">
        <dgm:presLayoutVars>
          <dgm:chPref val="3"/>
        </dgm:presLayoutVars>
      </dgm:prSet>
      <dgm:spPr/>
    </dgm:pt>
    <dgm:pt modelId="{DABE2E3E-FC78-4432-8964-17FB477EB8DF}" type="pres">
      <dgm:prSet presAssocID="{B0A09AC7-03E1-40A1-B167-BB69E51D6A73}" presName="horzThree" presStyleCnt="0"/>
      <dgm:spPr/>
    </dgm:pt>
    <dgm:pt modelId="{4AEAB384-51D9-448E-B17C-30BFCAA1D736}" type="pres">
      <dgm:prSet presAssocID="{0DEAAB48-0F0D-473D-9852-35CD76CD272E}" presName="sibSpaceThree" presStyleCnt="0"/>
      <dgm:spPr/>
    </dgm:pt>
    <dgm:pt modelId="{5073489A-7E4C-457E-ADFC-F0357584E233}" type="pres">
      <dgm:prSet presAssocID="{36B37EC0-1E5F-460E-89E0-7D3C4399A911}" presName="vertThree" presStyleCnt="0"/>
      <dgm:spPr/>
    </dgm:pt>
    <dgm:pt modelId="{12652423-4EBC-4FF4-B759-69BF30B26DF3}" type="pres">
      <dgm:prSet presAssocID="{36B37EC0-1E5F-460E-89E0-7D3C4399A911}" presName="txThree" presStyleLbl="node3" presStyleIdx="8" presStyleCnt="10" custScaleX="101457" custScaleY="15347" custLinFactNeighborX="-4696" custLinFactNeighborY="-14761">
        <dgm:presLayoutVars>
          <dgm:chPref val="3"/>
        </dgm:presLayoutVars>
      </dgm:prSet>
      <dgm:spPr/>
    </dgm:pt>
    <dgm:pt modelId="{D31CE683-F4A8-4460-9B71-F3CA32399022}" type="pres">
      <dgm:prSet presAssocID="{36B37EC0-1E5F-460E-89E0-7D3C4399A911}" presName="horzThree" presStyleCnt="0"/>
      <dgm:spPr/>
    </dgm:pt>
    <dgm:pt modelId="{82351A7F-3273-4450-AF83-BE248E762F8A}" type="pres">
      <dgm:prSet presAssocID="{24DBA58B-02AB-4A6C-B337-6DEF05EFF145}" presName="sibSpaceThree" presStyleCnt="0"/>
      <dgm:spPr/>
    </dgm:pt>
    <dgm:pt modelId="{D23C1871-90AD-4F4B-A45F-A9E8E41ADB89}" type="pres">
      <dgm:prSet presAssocID="{67A7FEBE-10BF-449A-9EBF-C45944329A19}" presName="vertThree" presStyleCnt="0"/>
      <dgm:spPr/>
    </dgm:pt>
    <dgm:pt modelId="{3FF08920-2D1C-4E10-8709-1E7EE56C8899}" type="pres">
      <dgm:prSet presAssocID="{67A7FEBE-10BF-449A-9EBF-C45944329A19}" presName="txThree" presStyleLbl="node3" presStyleIdx="9" presStyleCnt="10" custScaleX="79977" custScaleY="15971" custLinFactNeighborX="-4508" custLinFactNeighborY="-15073">
        <dgm:presLayoutVars>
          <dgm:chPref val="3"/>
        </dgm:presLayoutVars>
      </dgm:prSet>
      <dgm:spPr/>
    </dgm:pt>
    <dgm:pt modelId="{28542566-31D7-430B-A446-47689673F5C4}" type="pres">
      <dgm:prSet presAssocID="{67A7FEBE-10BF-449A-9EBF-C45944329A19}" presName="horzThree" presStyleCnt="0"/>
      <dgm:spPr/>
    </dgm:pt>
  </dgm:ptLst>
  <dgm:cxnLst>
    <dgm:cxn modelId="{CBDC9F12-F77E-40B4-8E1F-2DFCED5BA368}" srcId="{4C976DF3-D320-48BE-BF86-D7172C3D5805}" destId="{8860035B-CB81-440D-89DE-FAF2070EEB80}" srcOrd="2" destOrd="0" parTransId="{19B3135B-42AD-47FD-9964-8963F1BBEAF2}" sibTransId="{CBBD11C1-7CF0-4B48-9CAA-5F9F9B6BE674}"/>
    <dgm:cxn modelId="{2351B416-68C1-4EAB-8BE7-FC451FFFB9AE}" type="presOf" srcId="{041B2628-2970-4833-8576-A8E519541246}" destId="{1FA1D995-4CF4-45C1-BBD2-A03BAC2EEDAF}" srcOrd="0" destOrd="0" presId="urn:microsoft.com/office/officeart/2005/8/layout/hierarchy4"/>
    <dgm:cxn modelId="{CD416B1E-31C6-4F82-8376-D8638E2B7721}" type="presOf" srcId="{A825050D-BCF3-4389-87DF-60B7FE003980}" destId="{CCFC1D84-3406-4BC9-A896-286EEB47FA7A}" srcOrd="0" destOrd="0" presId="urn:microsoft.com/office/officeart/2005/8/layout/hierarchy4"/>
    <dgm:cxn modelId="{38E0452F-5E8F-4E5F-99C3-E821774C1843}" srcId="{5AF7660D-B1ED-484F-A96B-EDFF69C3DCDE}" destId="{4C976DF3-D320-48BE-BF86-D7172C3D5805}" srcOrd="0" destOrd="0" parTransId="{1541DD2B-9288-469D-BC7E-0BC8C9010CAE}" sibTransId="{A93AB3B3-FD5C-4747-9AEE-9994B7571B75}"/>
    <dgm:cxn modelId="{A7332431-2991-4A14-9CCF-6A5B7BEC01B1}" type="presOf" srcId="{AE598C16-399C-47F7-8B89-ED7EB2BBB1B9}" destId="{0FA9C0F0-1A58-4FA4-81B3-3C458330D816}" srcOrd="0" destOrd="0" presId="urn:microsoft.com/office/officeart/2005/8/layout/hierarchy4"/>
    <dgm:cxn modelId="{9B258F33-E0F5-4E0D-AE5F-847F1B6F62B1}" srcId="{F22B99CB-9A4C-4129-BCEC-42CFCB79A6FF}" destId="{5AF7660D-B1ED-484F-A96B-EDFF69C3DCDE}" srcOrd="0" destOrd="0" parTransId="{1DA3B268-5D24-4E7C-94AC-226850B544BF}" sibTransId="{7A50943F-A6C3-4211-9F34-28C925BF5CD1}"/>
    <dgm:cxn modelId="{D588D338-1828-4EC7-9EB5-02F89A722F5D}" srcId="{E3AB4F05-D2F9-45AE-9598-B9D79A768346}" destId="{D1984ACC-C7AD-4FA4-82E0-517D0FD499F0}" srcOrd="2" destOrd="0" parTransId="{3BC38A36-2029-4CA6-9A34-56CE71420FDF}" sibTransId="{0BF9D27E-6F75-4244-A2CA-092AAA0B70B1}"/>
    <dgm:cxn modelId="{01DA7A3B-39D0-4DDB-B989-36CA2761BC5D}" type="presOf" srcId="{AD96124D-0512-4B5B-B345-13DFCE172081}" destId="{2AF5628E-7359-430D-AC44-1470F4E0111D}" srcOrd="0" destOrd="0" presId="urn:microsoft.com/office/officeart/2005/8/layout/hierarchy4"/>
    <dgm:cxn modelId="{E548145F-B08E-4780-AAA3-E7012EEDF794}" srcId="{5AF7660D-B1ED-484F-A96B-EDFF69C3DCDE}" destId="{E3AB4F05-D2F9-45AE-9598-B9D79A768346}" srcOrd="1" destOrd="0" parTransId="{04F54E93-7238-4872-B9D3-4254ED44BA46}" sibTransId="{9BC4F02F-8EB3-4535-8D0D-1E481299889B}"/>
    <dgm:cxn modelId="{C92B3E44-ACA6-42EB-B6B7-3F017E06B388}" srcId="{E3AB4F05-D2F9-45AE-9598-B9D79A768346}" destId="{05E8F875-1E27-485B-89F6-126E0F196D50}" srcOrd="3" destOrd="0" parTransId="{F2B35B27-9B46-4CA4-9A39-342900365C1F}" sibTransId="{7D2144BE-A72F-43C2-8539-D247626C5B38}"/>
    <dgm:cxn modelId="{D11EA467-A2C1-48D5-91FB-AE819E61BDD3}" type="presOf" srcId="{5AF7660D-B1ED-484F-A96B-EDFF69C3DCDE}" destId="{BA9BB002-4CE9-4F7C-9CE9-178236272C6D}" srcOrd="0" destOrd="0" presId="urn:microsoft.com/office/officeart/2005/8/layout/hierarchy4"/>
    <dgm:cxn modelId="{ADD3DA49-D6E7-4887-9BB1-D99A2B4B3F22}" type="presOf" srcId="{D1984ACC-C7AD-4FA4-82E0-517D0FD499F0}" destId="{091E02E7-5716-419A-9D5F-82EB0A9F7268}" srcOrd="0" destOrd="0" presId="urn:microsoft.com/office/officeart/2005/8/layout/hierarchy4"/>
    <dgm:cxn modelId="{62BB254A-D1AE-41F1-BF84-CA59AC83F598}" type="presOf" srcId="{8860035B-CB81-440D-89DE-FAF2070EEB80}" destId="{94B94D6C-97CA-4238-9279-F05A2BED0778}" srcOrd="0" destOrd="0" presId="urn:microsoft.com/office/officeart/2005/8/layout/hierarchy4"/>
    <dgm:cxn modelId="{1A58C14F-C0C6-408F-B636-52E22A7C7294}" type="presOf" srcId="{36B37EC0-1E5F-460E-89E0-7D3C4399A911}" destId="{12652423-4EBC-4FF4-B759-69BF30B26DF3}" srcOrd="0" destOrd="0" presId="urn:microsoft.com/office/officeart/2005/8/layout/hierarchy4"/>
    <dgm:cxn modelId="{BE530D72-0439-496B-BFF0-020D12EEDC8A}" type="presOf" srcId="{E3AB4F05-D2F9-45AE-9598-B9D79A768346}" destId="{F7D2CB81-8BA3-49CA-98A4-63C4E9606A6B}" srcOrd="0" destOrd="0" presId="urn:microsoft.com/office/officeart/2005/8/layout/hierarchy4"/>
    <dgm:cxn modelId="{4B926A79-83E9-44C9-AD75-962508DA6347}" srcId="{E3AB4F05-D2F9-45AE-9598-B9D79A768346}" destId="{AE598C16-399C-47F7-8B89-ED7EB2BBB1B9}" srcOrd="0" destOrd="0" parTransId="{25163350-0830-40B0-8584-2BBDC1569ED1}" sibTransId="{30376397-B4E5-45EC-A2D9-C587862FF48C}"/>
    <dgm:cxn modelId="{6928C47A-906F-4996-902C-FB5B9633E129}" type="presOf" srcId="{67A7FEBE-10BF-449A-9EBF-C45944329A19}" destId="{3FF08920-2D1C-4E10-8709-1E7EE56C8899}" srcOrd="0" destOrd="0" presId="urn:microsoft.com/office/officeart/2005/8/layout/hierarchy4"/>
    <dgm:cxn modelId="{BC9B7D8C-3C93-4BA6-9613-A5D29D463A8F}" type="presOf" srcId="{4C976DF3-D320-48BE-BF86-D7172C3D5805}" destId="{2C8ADFDB-6D03-43D7-8EB5-7C59FAF812C7}" srcOrd="0" destOrd="0" presId="urn:microsoft.com/office/officeart/2005/8/layout/hierarchy4"/>
    <dgm:cxn modelId="{D74EB492-FDCF-4A99-ADB4-0B112FAA45A3}" srcId="{AD96124D-0512-4B5B-B345-13DFCE172081}" destId="{67A7FEBE-10BF-449A-9EBF-C45944329A19}" srcOrd="2" destOrd="0" parTransId="{017A5115-92E0-4D8A-86FB-1B8AB2CB83AE}" sibTransId="{52423918-4861-4091-A04E-05F6F0EFB6ED}"/>
    <dgm:cxn modelId="{8F5F0BA0-05CB-4C18-882F-6123EC50C1E1}" srcId="{E3AB4F05-D2F9-45AE-9598-B9D79A768346}" destId="{041B2628-2970-4833-8576-A8E519541246}" srcOrd="1" destOrd="0" parTransId="{9FFFBD9E-93DA-4706-96D8-D46D7D6C3A0F}" sibTransId="{6D4184B6-0C6B-4F3A-A5F6-664143EF11F5}"/>
    <dgm:cxn modelId="{BE02FFAA-7CB9-4FE3-AA51-188DEC6B4C4B}" type="presOf" srcId="{05E8F875-1E27-485B-89F6-126E0F196D50}" destId="{78DBA9C7-903D-4506-A833-19048AA26C73}" srcOrd="0" destOrd="0" presId="urn:microsoft.com/office/officeart/2005/8/layout/hierarchy4"/>
    <dgm:cxn modelId="{352A54BC-2D34-4699-93BF-AAF2C1C31A7C}" type="presOf" srcId="{9E322680-DCD8-4F6B-8B4C-7A5CC6CD73E2}" destId="{8BA4A159-C8C9-433F-A7E0-5F97AD16507A}" srcOrd="0" destOrd="0" presId="urn:microsoft.com/office/officeart/2005/8/layout/hierarchy4"/>
    <dgm:cxn modelId="{EE6A25D2-B429-401B-8EF3-DA9B79A88798}" type="presOf" srcId="{B0A09AC7-03E1-40A1-B167-BB69E51D6A73}" destId="{E1B9846D-99BA-42DF-AF52-63E63C29515C}" srcOrd="0" destOrd="0" presId="urn:microsoft.com/office/officeart/2005/8/layout/hierarchy4"/>
    <dgm:cxn modelId="{A530C8E6-89FF-4262-90D5-9F25D7085E79}" srcId="{AD96124D-0512-4B5B-B345-13DFCE172081}" destId="{B0A09AC7-03E1-40A1-B167-BB69E51D6A73}" srcOrd="0" destOrd="0" parTransId="{515B9D9C-D2ED-46DF-99DC-A419AD33FBB0}" sibTransId="{0DEAAB48-0F0D-473D-9852-35CD76CD272E}"/>
    <dgm:cxn modelId="{2E374CE7-E147-43E0-B39B-61AAC0A0969C}" type="presOf" srcId="{F22B99CB-9A4C-4129-BCEC-42CFCB79A6FF}" destId="{8BDCB283-6FBF-4C1D-BF4D-C16D68636E2F}" srcOrd="0" destOrd="0" presId="urn:microsoft.com/office/officeart/2005/8/layout/hierarchy4"/>
    <dgm:cxn modelId="{8B57EEEC-802B-4B4A-ABD7-20BB9AB48CC7}" srcId="{4C976DF3-D320-48BE-BF86-D7172C3D5805}" destId="{9E322680-DCD8-4F6B-8B4C-7A5CC6CD73E2}" srcOrd="1" destOrd="0" parTransId="{D3D0F5BB-8C97-472A-975E-0ECFF5A63382}" sibTransId="{AD1782E8-6B99-47E0-ACED-D15F76084404}"/>
    <dgm:cxn modelId="{D6543FF3-CE90-4341-92E2-DF64E43AC884}" srcId="{4C976DF3-D320-48BE-BF86-D7172C3D5805}" destId="{A825050D-BCF3-4389-87DF-60B7FE003980}" srcOrd="0" destOrd="0" parTransId="{A58AA6EA-0FAD-423A-967C-9BD4F6BC62C4}" sibTransId="{54D42C13-8BF5-4129-AE9A-80059B69B475}"/>
    <dgm:cxn modelId="{C1FBCDF7-E75C-4B13-A0BF-35485C1F83A2}" srcId="{AD96124D-0512-4B5B-B345-13DFCE172081}" destId="{36B37EC0-1E5F-460E-89E0-7D3C4399A911}" srcOrd="1" destOrd="0" parTransId="{26970B82-0350-47EC-B62D-2FD8F150D15F}" sibTransId="{24DBA58B-02AB-4A6C-B337-6DEF05EFF145}"/>
    <dgm:cxn modelId="{284EB5FB-FBF4-4C0C-B2D3-2BD6E3681388}" srcId="{5AF7660D-B1ED-484F-A96B-EDFF69C3DCDE}" destId="{AD96124D-0512-4B5B-B345-13DFCE172081}" srcOrd="2" destOrd="0" parTransId="{06DC09E6-ABFA-4BA4-B742-80DFEB6517F4}" sibTransId="{6B1DC0D9-CFC7-4A50-B8F0-2C8403573664}"/>
    <dgm:cxn modelId="{559DC304-8190-4988-B427-2355A26B850D}" type="presParOf" srcId="{8BDCB283-6FBF-4C1D-BF4D-C16D68636E2F}" destId="{FFF4E5BB-701F-41FF-B1BC-FAA1A4A7468F}" srcOrd="0" destOrd="0" presId="urn:microsoft.com/office/officeart/2005/8/layout/hierarchy4"/>
    <dgm:cxn modelId="{BE65B42C-42E9-469E-84C3-BBD7E48AFBDF}" type="presParOf" srcId="{FFF4E5BB-701F-41FF-B1BC-FAA1A4A7468F}" destId="{BA9BB002-4CE9-4F7C-9CE9-178236272C6D}" srcOrd="0" destOrd="0" presId="urn:microsoft.com/office/officeart/2005/8/layout/hierarchy4"/>
    <dgm:cxn modelId="{45BCAEC4-BDEE-4199-B554-B3802DE9FE4F}" type="presParOf" srcId="{FFF4E5BB-701F-41FF-B1BC-FAA1A4A7468F}" destId="{7A442CFA-8519-4CFB-B80A-120E2785FDB3}" srcOrd="1" destOrd="0" presId="urn:microsoft.com/office/officeart/2005/8/layout/hierarchy4"/>
    <dgm:cxn modelId="{0B21CAF7-1146-4AE5-9F97-A84FC6E85A4D}" type="presParOf" srcId="{FFF4E5BB-701F-41FF-B1BC-FAA1A4A7468F}" destId="{07A37220-DE74-4D72-B372-6BE13E123D59}" srcOrd="2" destOrd="0" presId="urn:microsoft.com/office/officeart/2005/8/layout/hierarchy4"/>
    <dgm:cxn modelId="{526E55FC-40DE-4FBF-AF25-1A81D4275BFF}" type="presParOf" srcId="{07A37220-DE74-4D72-B372-6BE13E123D59}" destId="{F256B924-C45E-4EE8-84DB-A4FADC89BC01}" srcOrd="0" destOrd="0" presId="urn:microsoft.com/office/officeart/2005/8/layout/hierarchy4"/>
    <dgm:cxn modelId="{4EEC1CC5-118A-479E-A22E-7CA47E1667C9}" type="presParOf" srcId="{F256B924-C45E-4EE8-84DB-A4FADC89BC01}" destId="{2C8ADFDB-6D03-43D7-8EB5-7C59FAF812C7}" srcOrd="0" destOrd="0" presId="urn:microsoft.com/office/officeart/2005/8/layout/hierarchy4"/>
    <dgm:cxn modelId="{74174350-EB70-4DC0-A7C1-28E27E40DFC1}" type="presParOf" srcId="{F256B924-C45E-4EE8-84DB-A4FADC89BC01}" destId="{C5F69AD1-2AE3-438D-B902-CCE403AB67AC}" srcOrd="1" destOrd="0" presId="urn:microsoft.com/office/officeart/2005/8/layout/hierarchy4"/>
    <dgm:cxn modelId="{593B35EE-C2DE-4964-8F87-E412BD0A1203}" type="presParOf" srcId="{F256B924-C45E-4EE8-84DB-A4FADC89BC01}" destId="{2B548DC1-3479-4ED6-90EB-02A32FAEAA44}" srcOrd="2" destOrd="0" presId="urn:microsoft.com/office/officeart/2005/8/layout/hierarchy4"/>
    <dgm:cxn modelId="{708772F1-D39F-4583-AEC1-2338806C6052}" type="presParOf" srcId="{2B548DC1-3479-4ED6-90EB-02A32FAEAA44}" destId="{89BCCB94-9734-4B11-A219-4A6DB11FECDF}" srcOrd="0" destOrd="0" presId="urn:microsoft.com/office/officeart/2005/8/layout/hierarchy4"/>
    <dgm:cxn modelId="{56388BEC-F608-4C2E-BE12-5992E268EA30}" type="presParOf" srcId="{89BCCB94-9734-4B11-A219-4A6DB11FECDF}" destId="{CCFC1D84-3406-4BC9-A896-286EEB47FA7A}" srcOrd="0" destOrd="0" presId="urn:microsoft.com/office/officeart/2005/8/layout/hierarchy4"/>
    <dgm:cxn modelId="{E323C8A7-ADE5-45A1-A50C-DFE552ACBC10}" type="presParOf" srcId="{89BCCB94-9734-4B11-A219-4A6DB11FECDF}" destId="{444C637A-6F76-47F9-A3CF-34FEDD553746}" srcOrd="1" destOrd="0" presId="urn:microsoft.com/office/officeart/2005/8/layout/hierarchy4"/>
    <dgm:cxn modelId="{D049810C-340D-4865-9066-B8D50CACA614}" type="presParOf" srcId="{2B548DC1-3479-4ED6-90EB-02A32FAEAA44}" destId="{AFEBBA6A-21F7-4090-A475-25EA353D0E4E}" srcOrd="1" destOrd="0" presId="urn:microsoft.com/office/officeart/2005/8/layout/hierarchy4"/>
    <dgm:cxn modelId="{31AF6E31-6AB1-4BB2-B5C8-7870BD57EC99}" type="presParOf" srcId="{2B548DC1-3479-4ED6-90EB-02A32FAEAA44}" destId="{22DFD542-7326-41B3-BA54-5FD0E7ED1B15}" srcOrd="2" destOrd="0" presId="urn:microsoft.com/office/officeart/2005/8/layout/hierarchy4"/>
    <dgm:cxn modelId="{719E174D-432D-4D23-AE77-DB19048257D3}" type="presParOf" srcId="{22DFD542-7326-41B3-BA54-5FD0E7ED1B15}" destId="{8BA4A159-C8C9-433F-A7E0-5F97AD16507A}" srcOrd="0" destOrd="0" presId="urn:microsoft.com/office/officeart/2005/8/layout/hierarchy4"/>
    <dgm:cxn modelId="{248B26C9-9A10-42C9-8AFB-04B04DCF37C4}" type="presParOf" srcId="{22DFD542-7326-41B3-BA54-5FD0E7ED1B15}" destId="{F9F2F50E-EB0E-4F4D-86BA-5057806A144D}" srcOrd="1" destOrd="0" presId="urn:microsoft.com/office/officeart/2005/8/layout/hierarchy4"/>
    <dgm:cxn modelId="{E08F672B-6C3E-411A-A8BA-4A01E2FFAAD4}" type="presParOf" srcId="{2B548DC1-3479-4ED6-90EB-02A32FAEAA44}" destId="{3A52697F-6A67-4EE8-B223-4D087EFF6249}" srcOrd="3" destOrd="0" presId="urn:microsoft.com/office/officeart/2005/8/layout/hierarchy4"/>
    <dgm:cxn modelId="{A08D588B-C2E4-4CFD-8002-9056DC4C5D0D}" type="presParOf" srcId="{2B548DC1-3479-4ED6-90EB-02A32FAEAA44}" destId="{72A18ACC-BDF9-4660-B9D3-E79C8C3AD76B}" srcOrd="4" destOrd="0" presId="urn:microsoft.com/office/officeart/2005/8/layout/hierarchy4"/>
    <dgm:cxn modelId="{0D7393C1-85B2-4590-9712-B4007AA89F60}" type="presParOf" srcId="{72A18ACC-BDF9-4660-B9D3-E79C8C3AD76B}" destId="{94B94D6C-97CA-4238-9279-F05A2BED0778}" srcOrd="0" destOrd="0" presId="urn:microsoft.com/office/officeart/2005/8/layout/hierarchy4"/>
    <dgm:cxn modelId="{5FD6F127-9DFA-4B89-9948-1B81A336D2B5}" type="presParOf" srcId="{72A18ACC-BDF9-4660-B9D3-E79C8C3AD76B}" destId="{112E6990-8402-4737-B654-BD5C5979892B}" srcOrd="1" destOrd="0" presId="urn:microsoft.com/office/officeart/2005/8/layout/hierarchy4"/>
    <dgm:cxn modelId="{04010405-FA2F-44B4-9E09-F862B60EE5EE}" type="presParOf" srcId="{07A37220-DE74-4D72-B372-6BE13E123D59}" destId="{C53932E9-864E-401C-B42A-2B6BFC2D6122}" srcOrd="1" destOrd="0" presId="urn:microsoft.com/office/officeart/2005/8/layout/hierarchy4"/>
    <dgm:cxn modelId="{C002B916-C784-42AE-A800-D7FABD060B1C}" type="presParOf" srcId="{07A37220-DE74-4D72-B372-6BE13E123D59}" destId="{5FA37146-394C-42B9-9210-22526C52F3AC}" srcOrd="2" destOrd="0" presId="urn:microsoft.com/office/officeart/2005/8/layout/hierarchy4"/>
    <dgm:cxn modelId="{16291B06-F8A8-4A87-96B3-3D811397686D}" type="presParOf" srcId="{5FA37146-394C-42B9-9210-22526C52F3AC}" destId="{F7D2CB81-8BA3-49CA-98A4-63C4E9606A6B}" srcOrd="0" destOrd="0" presId="urn:microsoft.com/office/officeart/2005/8/layout/hierarchy4"/>
    <dgm:cxn modelId="{39B31739-7FFC-4C62-B3B0-36E85DE5AD40}" type="presParOf" srcId="{5FA37146-394C-42B9-9210-22526C52F3AC}" destId="{B9628B43-3AA2-413C-A062-0920C925DDD5}" srcOrd="1" destOrd="0" presId="urn:microsoft.com/office/officeart/2005/8/layout/hierarchy4"/>
    <dgm:cxn modelId="{F10CF83D-F659-4DD8-AC4B-3003DF148EE1}" type="presParOf" srcId="{5FA37146-394C-42B9-9210-22526C52F3AC}" destId="{53DB0501-E7CD-456B-A8AC-336C148656A0}" srcOrd="2" destOrd="0" presId="urn:microsoft.com/office/officeart/2005/8/layout/hierarchy4"/>
    <dgm:cxn modelId="{35476879-5E4E-4B0A-8A59-53A01598AEC0}" type="presParOf" srcId="{53DB0501-E7CD-456B-A8AC-336C148656A0}" destId="{1D47C32A-9794-4D86-BF6C-6F5BFE8A3B41}" srcOrd="0" destOrd="0" presId="urn:microsoft.com/office/officeart/2005/8/layout/hierarchy4"/>
    <dgm:cxn modelId="{20285797-7495-4D27-A97E-DE6DA80FA969}" type="presParOf" srcId="{1D47C32A-9794-4D86-BF6C-6F5BFE8A3B41}" destId="{0FA9C0F0-1A58-4FA4-81B3-3C458330D816}" srcOrd="0" destOrd="0" presId="urn:microsoft.com/office/officeart/2005/8/layout/hierarchy4"/>
    <dgm:cxn modelId="{69197D67-8CFD-4AC4-8413-E047963E4F85}" type="presParOf" srcId="{1D47C32A-9794-4D86-BF6C-6F5BFE8A3B41}" destId="{C4378A37-E70F-4681-8A36-176BC77C8E64}" srcOrd="1" destOrd="0" presId="urn:microsoft.com/office/officeart/2005/8/layout/hierarchy4"/>
    <dgm:cxn modelId="{BBD927C8-0958-46AE-B0E8-57DA757982D8}" type="presParOf" srcId="{53DB0501-E7CD-456B-A8AC-336C148656A0}" destId="{5A04DDB1-E01B-4D47-A87F-8DA86FBB09DC}" srcOrd="1" destOrd="0" presId="urn:microsoft.com/office/officeart/2005/8/layout/hierarchy4"/>
    <dgm:cxn modelId="{98A9242C-3293-4D07-9E02-B35CD3D51415}" type="presParOf" srcId="{53DB0501-E7CD-456B-A8AC-336C148656A0}" destId="{AEB32F06-DFA6-4AF3-849B-EFC4A12C8078}" srcOrd="2" destOrd="0" presId="urn:microsoft.com/office/officeart/2005/8/layout/hierarchy4"/>
    <dgm:cxn modelId="{06F05A32-7CE9-4AE6-8ECB-5936AE626788}" type="presParOf" srcId="{AEB32F06-DFA6-4AF3-849B-EFC4A12C8078}" destId="{1FA1D995-4CF4-45C1-BBD2-A03BAC2EEDAF}" srcOrd="0" destOrd="0" presId="urn:microsoft.com/office/officeart/2005/8/layout/hierarchy4"/>
    <dgm:cxn modelId="{688D630D-4248-4F7D-A4A6-ACB1764555CB}" type="presParOf" srcId="{AEB32F06-DFA6-4AF3-849B-EFC4A12C8078}" destId="{6D04C156-882F-43A3-82C4-CF8B843E1289}" srcOrd="1" destOrd="0" presId="urn:microsoft.com/office/officeart/2005/8/layout/hierarchy4"/>
    <dgm:cxn modelId="{558876B3-1796-40AB-B623-4A6D5D8B5B34}" type="presParOf" srcId="{53DB0501-E7CD-456B-A8AC-336C148656A0}" destId="{2B6F32A4-39E1-45B3-B719-9C494D229E9C}" srcOrd="3" destOrd="0" presId="urn:microsoft.com/office/officeart/2005/8/layout/hierarchy4"/>
    <dgm:cxn modelId="{19BDCB6C-A7EF-4524-9B5D-8E55D3EBCCE1}" type="presParOf" srcId="{53DB0501-E7CD-456B-A8AC-336C148656A0}" destId="{028ADE81-A3C2-4A7D-80B9-EB254CB5B50B}" srcOrd="4" destOrd="0" presId="urn:microsoft.com/office/officeart/2005/8/layout/hierarchy4"/>
    <dgm:cxn modelId="{A6FD100D-4364-43F7-A06C-8774E74E584D}" type="presParOf" srcId="{028ADE81-A3C2-4A7D-80B9-EB254CB5B50B}" destId="{091E02E7-5716-419A-9D5F-82EB0A9F7268}" srcOrd="0" destOrd="0" presId="urn:microsoft.com/office/officeart/2005/8/layout/hierarchy4"/>
    <dgm:cxn modelId="{F6754173-0B23-4B09-A6EE-306D67675958}" type="presParOf" srcId="{028ADE81-A3C2-4A7D-80B9-EB254CB5B50B}" destId="{FECC5DB0-4168-4D9F-81A7-B8C8C4E147DE}" srcOrd="1" destOrd="0" presId="urn:microsoft.com/office/officeart/2005/8/layout/hierarchy4"/>
    <dgm:cxn modelId="{F95A0E28-0A5B-4DC1-86DE-7D3DB952712C}" type="presParOf" srcId="{53DB0501-E7CD-456B-A8AC-336C148656A0}" destId="{0EA82F22-A680-49D8-93A1-453F5FE8B486}" srcOrd="5" destOrd="0" presId="urn:microsoft.com/office/officeart/2005/8/layout/hierarchy4"/>
    <dgm:cxn modelId="{DE2B0445-D57D-487E-A41A-4F4779CC4421}" type="presParOf" srcId="{53DB0501-E7CD-456B-A8AC-336C148656A0}" destId="{A1FE0C80-5B1A-4061-9DA4-7275FC90E162}" srcOrd="6" destOrd="0" presId="urn:microsoft.com/office/officeart/2005/8/layout/hierarchy4"/>
    <dgm:cxn modelId="{49FD4A85-F349-41E6-905D-9A4E4E713625}" type="presParOf" srcId="{A1FE0C80-5B1A-4061-9DA4-7275FC90E162}" destId="{78DBA9C7-903D-4506-A833-19048AA26C73}" srcOrd="0" destOrd="0" presId="urn:microsoft.com/office/officeart/2005/8/layout/hierarchy4"/>
    <dgm:cxn modelId="{903D8636-6E0F-45EC-B6A2-A353DB1213D8}" type="presParOf" srcId="{A1FE0C80-5B1A-4061-9DA4-7275FC90E162}" destId="{FCDB968B-1595-4766-B7E8-554858EF6E6A}" srcOrd="1" destOrd="0" presId="urn:microsoft.com/office/officeart/2005/8/layout/hierarchy4"/>
    <dgm:cxn modelId="{B18D2460-9AF2-477E-B657-EC73C6FC51CB}" type="presParOf" srcId="{07A37220-DE74-4D72-B372-6BE13E123D59}" destId="{CEA07AB9-5B4D-483A-88B9-560FC113AC5F}" srcOrd="3" destOrd="0" presId="urn:microsoft.com/office/officeart/2005/8/layout/hierarchy4"/>
    <dgm:cxn modelId="{539007EC-67ED-40C3-95C8-E7D2EF2469E9}" type="presParOf" srcId="{07A37220-DE74-4D72-B372-6BE13E123D59}" destId="{8D194FA5-4CAC-41FD-A996-9F6E37AD041D}" srcOrd="4" destOrd="0" presId="urn:microsoft.com/office/officeart/2005/8/layout/hierarchy4"/>
    <dgm:cxn modelId="{56690EEE-374A-4E61-A59C-8A7162D01013}" type="presParOf" srcId="{8D194FA5-4CAC-41FD-A996-9F6E37AD041D}" destId="{2AF5628E-7359-430D-AC44-1470F4E0111D}" srcOrd="0" destOrd="0" presId="urn:microsoft.com/office/officeart/2005/8/layout/hierarchy4"/>
    <dgm:cxn modelId="{029C7B27-8F42-4BA1-8412-9D3B88B0CD73}" type="presParOf" srcId="{8D194FA5-4CAC-41FD-A996-9F6E37AD041D}" destId="{03F01014-E9F1-4ABB-A053-1EAC4FD9B659}" srcOrd="1" destOrd="0" presId="urn:microsoft.com/office/officeart/2005/8/layout/hierarchy4"/>
    <dgm:cxn modelId="{4EE5DA79-EF19-4DFF-887C-D540D010B54F}" type="presParOf" srcId="{8D194FA5-4CAC-41FD-A996-9F6E37AD041D}" destId="{30D63931-6979-4D80-AAD2-E5A1C36CF5F9}" srcOrd="2" destOrd="0" presId="urn:microsoft.com/office/officeart/2005/8/layout/hierarchy4"/>
    <dgm:cxn modelId="{2343D413-4855-4601-A64A-1CD474DA924B}" type="presParOf" srcId="{30D63931-6979-4D80-AAD2-E5A1C36CF5F9}" destId="{B1E2A8A6-9297-42B2-84AD-631232CA6169}" srcOrd="0" destOrd="0" presId="urn:microsoft.com/office/officeart/2005/8/layout/hierarchy4"/>
    <dgm:cxn modelId="{0D8B0AAC-ABC9-4373-9B75-9A791AC3CC28}" type="presParOf" srcId="{B1E2A8A6-9297-42B2-84AD-631232CA6169}" destId="{E1B9846D-99BA-42DF-AF52-63E63C29515C}" srcOrd="0" destOrd="0" presId="urn:microsoft.com/office/officeart/2005/8/layout/hierarchy4"/>
    <dgm:cxn modelId="{E2CBFFE2-D927-4840-A37C-025E19AFD598}" type="presParOf" srcId="{B1E2A8A6-9297-42B2-84AD-631232CA6169}" destId="{DABE2E3E-FC78-4432-8964-17FB477EB8DF}" srcOrd="1" destOrd="0" presId="urn:microsoft.com/office/officeart/2005/8/layout/hierarchy4"/>
    <dgm:cxn modelId="{6C19E275-2246-41F6-99CF-67512E2F1C8D}" type="presParOf" srcId="{30D63931-6979-4D80-AAD2-E5A1C36CF5F9}" destId="{4AEAB384-51D9-448E-B17C-30BFCAA1D736}" srcOrd="1" destOrd="0" presId="urn:microsoft.com/office/officeart/2005/8/layout/hierarchy4"/>
    <dgm:cxn modelId="{06063235-EB05-4E5D-9F0B-1500BDDDCEEE}" type="presParOf" srcId="{30D63931-6979-4D80-AAD2-E5A1C36CF5F9}" destId="{5073489A-7E4C-457E-ADFC-F0357584E233}" srcOrd="2" destOrd="0" presId="urn:microsoft.com/office/officeart/2005/8/layout/hierarchy4"/>
    <dgm:cxn modelId="{228C861E-18E1-456D-83E5-434EED4621B7}" type="presParOf" srcId="{5073489A-7E4C-457E-ADFC-F0357584E233}" destId="{12652423-4EBC-4FF4-B759-69BF30B26DF3}" srcOrd="0" destOrd="0" presId="urn:microsoft.com/office/officeart/2005/8/layout/hierarchy4"/>
    <dgm:cxn modelId="{3F626634-C844-4259-80B2-E622FFEFED1C}" type="presParOf" srcId="{5073489A-7E4C-457E-ADFC-F0357584E233}" destId="{D31CE683-F4A8-4460-9B71-F3CA32399022}" srcOrd="1" destOrd="0" presId="urn:microsoft.com/office/officeart/2005/8/layout/hierarchy4"/>
    <dgm:cxn modelId="{43FBE093-F0C5-4926-A518-09F6C1509660}" type="presParOf" srcId="{30D63931-6979-4D80-AAD2-E5A1C36CF5F9}" destId="{82351A7F-3273-4450-AF83-BE248E762F8A}" srcOrd="3" destOrd="0" presId="urn:microsoft.com/office/officeart/2005/8/layout/hierarchy4"/>
    <dgm:cxn modelId="{5D780BCC-4530-4BBF-9DDF-6FA3916ADFA0}" type="presParOf" srcId="{30D63931-6979-4D80-AAD2-E5A1C36CF5F9}" destId="{D23C1871-90AD-4F4B-A45F-A9E8E41ADB89}" srcOrd="4" destOrd="0" presId="urn:microsoft.com/office/officeart/2005/8/layout/hierarchy4"/>
    <dgm:cxn modelId="{8463681B-6812-4521-83BC-AE7E8B5F32D0}" type="presParOf" srcId="{D23C1871-90AD-4F4B-A45F-A9E8E41ADB89}" destId="{3FF08920-2D1C-4E10-8709-1E7EE56C8899}" srcOrd="0" destOrd="0" presId="urn:microsoft.com/office/officeart/2005/8/layout/hierarchy4"/>
    <dgm:cxn modelId="{D041A3B5-B36F-451C-A229-67780B687A90}" type="presParOf" srcId="{D23C1871-90AD-4F4B-A45F-A9E8E41ADB89}" destId="{28542566-31D7-430B-A446-47689673F5C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96B3C-C9A3-4810-989A-A00CE6A62526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</dgm:pt>
    <dgm:pt modelId="{4F8F9294-6378-44A0-BB99-41E05E0E98CB}">
      <dgm:prSet phldrT="[Text]" custT="1"/>
      <dgm:spPr>
        <a:solidFill>
          <a:srgbClr val="A3C5CC"/>
        </a:solidFill>
      </dgm:spPr>
      <dgm:t>
        <a:bodyPr/>
        <a:lstStyle/>
        <a:p>
          <a:r>
            <a:rPr lang="en-US" sz="3600" dirty="0"/>
            <a:t>Standardize categories</a:t>
          </a:r>
        </a:p>
      </dgm:t>
    </dgm:pt>
    <dgm:pt modelId="{6F78A835-50DD-4461-B68D-A7C4F2459F64}" type="parTrans" cxnId="{91EAFF6E-D4E3-4566-B821-269D74EBEC89}">
      <dgm:prSet/>
      <dgm:spPr/>
      <dgm:t>
        <a:bodyPr/>
        <a:lstStyle/>
        <a:p>
          <a:endParaRPr lang="en-US"/>
        </a:p>
      </dgm:t>
    </dgm:pt>
    <dgm:pt modelId="{EC50D690-BB2D-4827-92A1-4C722F01A871}" type="sibTrans" cxnId="{91EAFF6E-D4E3-4566-B821-269D74EBEC89}">
      <dgm:prSet/>
      <dgm:spPr/>
      <dgm:t>
        <a:bodyPr/>
        <a:lstStyle/>
        <a:p>
          <a:endParaRPr lang="en-US"/>
        </a:p>
      </dgm:t>
    </dgm:pt>
    <dgm:pt modelId="{A566A2B2-19D5-4FFB-9A1E-D5C03E7023FB}">
      <dgm:prSet phldrT="[Text]" custT="1"/>
      <dgm:spPr>
        <a:solidFill>
          <a:srgbClr val="DADADA"/>
        </a:solidFill>
      </dgm:spPr>
      <dgm:t>
        <a:bodyPr/>
        <a:lstStyle/>
        <a:p>
          <a:r>
            <a:rPr lang="en-US" sz="3600" dirty="0">
              <a:solidFill>
                <a:schemeClr val="tx1"/>
              </a:solidFill>
            </a:rPr>
            <a:t>Pre-program budgeting</a:t>
          </a:r>
        </a:p>
      </dgm:t>
    </dgm:pt>
    <dgm:pt modelId="{07C6BDFA-1E1C-4EE7-B67E-CB4A32A93FFE}" type="parTrans" cxnId="{B1B5FF3D-9E72-461F-812D-D0BF7CA9FDCD}">
      <dgm:prSet/>
      <dgm:spPr/>
      <dgm:t>
        <a:bodyPr/>
        <a:lstStyle/>
        <a:p>
          <a:endParaRPr lang="en-US"/>
        </a:p>
      </dgm:t>
    </dgm:pt>
    <dgm:pt modelId="{BDFBAB29-8310-4C33-B64B-78457223D530}" type="sibTrans" cxnId="{B1B5FF3D-9E72-461F-812D-D0BF7CA9FDCD}">
      <dgm:prSet/>
      <dgm:spPr/>
      <dgm:t>
        <a:bodyPr/>
        <a:lstStyle/>
        <a:p>
          <a:endParaRPr lang="en-US"/>
        </a:p>
      </dgm:t>
    </dgm:pt>
    <dgm:pt modelId="{BB94960E-E357-40BD-B3C4-FED276D0ACEF}">
      <dgm:prSet phldrT="[Text]" custT="1"/>
      <dgm:spPr>
        <a:solidFill>
          <a:srgbClr val="FFF1E0"/>
        </a:solidFill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M &amp; E</a:t>
          </a:r>
        </a:p>
        <a:p>
          <a:r>
            <a:rPr lang="en-US" sz="3200" dirty="0">
              <a:solidFill>
                <a:schemeClr val="tx1"/>
              </a:solidFill>
            </a:rPr>
            <a:t>Program reporting</a:t>
          </a:r>
        </a:p>
      </dgm:t>
    </dgm:pt>
    <dgm:pt modelId="{4CB97309-84D2-4C56-AE67-572DFCEF223B}" type="parTrans" cxnId="{DC6AE762-14C7-41FA-9B6F-C40DC87ED1D3}">
      <dgm:prSet/>
      <dgm:spPr/>
      <dgm:t>
        <a:bodyPr/>
        <a:lstStyle/>
        <a:p>
          <a:endParaRPr lang="en-US"/>
        </a:p>
      </dgm:t>
    </dgm:pt>
    <dgm:pt modelId="{B51D100A-886A-453C-B9A0-C5EB183A8247}" type="sibTrans" cxnId="{DC6AE762-14C7-41FA-9B6F-C40DC87ED1D3}">
      <dgm:prSet/>
      <dgm:spPr/>
      <dgm:t>
        <a:bodyPr/>
        <a:lstStyle/>
        <a:p>
          <a:endParaRPr lang="en-US"/>
        </a:p>
      </dgm:t>
    </dgm:pt>
    <dgm:pt modelId="{9A6D19A2-F9C2-406D-AB9E-F39A2432E1BE}" type="pres">
      <dgm:prSet presAssocID="{3D596B3C-C9A3-4810-989A-A00CE6A62526}" presName="linearFlow" presStyleCnt="0">
        <dgm:presLayoutVars>
          <dgm:dir/>
          <dgm:resizeHandles val="exact"/>
        </dgm:presLayoutVars>
      </dgm:prSet>
      <dgm:spPr/>
    </dgm:pt>
    <dgm:pt modelId="{4FF4F23C-C978-4A28-8A3B-9C1D2F8583BA}" type="pres">
      <dgm:prSet presAssocID="{BB94960E-E357-40BD-B3C4-FED276D0ACEF}" presName="comp" presStyleCnt="0"/>
      <dgm:spPr/>
    </dgm:pt>
    <dgm:pt modelId="{B725ADD9-2AF2-4EC7-A103-C3CA739B56B0}" type="pres">
      <dgm:prSet presAssocID="{BB94960E-E357-40BD-B3C4-FED276D0ACEF}" presName="rect2" presStyleLbl="node1" presStyleIdx="0" presStyleCnt="3">
        <dgm:presLayoutVars>
          <dgm:bulletEnabled val="1"/>
        </dgm:presLayoutVars>
      </dgm:prSet>
      <dgm:spPr/>
    </dgm:pt>
    <dgm:pt modelId="{FB1E61FF-D60E-4436-BA48-0348C743CEE2}" type="pres">
      <dgm:prSet presAssocID="{BB94960E-E357-40BD-B3C4-FED276D0ACEF}" presName="rect1" presStyleLbl="lnNode1" presStyleIdx="0" presStyleCnt="3" custLinFactY="100000" custLinFactNeighborX="4255" custLinFactNeighborY="135060"/>
      <dgm:spPr>
        <a:blipFill rotWithShape="1">
          <a:blip xmlns:r="http://schemas.openxmlformats.org/officeDocument/2006/relationships" r:embed="rId1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 l="-11000" r="-11000"/>
          </a:stretch>
        </a:blipFill>
      </dgm:spPr>
    </dgm:pt>
    <dgm:pt modelId="{84B90C54-9AEE-4AFD-9E33-9C4C23BC6EA8}" type="pres">
      <dgm:prSet presAssocID="{B51D100A-886A-453C-B9A0-C5EB183A8247}" presName="sibTrans" presStyleCnt="0"/>
      <dgm:spPr/>
    </dgm:pt>
    <dgm:pt modelId="{9E5A8269-40FB-4CBD-99DA-FD247C0C5305}" type="pres">
      <dgm:prSet presAssocID="{4F8F9294-6378-44A0-BB99-41E05E0E98CB}" presName="comp" presStyleCnt="0"/>
      <dgm:spPr/>
    </dgm:pt>
    <dgm:pt modelId="{1EC485BF-B3B8-441E-A16B-78C966A52FDE}" type="pres">
      <dgm:prSet presAssocID="{4F8F9294-6378-44A0-BB99-41E05E0E98CB}" presName="rect2" presStyleLbl="node1" presStyleIdx="1" presStyleCnt="3">
        <dgm:presLayoutVars>
          <dgm:bulletEnabled val="1"/>
        </dgm:presLayoutVars>
      </dgm:prSet>
      <dgm:spPr/>
    </dgm:pt>
    <dgm:pt modelId="{D74C35B9-59F1-4D9E-86E3-CB0A98DBBA48}" type="pres">
      <dgm:prSet presAssocID="{4F8F9294-6378-44A0-BB99-41E05E0E98CB}" presName="rect1" presStyleLbl="lnNode1" presStyleIdx="1" presStyleCnt="3"/>
      <dgm:spPr>
        <a:blipFill rotWithShape="1">
          <a:blip xmlns:r="http://schemas.openxmlformats.org/officeDocument/2006/relationships" r:embed="rId2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 l="-9000" r="-9000"/>
          </a:stretch>
        </a:blipFill>
      </dgm:spPr>
    </dgm:pt>
    <dgm:pt modelId="{6C6C1D2C-3863-4E19-9156-DA01E7DBEC92}" type="pres">
      <dgm:prSet presAssocID="{EC50D690-BB2D-4827-92A1-4C722F01A871}" presName="sibTrans" presStyleCnt="0"/>
      <dgm:spPr/>
    </dgm:pt>
    <dgm:pt modelId="{90C94270-638F-4305-8010-7F3E67784F9A}" type="pres">
      <dgm:prSet presAssocID="{A566A2B2-19D5-4FFB-9A1E-D5C03E7023FB}" presName="comp" presStyleCnt="0"/>
      <dgm:spPr/>
    </dgm:pt>
    <dgm:pt modelId="{7EBD8E0A-7A19-4025-B341-A36AA0932270}" type="pres">
      <dgm:prSet presAssocID="{A566A2B2-19D5-4FFB-9A1E-D5C03E7023FB}" presName="rect2" presStyleLbl="node1" presStyleIdx="2" presStyleCnt="3">
        <dgm:presLayoutVars>
          <dgm:bulletEnabled val="1"/>
        </dgm:presLayoutVars>
      </dgm:prSet>
      <dgm:spPr/>
    </dgm:pt>
    <dgm:pt modelId="{D5CD9426-1272-4242-9753-E7CFF16A7C37}" type="pres">
      <dgm:prSet presAssocID="{A566A2B2-19D5-4FFB-9A1E-D5C03E7023FB}" presName="rect1" presStyleLbl="lnNode1" presStyleIdx="2" presStyleCnt="3" custLinFactY="-100000" custLinFactNeighborX="1640" custLinFactNeighborY="-133061"/>
      <dgm:spPr>
        <a:blipFill rotWithShape="1">
          <a:blip xmlns:r="http://schemas.openxmlformats.org/officeDocument/2006/relationships" r:embed="rId3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 l="-11000" r="-11000"/>
          </a:stretch>
        </a:blipFill>
      </dgm:spPr>
    </dgm:pt>
  </dgm:ptLst>
  <dgm:cxnLst>
    <dgm:cxn modelId="{68E40D3D-D935-4395-BD6B-F5EA596E1C6D}" type="presOf" srcId="{A566A2B2-19D5-4FFB-9A1E-D5C03E7023FB}" destId="{7EBD8E0A-7A19-4025-B341-A36AA0932270}" srcOrd="0" destOrd="0" presId="urn:microsoft.com/office/officeart/2008/layout/AlternatingPictureBlocks"/>
    <dgm:cxn modelId="{B1B5FF3D-9E72-461F-812D-D0BF7CA9FDCD}" srcId="{3D596B3C-C9A3-4810-989A-A00CE6A62526}" destId="{A566A2B2-19D5-4FFB-9A1E-D5C03E7023FB}" srcOrd="2" destOrd="0" parTransId="{07C6BDFA-1E1C-4EE7-B67E-CB4A32A93FFE}" sibTransId="{BDFBAB29-8310-4C33-B64B-78457223D530}"/>
    <dgm:cxn modelId="{DC6AE762-14C7-41FA-9B6F-C40DC87ED1D3}" srcId="{3D596B3C-C9A3-4810-989A-A00CE6A62526}" destId="{BB94960E-E357-40BD-B3C4-FED276D0ACEF}" srcOrd="0" destOrd="0" parTransId="{4CB97309-84D2-4C56-AE67-572DFCEF223B}" sibTransId="{B51D100A-886A-453C-B9A0-C5EB183A8247}"/>
    <dgm:cxn modelId="{91EAFF6E-D4E3-4566-B821-269D74EBEC89}" srcId="{3D596B3C-C9A3-4810-989A-A00CE6A62526}" destId="{4F8F9294-6378-44A0-BB99-41E05E0E98CB}" srcOrd="1" destOrd="0" parTransId="{6F78A835-50DD-4461-B68D-A7C4F2459F64}" sibTransId="{EC50D690-BB2D-4827-92A1-4C722F01A871}"/>
    <dgm:cxn modelId="{B08CF081-3A34-4CFF-87D0-5232BC167CF9}" type="presOf" srcId="{3D596B3C-C9A3-4810-989A-A00CE6A62526}" destId="{9A6D19A2-F9C2-406D-AB9E-F39A2432E1BE}" srcOrd="0" destOrd="0" presId="urn:microsoft.com/office/officeart/2008/layout/AlternatingPictureBlocks"/>
    <dgm:cxn modelId="{59C6AB83-536D-4208-8F41-CA98966A65B4}" type="presOf" srcId="{4F8F9294-6378-44A0-BB99-41E05E0E98CB}" destId="{1EC485BF-B3B8-441E-A16B-78C966A52FDE}" srcOrd="0" destOrd="0" presId="urn:microsoft.com/office/officeart/2008/layout/AlternatingPictureBlocks"/>
    <dgm:cxn modelId="{0C9968D1-32A0-4AC7-88E4-607DB943A643}" type="presOf" srcId="{BB94960E-E357-40BD-B3C4-FED276D0ACEF}" destId="{B725ADD9-2AF2-4EC7-A103-C3CA739B56B0}" srcOrd="0" destOrd="0" presId="urn:microsoft.com/office/officeart/2008/layout/AlternatingPictureBlocks"/>
    <dgm:cxn modelId="{5DA4BEFF-4239-4029-B4FA-8F2E9ADBC2EA}" type="presParOf" srcId="{9A6D19A2-F9C2-406D-AB9E-F39A2432E1BE}" destId="{4FF4F23C-C978-4A28-8A3B-9C1D2F8583BA}" srcOrd="0" destOrd="0" presId="urn:microsoft.com/office/officeart/2008/layout/AlternatingPictureBlocks"/>
    <dgm:cxn modelId="{267D92BC-E351-4997-8E93-FBD1E3E016C3}" type="presParOf" srcId="{4FF4F23C-C978-4A28-8A3B-9C1D2F8583BA}" destId="{B725ADD9-2AF2-4EC7-A103-C3CA739B56B0}" srcOrd="0" destOrd="0" presId="urn:microsoft.com/office/officeart/2008/layout/AlternatingPictureBlocks"/>
    <dgm:cxn modelId="{AB0B5BC2-BFA1-409C-9B62-9901E2290319}" type="presParOf" srcId="{4FF4F23C-C978-4A28-8A3B-9C1D2F8583BA}" destId="{FB1E61FF-D60E-4436-BA48-0348C743CEE2}" srcOrd="1" destOrd="0" presId="urn:microsoft.com/office/officeart/2008/layout/AlternatingPictureBlocks"/>
    <dgm:cxn modelId="{AEEBB0BF-3611-4CF3-A39B-81591624866E}" type="presParOf" srcId="{9A6D19A2-F9C2-406D-AB9E-F39A2432E1BE}" destId="{84B90C54-9AEE-4AFD-9E33-9C4C23BC6EA8}" srcOrd="1" destOrd="0" presId="urn:microsoft.com/office/officeart/2008/layout/AlternatingPictureBlocks"/>
    <dgm:cxn modelId="{803AA854-9FAA-493D-BF0A-9B9998DB6123}" type="presParOf" srcId="{9A6D19A2-F9C2-406D-AB9E-F39A2432E1BE}" destId="{9E5A8269-40FB-4CBD-99DA-FD247C0C5305}" srcOrd="2" destOrd="0" presId="urn:microsoft.com/office/officeart/2008/layout/AlternatingPictureBlocks"/>
    <dgm:cxn modelId="{137ED9BF-524E-4A63-9341-F412880751CF}" type="presParOf" srcId="{9E5A8269-40FB-4CBD-99DA-FD247C0C5305}" destId="{1EC485BF-B3B8-441E-A16B-78C966A52FDE}" srcOrd="0" destOrd="0" presId="urn:microsoft.com/office/officeart/2008/layout/AlternatingPictureBlocks"/>
    <dgm:cxn modelId="{E3EAC196-A76B-4DBF-9E9B-035E09DA0532}" type="presParOf" srcId="{9E5A8269-40FB-4CBD-99DA-FD247C0C5305}" destId="{D74C35B9-59F1-4D9E-86E3-CB0A98DBBA48}" srcOrd="1" destOrd="0" presId="urn:microsoft.com/office/officeart/2008/layout/AlternatingPictureBlocks"/>
    <dgm:cxn modelId="{2A5BEDCE-002A-4ADE-A3F9-19F115EDA180}" type="presParOf" srcId="{9A6D19A2-F9C2-406D-AB9E-F39A2432E1BE}" destId="{6C6C1D2C-3863-4E19-9156-DA01E7DBEC92}" srcOrd="3" destOrd="0" presId="urn:microsoft.com/office/officeart/2008/layout/AlternatingPictureBlocks"/>
    <dgm:cxn modelId="{8E92E091-00E3-42C4-9623-6E6FED40FB39}" type="presParOf" srcId="{9A6D19A2-F9C2-406D-AB9E-F39A2432E1BE}" destId="{90C94270-638F-4305-8010-7F3E67784F9A}" srcOrd="4" destOrd="0" presId="urn:microsoft.com/office/officeart/2008/layout/AlternatingPictureBlocks"/>
    <dgm:cxn modelId="{3B5F02BF-DB74-4C12-86A9-A302A42B4F11}" type="presParOf" srcId="{90C94270-638F-4305-8010-7F3E67784F9A}" destId="{7EBD8E0A-7A19-4025-B341-A36AA0932270}" srcOrd="0" destOrd="0" presId="urn:microsoft.com/office/officeart/2008/layout/AlternatingPictureBlocks"/>
    <dgm:cxn modelId="{FD6C8F15-5910-47AA-B854-FF9C587E94F9}" type="presParOf" srcId="{90C94270-638F-4305-8010-7F3E67784F9A}" destId="{D5CD9426-1272-4242-9753-E7CFF16A7C37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2FB623-ECE6-4944-919A-8C24F34799AE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</dgm:pt>
    <dgm:pt modelId="{BA891F1F-22C3-412F-9156-825885C34310}">
      <dgm:prSet phldrT="[Text]"/>
      <dgm:spPr>
        <a:solidFill>
          <a:srgbClr val="FFF1E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ndes" panose="02000000000000000000" pitchFamily="50" charset="0"/>
            </a:rPr>
            <a:t>Cost economy</a:t>
          </a:r>
        </a:p>
      </dgm:t>
    </dgm:pt>
    <dgm:pt modelId="{2C0675BC-2D07-435D-A12F-AB80DD43B983}" type="parTrans" cxnId="{A189B811-82F0-4D05-9FCE-A2D4F37A207A}">
      <dgm:prSet/>
      <dgm:spPr/>
      <dgm:t>
        <a:bodyPr/>
        <a:lstStyle/>
        <a:p>
          <a:endParaRPr lang="en-US">
            <a:latin typeface="Andes" panose="02000000000000000000" pitchFamily="50" charset="0"/>
          </a:endParaRPr>
        </a:p>
      </dgm:t>
    </dgm:pt>
    <dgm:pt modelId="{C66355F8-1C77-4E33-A3E6-92F798016274}" type="sibTrans" cxnId="{A189B811-82F0-4D05-9FCE-A2D4F37A207A}">
      <dgm:prSet/>
      <dgm:spPr/>
      <dgm:t>
        <a:bodyPr/>
        <a:lstStyle/>
        <a:p>
          <a:endParaRPr lang="en-US">
            <a:latin typeface="Andes" panose="02000000000000000000" pitchFamily="50" charset="0"/>
          </a:endParaRPr>
        </a:p>
      </dgm:t>
    </dgm:pt>
    <dgm:pt modelId="{5D44B55D-4AD6-4674-AD6B-52997E016D41}">
      <dgm:prSet phldrT="[Text]"/>
      <dgm:spPr/>
      <dgm:t>
        <a:bodyPr/>
        <a:lstStyle/>
        <a:p>
          <a:r>
            <a:rPr lang="en-US" dirty="0">
              <a:latin typeface="Andes" panose="02000000000000000000" pitchFamily="50" charset="0"/>
            </a:rPr>
            <a:t>Cost efficiency</a:t>
          </a:r>
        </a:p>
      </dgm:t>
    </dgm:pt>
    <dgm:pt modelId="{BE814941-AABA-42C2-BB81-048631228640}" type="parTrans" cxnId="{9444E0D9-57B5-41DE-BBBE-83B6672DCE01}">
      <dgm:prSet/>
      <dgm:spPr/>
      <dgm:t>
        <a:bodyPr/>
        <a:lstStyle/>
        <a:p>
          <a:endParaRPr lang="en-US">
            <a:latin typeface="Andes" panose="02000000000000000000" pitchFamily="50" charset="0"/>
          </a:endParaRPr>
        </a:p>
      </dgm:t>
    </dgm:pt>
    <dgm:pt modelId="{F1EE72EF-C578-4476-9E2A-5484341ED59D}" type="sibTrans" cxnId="{9444E0D9-57B5-41DE-BBBE-83B6672DCE01}">
      <dgm:prSet/>
      <dgm:spPr/>
      <dgm:t>
        <a:bodyPr/>
        <a:lstStyle/>
        <a:p>
          <a:endParaRPr lang="en-US">
            <a:latin typeface="Andes" panose="02000000000000000000" pitchFamily="50" charset="0"/>
          </a:endParaRPr>
        </a:p>
      </dgm:t>
    </dgm:pt>
    <dgm:pt modelId="{A77C4BCF-A55B-4E07-B80D-C9CE059E9983}">
      <dgm:prSet phldrT="[Text]"/>
      <dgm:spPr>
        <a:solidFill>
          <a:srgbClr val="F2DFCE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ndes" panose="02000000000000000000" pitchFamily="50" charset="0"/>
            </a:rPr>
            <a:t>Benefit-cost ratio, rate of return</a:t>
          </a:r>
        </a:p>
      </dgm:t>
    </dgm:pt>
    <dgm:pt modelId="{64B78B4F-0831-41D5-9812-9F6D78426E06}" type="parTrans" cxnId="{9E6F49FF-6AFF-4BF7-B6F2-DF7407EC6861}">
      <dgm:prSet/>
      <dgm:spPr/>
      <dgm:t>
        <a:bodyPr/>
        <a:lstStyle/>
        <a:p>
          <a:endParaRPr lang="en-US">
            <a:latin typeface="Andes" panose="02000000000000000000" pitchFamily="50" charset="0"/>
          </a:endParaRPr>
        </a:p>
      </dgm:t>
    </dgm:pt>
    <dgm:pt modelId="{0CB0A0F3-EF8F-4ABE-ADDD-FF4D6D8E6E5D}" type="sibTrans" cxnId="{9E6F49FF-6AFF-4BF7-B6F2-DF7407EC6861}">
      <dgm:prSet/>
      <dgm:spPr/>
      <dgm:t>
        <a:bodyPr/>
        <a:lstStyle/>
        <a:p>
          <a:endParaRPr lang="en-US">
            <a:latin typeface="Andes" panose="02000000000000000000" pitchFamily="50" charset="0"/>
          </a:endParaRPr>
        </a:p>
      </dgm:t>
    </dgm:pt>
    <dgm:pt modelId="{F0ECBCCD-E9C1-4F09-B355-60A66F776736}">
      <dgm:prSet phldrT="[Text]"/>
      <dgm:spPr>
        <a:solidFill>
          <a:srgbClr val="A3C5CC"/>
        </a:solidFill>
      </dgm:spPr>
      <dgm:t>
        <a:bodyPr/>
        <a:lstStyle/>
        <a:p>
          <a:r>
            <a:rPr lang="en-US" dirty="0">
              <a:latin typeface="Andes" panose="02000000000000000000" pitchFamily="50" charset="0"/>
            </a:rPr>
            <a:t>Cost-effectiveness</a:t>
          </a:r>
        </a:p>
      </dgm:t>
    </dgm:pt>
    <dgm:pt modelId="{4C0920EB-6DC7-4DC1-ADA6-862CA025D4D4}" type="parTrans" cxnId="{79A8D137-DD4F-4BBA-9256-1DAAD7518866}">
      <dgm:prSet/>
      <dgm:spPr/>
      <dgm:t>
        <a:bodyPr/>
        <a:lstStyle/>
        <a:p>
          <a:endParaRPr lang="en-US">
            <a:latin typeface="Andes" panose="02000000000000000000" pitchFamily="50" charset="0"/>
          </a:endParaRPr>
        </a:p>
      </dgm:t>
    </dgm:pt>
    <dgm:pt modelId="{D3CE1594-C20B-4B42-B96D-E48850661AE5}" type="sibTrans" cxnId="{79A8D137-DD4F-4BBA-9256-1DAAD7518866}">
      <dgm:prSet/>
      <dgm:spPr/>
      <dgm:t>
        <a:bodyPr/>
        <a:lstStyle/>
        <a:p>
          <a:endParaRPr lang="en-US">
            <a:latin typeface="Andes" panose="02000000000000000000" pitchFamily="50" charset="0"/>
          </a:endParaRPr>
        </a:p>
      </dgm:t>
    </dgm:pt>
    <dgm:pt modelId="{8389E2EF-E7A4-4E83-B77D-AA1FE121A1D8}" type="pres">
      <dgm:prSet presAssocID="{432FB623-ECE6-4944-919A-8C24F34799AE}" presName="linearFlow" presStyleCnt="0">
        <dgm:presLayoutVars>
          <dgm:dir/>
          <dgm:resizeHandles val="exact"/>
        </dgm:presLayoutVars>
      </dgm:prSet>
      <dgm:spPr/>
    </dgm:pt>
    <dgm:pt modelId="{DD5B3EA6-E31B-42BB-B4F6-C14914B53855}" type="pres">
      <dgm:prSet presAssocID="{BA891F1F-22C3-412F-9156-825885C34310}" presName="comp" presStyleCnt="0"/>
      <dgm:spPr/>
    </dgm:pt>
    <dgm:pt modelId="{B219ED52-B66C-48CF-AFD7-FC83B7D9F188}" type="pres">
      <dgm:prSet presAssocID="{BA891F1F-22C3-412F-9156-825885C34310}" presName="rect2" presStyleLbl="node1" presStyleIdx="0" presStyleCnt="4">
        <dgm:presLayoutVars>
          <dgm:bulletEnabled val="1"/>
        </dgm:presLayoutVars>
      </dgm:prSet>
      <dgm:spPr/>
    </dgm:pt>
    <dgm:pt modelId="{4AA2CC98-7F16-43B1-8022-1BA7265C7537}" type="pres">
      <dgm:prSet presAssocID="{BA891F1F-22C3-412F-9156-825885C34310}" presName="rect1" presStyleLbl="ln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</dgm:pt>
    <dgm:pt modelId="{BCA24A31-E5E6-496C-8BDC-1D93C17C9B0C}" type="pres">
      <dgm:prSet presAssocID="{C66355F8-1C77-4E33-A3E6-92F798016274}" presName="sibTrans" presStyleCnt="0"/>
      <dgm:spPr/>
    </dgm:pt>
    <dgm:pt modelId="{5D662912-ACF6-4D2C-9338-B97BAC6AF51A}" type="pres">
      <dgm:prSet presAssocID="{5D44B55D-4AD6-4674-AD6B-52997E016D41}" presName="comp" presStyleCnt="0"/>
      <dgm:spPr/>
    </dgm:pt>
    <dgm:pt modelId="{26E8C412-CBB3-4CA5-A2A2-CCBC2A547E4F}" type="pres">
      <dgm:prSet presAssocID="{5D44B55D-4AD6-4674-AD6B-52997E016D41}" presName="rect2" presStyleLbl="node1" presStyleIdx="1" presStyleCnt="4">
        <dgm:presLayoutVars>
          <dgm:bulletEnabled val="1"/>
        </dgm:presLayoutVars>
      </dgm:prSet>
      <dgm:spPr/>
    </dgm:pt>
    <dgm:pt modelId="{AA21F264-651A-4A8F-9B1B-4C001775AC46}" type="pres">
      <dgm:prSet presAssocID="{5D44B55D-4AD6-4674-AD6B-52997E016D41}" presName="rect1" presStyleLbl="ln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3000" r="-13000"/>
          </a:stretch>
        </a:blipFill>
      </dgm:spPr>
    </dgm:pt>
    <dgm:pt modelId="{5D0D08E3-60B7-4C73-9F62-741565E552B4}" type="pres">
      <dgm:prSet presAssocID="{F1EE72EF-C578-4476-9E2A-5484341ED59D}" presName="sibTrans" presStyleCnt="0"/>
      <dgm:spPr/>
    </dgm:pt>
    <dgm:pt modelId="{AFC4EBF2-7A29-4E0E-945E-4A56372CDEC2}" type="pres">
      <dgm:prSet presAssocID="{A77C4BCF-A55B-4E07-B80D-C9CE059E9983}" presName="comp" presStyleCnt="0"/>
      <dgm:spPr/>
    </dgm:pt>
    <dgm:pt modelId="{7E05A117-73BE-4758-9E6E-1E4DBC736BB7}" type="pres">
      <dgm:prSet presAssocID="{A77C4BCF-A55B-4E07-B80D-C9CE059E9983}" presName="rect2" presStyleLbl="node1" presStyleIdx="2" presStyleCnt="4">
        <dgm:presLayoutVars>
          <dgm:bulletEnabled val="1"/>
        </dgm:presLayoutVars>
      </dgm:prSet>
      <dgm:spPr/>
    </dgm:pt>
    <dgm:pt modelId="{3977B686-9E36-4489-A234-8EE8FB4457EF}" type="pres">
      <dgm:prSet presAssocID="{A77C4BCF-A55B-4E07-B80D-C9CE059E9983}" presName="rect1" presStyleLbl="ln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11000" r="-11000"/>
          </a:stretch>
        </a:blipFill>
      </dgm:spPr>
    </dgm:pt>
    <dgm:pt modelId="{63A483CF-CD51-4C6B-92F9-1B5E4EAC93FE}" type="pres">
      <dgm:prSet presAssocID="{0CB0A0F3-EF8F-4ABE-ADDD-FF4D6D8E6E5D}" presName="sibTrans" presStyleCnt="0"/>
      <dgm:spPr/>
    </dgm:pt>
    <dgm:pt modelId="{36EC1668-3306-4462-ABAD-54A635EC6239}" type="pres">
      <dgm:prSet presAssocID="{F0ECBCCD-E9C1-4F09-B355-60A66F776736}" presName="comp" presStyleCnt="0"/>
      <dgm:spPr/>
    </dgm:pt>
    <dgm:pt modelId="{11D304E7-7E81-4CF5-B2F8-7BF34F5E8169}" type="pres">
      <dgm:prSet presAssocID="{F0ECBCCD-E9C1-4F09-B355-60A66F776736}" presName="rect2" presStyleLbl="node1" presStyleIdx="3" presStyleCnt="4">
        <dgm:presLayoutVars>
          <dgm:bulletEnabled val="1"/>
        </dgm:presLayoutVars>
      </dgm:prSet>
      <dgm:spPr/>
    </dgm:pt>
    <dgm:pt modelId="{29C605AD-9984-4872-BFE6-A6F55B5814C3}" type="pres">
      <dgm:prSet presAssocID="{F0ECBCCD-E9C1-4F09-B355-60A66F776736}" presName="rect1" presStyleLbl="ln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2000" r="-2000"/>
          </a:stretch>
        </a:blipFill>
      </dgm:spPr>
    </dgm:pt>
  </dgm:ptLst>
  <dgm:cxnLst>
    <dgm:cxn modelId="{A189B811-82F0-4D05-9FCE-A2D4F37A207A}" srcId="{432FB623-ECE6-4944-919A-8C24F34799AE}" destId="{BA891F1F-22C3-412F-9156-825885C34310}" srcOrd="0" destOrd="0" parTransId="{2C0675BC-2D07-435D-A12F-AB80DD43B983}" sibTransId="{C66355F8-1C77-4E33-A3E6-92F798016274}"/>
    <dgm:cxn modelId="{79A8D137-DD4F-4BBA-9256-1DAAD7518866}" srcId="{432FB623-ECE6-4944-919A-8C24F34799AE}" destId="{F0ECBCCD-E9C1-4F09-B355-60A66F776736}" srcOrd="3" destOrd="0" parTransId="{4C0920EB-6DC7-4DC1-ADA6-862CA025D4D4}" sibTransId="{D3CE1594-C20B-4B42-B96D-E48850661AE5}"/>
    <dgm:cxn modelId="{E0A6AD7C-E906-49E7-A51E-CD16F4EA1774}" type="presOf" srcId="{432FB623-ECE6-4944-919A-8C24F34799AE}" destId="{8389E2EF-E7A4-4E83-B77D-AA1FE121A1D8}" srcOrd="0" destOrd="0" presId="urn:microsoft.com/office/officeart/2008/layout/AlternatingPictureBlocks"/>
    <dgm:cxn modelId="{99AD7A9D-1A40-4400-BD9D-4BDE80BABD7B}" type="presOf" srcId="{BA891F1F-22C3-412F-9156-825885C34310}" destId="{B219ED52-B66C-48CF-AFD7-FC83B7D9F188}" srcOrd="0" destOrd="0" presId="urn:microsoft.com/office/officeart/2008/layout/AlternatingPictureBlocks"/>
    <dgm:cxn modelId="{E4859EBC-053E-4727-ACF7-2A560780F4A4}" type="presOf" srcId="{5D44B55D-4AD6-4674-AD6B-52997E016D41}" destId="{26E8C412-CBB3-4CA5-A2A2-CCBC2A547E4F}" srcOrd="0" destOrd="0" presId="urn:microsoft.com/office/officeart/2008/layout/AlternatingPictureBlocks"/>
    <dgm:cxn modelId="{9444E0D9-57B5-41DE-BBBE-83B6672DCE01}" srcId="{432FB623-ECE6-4944-919A-8C24F34799AE}" destId="{5D44B55D-4AD6-4674-AD6B-52997E016D41}" srcOrd="1" destOrd="0" parTransId="{BE814941-AABA-42C2-BB81-048631228640}" sibTransId="{F1EE72EF-C578-4476-9E2A-5484341ED59D}"/>
    <dgm:cxn modelId="{2D729BF8-A981-4F55-BC1A-B8CD86564631}" type="presOf" srcId="{F0ECBCCD-E9C1-4F09-B355-60A66F776736}" destId="{11D304E7-7E81-4CF5-B2F8-7BF34F5E8169}" srcOrd="0" destOrd="0" presId="urn:microsoft.com/office/officeart/2008/layout/AlternatingPictureBlocks"/>
    <dgm:cxn modelId="{C9A1A5F8-FEA2-469D-98B5-F8B02AB03996}" type="presOf" srcId="{A77C4BCF-A55B-4E07-B80D-C9CE059E9983}" destId="{7E05A117-73BE-4758-9E6E-1E4DBC736BB7}" srcOrd="0" destOrd="0" presId="urn:microsoft.com/office/officeart/2008/layout/AlternatingPictureBlocks"/>
    <dgm:cxn modelId="{9E6F49FF-6AFF-4BF7-B6F2-DF7407EC6861}" srcId="{432FB623-ECE6-4944-919A-8C24F34799AE}" destId="{A77C4BCF-A55B-4E07-B80D-C9CE059E9983}" srcOrd="2" destOrd="0" parTransId="{64B78B4F-0831-41D5-9812-9F6D78426E06}" sibTransId="{0CB0A0F3-EF8F-4ABE-ADDD-FF4D6D8E6E5D}"/>
    <dgm:cxn modelId="{0FBA2946-51D0-4FD5-A4CD-3FE19F8CDEC9}" type="presParOf" srcId="{8389E2EF-E7A4-4E83-B77D-AA1FE121A1D8}" destId="{DD5B3EA6-E31B-42BB-B4F6-C14914B53855}" srcOrd="0" destOrd="0" presId="urn:microsoft.com/office/officeart/2008/layout/AlternatingPictureBlocks"/>
    <dgm:cxn modelId="{CD33E5D4-3397-46C6-932A-CE1A3C0CAF72}" type="presParOf" srcId="{DD5B3EA6-E31B-42BB-B4F6-C14914B53855}" destId="{B219ED52-B66C-48CF-AFD7-FC83B7D9F188}" srcOrd="0" destOrd="0" presId="urn:microsoft.com/office/officeart/2008/layout/AlternatingPictureBlocks"/>
    <dgm:cxn modelId="{DA5DE6E4-0412-4A1C-B334-8382FA94E516}" type="presParOf" srcId="{DD5B3EA6-E31B-42BB-B4F6-C14914B53855}" destId="{4AA2CC98-7F16-43B1-8022-1BA7265C7537}" srcOrd="1" destOrd="0" presId="urn:microsoft.com/office/officeart/2008/layout/AlternatingPictureBlocks"/>
    <dgm:cxn modelId="{17993FFE-6DC5-4FE5-98BD-8FF2C0A0A61B}" type="presParOf" srcId="{8389E2EF-E7A4-4E83-B77D-AA1FE121A1D8}" destId="{BCA24A31-E5E6-496C-8BDC-1D93C17C9B0C}" srcOrd="1" destOrd="0" presId="urn:microsoft.com/office/officeart/2008/layout/AlternatingPictureBlocks"/>
    <dgm:cxn modelId="{122E7412-891F-4AA0-96DE-66B6F6C521E1}" type="presParOf" srcId="{8389E2EF-E7A4-4E83-B77D-AA1FE121A1D8}" destId="{5D662912-ACF6-4D2C-9338-B97BAC6AF51A}" srcOrd="2" destOrd="0" presId="urn:microsoft.com/office/officeart/2008/layout/AlternatingPictureBlocks"/>
    <dgm:cxn modelId="{1F0EA91C-17EB-4819-B093-6CF25D756D4E}" type="presParOf" srcId="{5D662912-ACF6-4D2C-9338-B97BAC6AF51A}" destId="{26E8C412-CBB3-4CA5-A2A2-CCBC2A547E4F}" srcOrd="0" destOrd="0" presId="urn:microsoft.com/office/officeart/2008/layout/AlternatingPictureBlocks"/>
    <dgm:cxn modelId="{9D06531C-3DA5-4C72-97DD-5CE1EE6AA5A6}" type="presParOf" srcId="{5D662912-ACF6-4D2C-9338-B97BAC6AF51A}" destId="{AA21F264-651A-4A8F-9B1B-4C001775AC46}" srcOrd="1" destOrd="0" presId="urn:microsoft.com/office/officeart/2008/layout/AlternatingPictureBlocks"/>
    <dgm:cxn modelId="{E4C2C862-65A3-4EFD-8A48-09C7EB220CA0}" type="presParOf" srcId="{8389E2EF-E7A4-4E83-B77D-AA1FE121A1D8}" destId="{5D0D08E3-60B7-4C73-9F62-741565E552B4}" srcOrd="3" destOrd="0" presId="urn:microsoft.com/office/officeart/2008/layout/AlternatingPictureBlocks"/>
    <dgm:cxn modelId="{ECB36860-F6AE-4695-87EE-8A547FB84CF0}" type="presParOf" srcId="{8389E2EF-E7A4-4E83-B77D-AA1FE121A1D8}" destId="{AFC4EBF2-7A29-4E0E-945E-4A56372CDEC2}" srcOrd="4" destOrd="0" presId="urn:microsoft.com/office/officeart/2008/layout/AlternatingPictureBlocks"/>
    <dgm:cxn modelId="{9255BC00-9FC7-4ACC-9A8C-C34549997793}" type="presParOf" srcId="{AFC4EBF2-7A29-4E0E-945E-4A56372CDEC2}" destId="{7E05A117-73BE-4758-9E6E-1E4DBC736BB7}" srcOrd="0" destOrd="0" presId="urn:microsoft.com/office/officeart/2008/layout/AlternatingPictureBlocks"/>
    <dgm:cxn modelId="{A959F9E7-5265-44B3-9476-083F6F2666C5}" type="presParOf" srcId="{AFC4EBF2-7A29-4E0E-945E-4A56372CDEC2}" destId="{3977B686-9E36-4489-A234-8EE8FB4457EF}" srcOrd="1" destOrd="0" presId="urn:microsoft.com/office/officeart/2008/layout/AlternatingPictureBlocks"/>
    <dgm:cxn modelId="{ADC770B9-1480-4120-8843-57DA21082FCC}" type="presParOf" srcId="{8389E2EF-E7A4-4E83-B77D-AA1FE121A1D8}" destId="{63A483CF-CD51-4C6B-92F9-1B5E4EAC93FE}" srcOrd="5" destOrd="0" presId="urn:microsoft.com/office/officeart/2008/layout/AlternatingPictureBlocks"/>
    <dgm:cxn modelId="{66776328-7649-44E5-A270-FF5B0F981356}" type="presParOf" srcId="{8389E2EF-E7A4-4E83-B77D-AA1FE121A1D8}" destId="{36EC1668-3306-4462-ABAD-54A635EC6239}" srcOrd="6" destOrd="0" presId="urn:microsoft.com/office/officeart/2008/layout/AlternatingPictureBlocks"/>
    <dgm:cxn modelId="{DCED9AFB-3125-4E90-A9F0-48D87E19AB81}" type="presParOf" srcId="{36EC1668-3306-4462-ABAD-54A635EC6239}" destId="{11D304E7-7E81-4CF5-B2F8-7BF34F5E8169}" srcOrd="0" destOrd="0" presId="urn:microsoft.com/office/officeart/2008/layout/AlternatingPictureBlocks"/>
    <dgm:cxn modelId="{B055EC0F-689D-44B3-9330-E3C6FAE63A31}" type="presParOf" srcId="{36EC1668-3306-4462-ABAD-54A635EC6239}" destId="{29C605AD-9984-4872-BFE6-A6F55B5814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41B20B-0D02-4C70-9B64-C177FF693699}" type="doc">
      <dgm:prSet loTypeId="urn:microsoft.com/office/officeart/2005/8/layout/hList6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FBABF0FC-B4BC-48F1-BC11-4BCFAEC4A38E}">
      <dgm:prSet phldrT="[Text]" custT="1"/>
      <dgm:spPr/>
      <dgm:t>
        <a:bodyPr/>
        <a:lstStyle/>
        <a:p>
          <a:r>
            <a:rPr lang="en-US" sz="2300" b="1" dirty="0">
              <a:latin typeface="Andes" panose="02000000000000000000" pitchFamily="50" charset="0"/>
            </a:rPr>
            <a:t>Budgets</a:t>
          </a:r>
        </a:p>
        <a:p>
          <a:endParaRPr lang="en-US" sz="2300" dirty="0"/>
        </a:p>
        <a:p>
          <a:r>
            <a:rPr lang="en-US" sz="2300" dirty="0"/>
            <a:t> Aggregated expenditure at the state level; monthly budgets at the municipality level</a:t>
          </a:r>
        </a:p>
      </dgm:t>
    </dgm:pt>
    <dgm:pt modelId="{A079274E-6FF4-49F4-8431-E8D5BFC1D15E}" type="parTrans" cxnId="{65FB89F4-6957-4C50-BA15-4C3934C7D426}">
      <dgm:prSet/>
      <dgm:spPr/>
      <dgm:t>
        <a:bodyPr/>
        <a:lstStyle/>
        <a:p>
          <a:endParaRPr lang="en-US"/>
        </a:p>
      </dgm:t>
    </dgm:pt>
    <dgm:pt modelId="{008E0DCC-D50A-4FAA-91BE-04F595CB2D36}" type="sibTrans" cxnId="{65FB89F4-6957-4C50-BA15-4C3934C7D426}">
      <dgm:prSet/>
      <dgm:spPr/>
      <dgm:t>
        <a:bodyPr/>
        <a:lstStyle/>
        <a:p>
          <a:endParaRPr lang="en-US"/>
        </a:p>
      </dgm:t>
    </dgm:pt>
    <dgm:pt modelId="{6521E5F1-DEBB-4074-9792-A291A624BE96}">
      <dgm:prSet phldrT="[Text]"/>
      <dgm:spPr/>
      <dgm:t>
        <a:bodyPr/>
        <a:lstStyle/>
        <a:p>
          <a:r>
            <a:rPr lang="en-US" b="1" dirty="0">
              <a:latin typeface="Andes" panose="02000000000000000000" pitchFamily="50" charset="0"/>
            </a:rPr>
            <a:t>M &amp; E data</a:t>
          </a:r>
        </a:p>
        <a:p>
          <a:endParaRPr lang="en-US" b="1" dirty="0">
            <a:latin typeface="Andes" panose="02000000000000000000" pitchFamily="50" charset="0"/>
          </a:endParaRPr>
        </a:p>
        <a:p>
          <a:r>
            <a:rPr lang="en-US" dirty="0"/>
            <a:t>Number of supervisors and home visitors (ADIs) by municipality</a:t>
          </a:r>
        </a:p>
      </dgm:t>
    </dgm:pt>
    <dgm:pt modelId="{CABE4529-3A5F-47D9-A23A-FCA36BF04286}" type="parTrans" cxnId="{E2CF891B-445D-496A-9776-777D66F4E149}">
      <dgm:prSet/>
      <dgm:spPr/>
      <dgm:t>
        <a:bodyPr/>
        <a:lstStyle/>
        <a:p>
          <a:endParaRPr lang="en-US"/>
        </a:p>
      </dgm:t>
    </dgm:pt>
    <dgm:pt modelId="{8CAA07A3-CB4A-4D0C-94E9-D472F3B1F9F7}" type="sibTrans" cxnId="{E2CF891B-445D-496A-9776-777D66F4E149}">
      <dgm:prSet/>
      <dgm:spPr/>
      <dgm:t>
        <a:bodyPr/>
        <a:lstStyle/>
        <a:p>
          <a:endParaRPr lang="en-US"/>
        </a:p>
      </dgm:t>
    </dgm:pt>
    <dgm:pt modelId="{7CC78F9A-B3E8-494D-90D1-0FDCA75358E3}">
      <dgm:prSet phldrT="[Text]"/>
      <dgm:spPr/>
      <dgm:t>
        <a:bodyPr/>
        <a:lstStyle/>
        <a:p>
          <a:r>
            <a:rPr lang="en-US" b="1" dirty="0">
              <a:latin typeface="Andes" panose="02000000000000000000" pitchFamily="50" charset="0"/>
            </a:rPr>
            <a:t>Field visits</a:t>
          </a:r>
        </a:p>
        <a:p>
          <a:endParaRPr lang="en-US" b="1" dirty="0">
            <a:latin typeface="Andes" panose="02000000000000000000" pitchFamily="50" charset="0"/>
          </a:endParaRPr>
        </a:p>
        <a:p>
          <a:r>
            <a:rPr lang="en-US" dirty="0"/>
            <a:t> Alaka and Sam conducted the field visit in June 2019</a:t>
          </a:r>
        </a:p>
      </dgm:t>
    </dgm:pt>
    <dgm:pt modelId="{6809BC9E-B527-4C46-8467-9EFB858902E8}" type="parTrans" cxnId="{5769DC85-154A-4C2A-9391-558D4A392B43}">
      <dgm:prSet/>
      <dgm:spPr/>
      <dgm:t>
        <a:bodyPr/>
        <a:lstStyle/>
        <a:p>
          <a:endParaRPr lang="en-US"/>
        </a:p>
      </dgm:t>
    </dgm:pt>
    <dgm:pt modelId="{3B4736F4-296E-46B9-9A27-917D2C15A4D6}" type="sibTrans" cxnId="{5769DC85-154A-4C2A-9391-558D4A392B43}">
      <dgm:prSet/>
      <dgm:spPr/>
      <dgm:t>
        <a:bodyPr/>
        <a:lstStyle/>
        <a:p>
          <a:endParaRPr lang="en-US"/>
        </a:p>
      </dgm:t>
    </dgm:pt>
    <dgm:pt modelId="{06DA2634-510A-4659-BF18-73C938AF9FC0}">
      <dgm:prSet phldrT="[Text]"/>
      <dgm:spPr/>
      <dgm:t>
        <a:bodyPr/>
        <a:lstStyle/>
        <a:p>
          <a:r>
            <a:rPr lang="en-US" b="1" dirty="0">
              <a:latin typeface="Andes" panose="02000000000000000000" pitchFamily="50" charset="0"/>
            </a:rPr>
            <a:t>Interviews</a:t>
          </a:r>
        </a:p>
        <a:p>
          <a:endParaRPr lang="en-US" b="1" dirty="0">
            <a:latin typeface="Andes" panose="02000000000000000000" pitchFamily="50" charset="0"/>
          </a:endParaRPr>
        </a:p>
        <a:p>
          <a:r>
            <a:rPr lang="en-US" b="0" dirty="0">
              <a:latin typeface="+mn-lt"/>
            </a:rPr>
            <a:t>Kamila interviewed supervisors at the municipalities and had several rounds of follow-up interviews</a:t>
          </a:r>
        </a:p>
      </dgm:t>
    </dgm:pt>
    <dgm:pt modelId="{842D6BA0-12B7-4AA5-AF55-124F56AA5FCD}" type="parTrans" cxnId="{D05A5F13-8165-4AC4-A36A-FFAC7F782667}">
      <dgm:prSet/>
      <dgm:spPr/>
      <dgm:t>
        <a:bodyPr/>
        <a:lstStyle/>
        <a:p>
          <a:endParaRPr lang="en-US"/>
        </a:p>
      </dgm:t>
    </dgm:pt>
    <dgm:pt modelId="{9B8A5258-A509-43F7-8CA1-E2050E4F5EC7}" type="sibTrans" cxnId="{D05A5F13-8165-4AC4-A36A-FFAC7F782667}">
      <dgm:prSet/>
      <dgm:spPr/>
      <dgm:t>
        <a:bodyPr/>
        <a:lstStyle/>
        <a:p>
          <a:endParaRPr lang="en-US"/>
        </a:p>
      </dgm:t>
    </dgm:pt>
    <dgm:pt modelId="{F6C01E9D-AE06-43F8-AFA0-B77A948D2FAA}">
      <dgm:prSet phldrT="[Text]"/>
      <dgm:spPr/>
      <dgm:t>
        <a:bodyPr/>
        <a:lstStyle/>
        <a:p>
          <a:r>
            <a:rPr lang="en-US" b="1" dirty="0">
              <a:latin typeface="Andes" panose="02000000000000000000" pitchFamily="50" charset="0"/>
            </a:rPr>
            <a:t>Surveys</a:t>
          </a:r>
        </a:p>
        <a:p>
          <a:endParaRPr lang="en-US" b="1" dirty="0">
            <a:latin typeface="Andes" panose="02000000000000000000" pitchFamily="50" charset="0"/>
          </a:endParaRPr>
        </a:p>
        <a:p>
          <a:r>
            <a:rPr lang="en-US" b="0" dirty="0"/>
            <a:t> Detailed info on personnel, training, transportation etc. by municipality </a:t>
          </a:r>
        </a:p>
      </dgm:t>
    </dgm:pt>
    <dgm:pt modelId="{E4E52DFA-17D2-4079-AAF4-C4326CFDD279}" type="parTrans" cxnId="{0A7591B1-F130-4E41-BFE0-CE4705C21363}">
      <dgm:prSet/>
      <dgm:spPr/>
      <dgm:t>
        <a:bodyPr/>
        <a:lstStyle/>
        <a:p>
          <a:endParaRPr lang="en-US"/>
        </a:p>
      </dgm:t>
    </dgm:pt>
    <dgm:pt modelId="{2411DCCE-C2A3-41E7-8E63-E36475EEE7CF}" type="sibTrans" cxnId="{0A7591B1-F130-4E41-BFE0-CE4705C21363}">
      <dgm:prSet/>
      <dgm:spPr/>
      <dgm:t>
        <a:bodyPr/>
        <a:lstStyle/>
        <a:p>
          <a:endParaRPr lang="en-US"/>
        </a:p>
      </dgm:t>
    </dgm:pt>
    <dgm:pt modelId="{26A66832-79DD-4067-A68A-64557565952E}" type="pres">
      <dgm:prSet presAssocID="{DF41B20B-0D02-4C70-9B64-C177FF693699}" presName="Name0" presStyleCnt="0">
        <dgm:presLayoutVars>
          <dgm:dir/>
          <dgm:resizeHandles val="exact"/>
        </dgm:presLayoutVars>
      </dgm:prSet>
      <dgm:spPr/>
    </dgm:pt>
    <dgm:pt modelId="{FEBF0498-4219-4B29-BEE1-FA50D8379B6B}" type="pres">
      <dgm:prSet presAssocID="{FBABF0FC-B4BC-48F1-BC11-4BCFAEC4A38E}" presName="node" presStyleLbl="node1" presStyleIdx="0" presStyleCnt="5">
        <dgm:presLayoutVars>
          <dgm:bulletEnabled val="1"/>
        </dgm:presLayoutVars>
      </dgm:prSet>
      <dgm:spPr/>
    </dgm:pt>
    <dgm:pt modelId="{EA24C7D8-08D6-4EBF-AA1B-D3E75A06622D}" type="pres">
      <dgm:prSet presAssocID="{008E0DCC-D50A-4FAA-91BE-04F595CB2D36}" presName="sibTrans" presStyleCnt="0"/>
      <dgm:spPr/>
    </dgm:pt>
    <dgm:pt modelId="{17FF116E-B657-494C-BF22-D6ED0DA91E32}" type="pres">
      <dgm:prSet presAssocID="{6521E5F1-DEBB-4074-9792-A291A624BE96}" presName="node" presStyleLbl="node1" presStyleIdx="1" presStyleCnt="5">
        <dgm:presLayoutVars>
          <dgm:bulletEnabled val="1"/>
        </dgm:presLayoutVars>
      </dgm:prSet>
      <dgm:spPr/>
    </dgm:pt>
    <dgm:pt modelId="{4544F745-46DE-4436-9DB3-4C0D60311B6D}" type="pres">
      <dgm:prSet presAssocID="{8CAA07A3-CB4A-4D0C-94E9-D472F3B1F9F7}" presName="sibTrans" presStyleCnt="0"/>
      <dgm:spPr/>
    </dgm:pt>
    <dgm:pt modelId="{F9322309-F319-47FA-A8A1-49B0BDF98882}" type="pres">
      <dgm:prSet presAssocID="{7CC78F9A-B3E8-494D-90D1-0FDCA75358E3}" presName="node" presStyleLbl="node1" presStyleIdx="2" presStyleCnt="5">
        <dgm:presLayoutVars>
          <dgm:bulletEnabled val="1"/>
        </dgm:presLayoutVars>
      </dgm:prSet>
      <dgm:spPr/>
    </dgm:pt>
    <dgm:pt modelId="{17E7211E-358B-4D49-992E-B0FD2A48146F}" type="pres">
      <dgm:prSet presAssocID="{3B4736F4-296E-46B9-9A27-917D2C15A4D6}" presName="sibTrans" presStyleCnt="0"/>
      <dgm:spPr/>
    </dgm:pt>
    <dgm:pt modelId="{F6AC9C9A-3683-4884-941C-3DE6ED74A7D8}" type="pres">
      <dgm:prSet presAssocID="{06DA2634-510A-4659-BF18-73C938AF9FC0}" presName="node" presStyleLbl="node1" presStyleIdx="3" presStyleCnt="5">
        <dgm:presLayoutVars>
          <dgm:bulletEnabled val="1"/>
        </dgm:presLayoutVars>
      </dgm:prSet>
      <dgm:spPr/>
    </dgm:pt>
    <dgm:pt modelId="{1872B946-4FA4-436D-921F-F1F6F45DED17}" type="pres">
      <dgm:prSet presAssocID="{9B8A5258-A509-43F7-8CA1-E2050E4F5EC7}" presName="sibTrans" presStyleCnt="0"/>
      <dgm:spPr/>
    </dgm:pt>
    <dgm:pt modelId="{3E731A8D-00C7-4BCF-84C7-37F8AB5DB51D}" type="pres">
      <dgm:prSet presAssocID="{F6C01E9D-AE06-43F8-AFA0-B77A948D2FAA}" presName="node" presStyleLbl="node1" presStyleIdx="4" presStyleCnt="5">
        <dgm:presLayoutVars>
          <dgm:bulletEnabled val="1"/>
        </dgm:presLayoutVars>
      </dgm:prSet>
      <dgm:spPr/>
    </dgm:pt>
  </dgm:ptLst>
  <dgm:cxnLst>
    <dgm:cxn modelId="{D05A5F13-8165-4AC4-A36A-FFAC7F782667}" srcId="{DF41B20B-0D02-4C70-9B64-C177FF693699}" destId="{06DA2634-510A-4659-BF18-73C938AF9FC0}" srcOrd="3" destOrd="0" parTransId="{842D6BA0-12B7-4AA5-AF55-124F56AA5FCD}" sibTransId="{9B8A5258-A509-43F7-8CA1-E2050E4F5EC7}"/>
    <dgm:cxn modelId="{E2CF891B-445D-496A-9776-777D66F4E149}" srcId="{DF41B20B-0D02-4C70-9B64-C177FF693699}" destId="{6521E5F1-DEBB-4074-9792-A291A624BE96}" srcOrd="1" destOrd="0" parTransId="{CABE4529-3A5F-47D9-A23A-FCA36BF04286}" sibTransId="{8CAA07A3-CB4A-4D0C-94E9-D472F3B1F9F7}"/>
    <dgm:cxn modelId="{ED40C146-052C-49C2-B0CC-A7BF135A2097}" type="presOf" srcId="{FBABF0FC-B4BC-48F1-BC11-4BCFAEC4A38E}" destId="{FEBF0498-4219-4B29-BEE1-FA50D8379B6B}" srcOrd="0" destOrd="0" presId="urn:microsoft.com/office/officeart/2005/8/layout/hList6"/>
    <dgm:cxn modelId="{5769DC85-154A-4C2A-9391-558D4A392B43}" srcId="{DF41B20B-0D02-4C70-9B64-C177FF693699}" destId="{7CC78F9A-B3E8-494D-90D1-0FDCA75358E3}" srcOrd="2" destOrd="0" parTransId="{6809BC9E-B527-4C46-8467-9EFB858902E8}" sibTransId="{3B4736F4-296E-46B9-9A27-917D2C15A4D6}"/>
    <dgm:cxn modelId="{0A7591B1-F130-4E41-BFE0-CE4705C21363}" srcId="{DF41B20B-0D02-4C70-9B64-C177FF693699}" destId="{F6C01E9D-AE06-43F8-AFA0-B77A948D2FAA}" srcOrd="4" destOrd="0" parTransId="{E4E52DFA-17D2-4079-AAF4-C4326CFDD279}" sibTransId="{2411DCCE-C2A3-41E7-8E63-E36475EEE7CF}"/>
    <dgm:cxn modelId="{4B9D33BE-D243-4272-8370-975CA886139C}" type="presOf" srcId="{06DA2634-510A-4659-BF18-73C938AF9FC0}" destId="{F6AC9C9A-3683-4884-941C-3DE6ED74A7D8}" srcOrd="0" destOrd="0" presId="urn:microsoft.com/office/officeart/2005/8/layout/hList6"/>
    <dgm:cxn modelId="{589021BF-37F7-4A7C-B080-3D951F7E8A3C}" type="presOf" srcId="{DF41B20B-0D02-4C70-9B64-C177FF693699}" destId="{26A66832-79DD-4067-A68A-64557565952E}" srcOrd="0" destOrd="0" presId="urn:microsoft.com/office/officeart/2005/8/layout/hList6"/>
    <dgm:cxn modelId="{27EA41E7-3129-42C7-A31C-848C3412D440}" type="presOf" srcId="{F6C01E9D-AE06-43F8-AFA0-B77A948D2FAA}" destId="{3E731A8D-00C7-4BCF-84C7-37F8AB5DB51D}" srcOrd="0" destOrd="0" presId="urn:microsoft.com/office/officeart/2005/8/layout/hList6"/>
    <dgm:cxn modelId="{D368A0EA-5137-4786-9393-D0CCF4C2703B}" type="presOf" srcId="{7CC78F9A-B3E8-494D-90D1-0FDCA75358E3}" destId="{F9322309-F319-47FA-A8A1-49B0BDF98882}" srcOrd="0" destOrd="0" presId="urn:microsoft.com/office/officeart/2005/8/layout/hList6"/>
    <dgm:cxn modelId="{D6533FF2-BA9F-48E7-B7D6-09F6912541C2}" type="presOf" srcId="{6521E5F1-DEBB-4074-9792-A291A624BE96}" destId="{17FF116E-B657-494C-BF22-D6ED0DA91E32}" srcOrd="0" destOrd="0" presId="urn:microsoft.com/office/officeart/2005/8/layout/hList6"/>
    <dgm:cxn modelId="{65FB89F4-6957-4C50-BA15-4C3934C7D426}" srcId="{DF41B20B-0D02-4C70-9B64-C177FF693699}" destId="{FBABF0FC-B4BC-48F1-BC11-4BCFAEC4A38E}" srcOrd="0" destOrd="0" parTransId="{A079274E-6FF4-49F4-8431-E8D5BFC1D15E}" sibTransId="{008E0DCC-D50A-4FAA-91BE-04F595CB2D36}"/>
    <dgm:cxn modelId="{D07EF66E-AEBA-4BF4-B840-8D30DB1DD5D3}" type="presParOf" srcId="{26A66832-79DD-4067-A68A-64557565952E}" destId="{FEBF0498-4219-4B29-BEE1-FA50D8379B6B}" srcOrd="0" destOrd="0" presId="urn:microsoft.com/office/officeart/2005/8/layout/hList6"/>
    <dgm:cxn modelId="{D5E762A3-CC1A-4DDA-8CF2-8D36A3C65ECE}" type="presParOf" srcId="{26A66832-79DD-4067-A68A-64557565952E}" destId="{EA24C7D8-08D6-4EBF-AA1B-D3E75A06622D}" srcOrd="1" destOrd="0" presId="urn:microsoft.com/office/officeart/2005/8/layout/hList6"/>
    <dgm:cxn modelId="{80DBDECB-60F9-44DE-B20D-A65E59EE83D8}" type="presParOf" srcId="{26A66832-79DD-4067-A68A-64557565952E}" destId="{17FF116E-B657-494C-BF22-D6ED0DA91E32}" srcOrd="2" destOrd="0" presId="urn:microsoft.com/office/officeart/2005/8/layout/hList6"/>
    <dgm:cxn modelId="{4C3C52A1-2F1E-4607-B830-0A9F1EED2439}" type="presParOf" srcId="{26A66832-79DD-4067-A68A-64557565952E}" destId="{4544F745-46DE-4436-9DB3-4C0D60311B6D}" srcOrd="3" destOrd="0" presId="urn:microsoft.com/office/officeart/2005/8/layout/hList6"/>
    <dgm:cxn modelId="{F3E29D98-F250-4E00-AD52-078C1D56FED9}" type="presParOf" srcId="{26A66832-79DD-4067-A68A-64557565952E}" destId="{F9322309-F319-47FA-A8A1-49B0BDF98882}" srcOrd="4" destOrd="0" presId="urn:microsoft.com/office/officeart/2005/8/layout/hList6"/>
    <dgm:cxn modelId="{B514BE57-773C-4D51-9F62-35212E752CAF}" type="presParOf" srcId="{26A66832-79DD-4067-A68A-64557565952E}" destId="{17E7211E-358B-4D49-992E-B0FD2A48146F}" srcOrd="5" destOrd="0" presId="urn:microsoft.com/office/officeart/2005/8/layout/hList6"/>
    <dgm:cxn modelId="{B1117C05-F93E-4482-848F-4D90560D724A}" type="presParOf" srcId="{26A66832-79DD-4067-A68A-64557565952E}" destId="{F6AC9C9A-3683-4884-941C-3DE6ED74A7D8}" srcOrd="6" destOrd="0" presId="urn:microsoft.com/office/officeart/2005/8/layout/hList6"/>
    <dgm:cxn modelId="{5B227710-262E-4483-BAB1-6301CDF9A2E4}" type="presParOf" srcId="{26A66832-79DD-4067-A68A-64557565952E}" destId="{1872B946-4FA4-436D-921F-F1F6F45DED17}" srcOrd="7" destOrd="0" presId="urn:microsoft.com/office/officeart/2005/8/layout/hList6"/>
    <dgm:cxn modelId="{A447C689-8A25-4686-B61C-930337336772}" type="presParOf" srcId="{26A66832-79DD-4067-A68A-64557565952E}" destId="{3E731A8D-00C7-4BCF-84C7-37F8AB5DB51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AAD229-CC32-470D-97B4-C80A40DE17C1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449D19-FAD1-4A6B-BD2A-2DB1B95E2CAE}">
      <dgm:prSet phldrT="[Text]" custT="1"/>
      <dgm:spPr>
        <a:solidFill>
          <a:srgbClr val="F2DFCE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3000" b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rPr>
            <a:t>Municipalities in Ceara </a:t>
          </a:r>
        </a:p>
        <a:p>
          <a:pPr>
            <a:spcAft>
              <a:spcPts val="0"/>
            </a:spcAft>
          </a:pPr>
          <a:r>
            <a:rPr lang="en-US" sz="3000" b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rPr>
            <a:t>[60]</a:t>
          </a:r>
        </a:p>
      </dgm:t>
    </dgm:pt>
    <dgm:pt modelId="{5BB0EF3C-1670-4069-AAC5-60B4BFF0A839}" type="parTrans" cxnId="{B0F28184-B867-43B8-8010-E8C6C0DC1BC2}">
      <dgm:prSet/>
      <dgm:spPr/>
      <dgm:t>
        <a:bodyPr/>
        <a:lstStyle/>
        <a:p>
          <a:endParaRPr lang="en-US" sz="2000" b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35BB4BB4-419D-49E9-93B3-75C66D5BEB61}" type="sibTrans" cxnId="{B0F28184-B867-43B8-8010-E8C6C0DC1BC2}">
      <dgm:prSet/>
      <dgm:spPr/>
      <dgm:t>
        <a:bodyPr/>
        <a:lstStyle/>
        <a:p>
          <a:endParaRPr lang="en-US" sz="2000" b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2E77C825-BBD6-4AB8-B2EA-50289B4552A5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000" b="0" dirty="0">
              <a:latin typeface="Malgun Gothic" panose="020B0503020000020004" pitchFamily="34" charset="-127"/>
              <a:ea typeface="Malgun Gothic" panose="020B0503020000020004" pitchFamily="34" charset="-127"/>
            </a:rPr>
            <a:t>PADIN</a:t>
          </a:r>
        </a:p>
        <a:p>
          <a:pPr>
            <a:spcAft>
              <a:spcPts val="0"/>
            </a:spcAft>
          </a:pPr>
          <a:r>
            <a:rPr lang="en-US" sz="3000" b="0" dirty="0">
              <a:latin typeface="Malgun Gothic" panose="020B0503020000020004" pitchFamily="34" charset="-127"/>
              <a:ea typeface="Malgun Gothic" panose="020B0503020000020004" pitchFamily="34" charset="-127"/>
            </a:rPr>
            <a:t>[36]</a:t>
          </a:r>
        </a:p>
      </dgm:t>
    </dgm:pt>
    <dgm:pt modelId="{681BEEEE-1A2E-4DC2-A5BB-A1A5D7C3C899}" type="parTrans" cxnId="{2E41107C-A975-47A4-8A84-DDDA7085C0FF}">
      <dgm:prSet/>
      <dgm:spPr>
        <a:ln w="57150"/>
      </dgm:spPr>
      <dgm:t>
        <a:bodyPr/>
        <a:lstStyle/>
        <a:p>
          <a:endParaRPr lang="en-US" sz="2000" b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A52DABD2-1565-4310-8E7A-2D73D0CEABB8}" type="sibTrans" cxnId="{2E41107C-A975-47A4-8A84-DDDA7085C0FF}">
      <dgm:prSet/>
      <dgm:spPr/>
      <dgm:t>
        <a:bodyPr/>
        <a:lstStyle/>
        <a:p>
          <a:endParaRPr lang="en-US" sz="2000" b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36C76173-75C4-44A3-B777-4EFD04365185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000" b="0" dirty="0">
              <a:latin typeface="Malgun Gothic" panose="020B0503020000020004" pitchFamily="34" charset="-127"/>
              <a:ea typeface="Malgun Gothic" panose="020B0503020000020004" pitchFamily="34" charset="-127"/>
            </a:rPr>
            <a:t>PADIN &amp; </a:t>
          </a:r>
          <a:r>
            <a:rPr lang="en-US" sz="3000" b="0" dirty="0" err="1">
              <a:latin typeface="Malgun Gothic" panose="020B0503020000020004" pitchFamily="34" charset="-127"/>
              <a:ea typeface="Malgun Gothic" panose="020B0503020000020004" pitchFamily="34" charset="-127"/>
            </a:rPr>
            <a:t>Crianca</a:t>
          </a:r>
          <a:r>
            <a:rPr lang="en-US" sz="3000" b="0" dirty="0">
              <a:latin typeface="Malgun Gothic" panose="020B0503020000020004" pitchFamily="34" charset="-127"/>
              <a:ea typeface="Malgun Gothic" panose="020B0503020000020004" pitchFamily="34" charset="-127"/>
            </a:rPr>
            <a:t> </a:t>
          </a:r>
          <a:r>
            <a:rPr lang="en-US" sz="3000" b="0" dirty="0" err="1">
              <a:latin typeface="Malgun Gothic" panose="020B0503020000020004" pitchFamily="34" charset="-127"/>
              <a:ea typeface="Malgun Gothic" panose="020B0503020000020004" pitchFamily="34" charset="-127"/>
            </a:rPr>
            <a:t>Feliz</a:t>
          </a:r>
          <a:endParaRPr lang="en-US" sz="3000" b="0" dirty="0">
            <a:latin typeface="Malgun Gothic" panose="020B0503020000020004" pitchFamily="34" charset="-127"/>
            <a:ea typeface="Malgun Gothic" panose="020B0503020000020004" pitchFamily="34" charset="-127"/>
          </a:endParaRPr>
        </a:p>
        <a:p>
          <a:pPr>
            <a:spcAft>
              <a:spcPts val="0"/>
            </a:spcAft>
          </a:pPr>
          <a:r>
            <a:rPr lang="en-US" sz="3000" b="0" dirty="0">
              <a:latin typeface="Malgun Gothic" panose="020B0503020000020004" pitchFamily="34" charset="-127"/>
              <a:ea typeface="Malgun Gothic" panose="020B0503020000020004" pitchFamily="34" charset="-127"/>
            </a:rPr>
            <a:t>[8]</a:t>
          </a:r>
        </a:p>
      </dgm:t>
    </dgm:pt>
    <dgm:pt modelId="{E2EC4710-0A2E-4132-BE5D-6475075EFA53}" type="parTrans" cxnId="{C9A16126-7DD6-43B9-AF60-5827E3B82BDB}">
      <dgm:prSet>
        <dgm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dgm:style>
      </dgm:prSet>
      <dgm:spPr>
        <a:ln w="57150">
          <a:solidFill>
            <a:schemeClr val="tx1"/>
          </a:solidFill>
        </a:ln>
      </dgm:spPr>
      <dgm:t>
        <a:bodyPr/>
        <a:lstStyle/>
        <a:p>
          <a:endParaRPr lang="en-US" sz="2000" b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D99BB9D2-CD22-4F8C-A665-A01E4F9DF2C3}" type="sibTrans" cxnId="{C9A16126-7DD6-43B9-AF60-5827E3B82BDB}">
      <dgm:prSet/>
      <dgm:spPr/>
      <dgm:t>
        <a:bodyPr/>
        <a:lstStyle/>
        <a:p>
          <a:endParaRPr lang="en-US" sz="2000" b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100683BC-2940-459F-B061-AB53A2B28411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000" b="0" dirty="0" err="1">
              <a:latin typeface="Malgun Gothic" panose="020B0503020000020004" pitchFamily="34" charset="-127"/>
              <a:ea typeface="Malgun Gothic" panose="020B0503020000020004" pitchFamily="34" charset="-127"/>
            </a:rPr>
            <a:t>Crianca</a:t>
          </a:r>
          <a:r>
            <a:rPr lang="en-US" sz="3000" b="0" dirty="0">
              <a:latin typeface="Malgun Gothic" panose="020B0503020000020004" pitchFamily="34" charset="-127"/>
              <a:ea typeface="Malgun Gothic" panose="020B0503020000020004" pitchFamily="34" charset="-127"/>
            </a:rPr>
            <a:t> </a:t>
          </a:r>
          <a:r>
            <a:rPr lang="en-US" sz="3000" b="0" dirty="0" err="1">
              <a:latin typeface="Malgun Gothic" panose="020B0503020000020004" pitchFamily="34" charset="-127"/>
              <a:ea typeface="Malgun Gothic" panose="020B0503020000020004" pitchFamily="34" charset="-127"/>
            </a:rPr>
            <a:t>Feliz</a:t>
          </a:r>
          <a:endParaRPr lang="en-US" sz="3000" b="0" dirty="0">
            <a:latin typeface="Malgun Gothic" panose="020B0503020000020004" pitchFamily="34" charset="-127"/>
            <a:ea typeface="Malgun Gothic" panose="020B0503020000020004" pitchFamily="34" charset="-127"/>
          </a:endParaRPr>
        </a:p>
        <a:p>
          <a:pPr>
            <a:spcAft>
              <a:spcPts val="0"/>
            </a:spcAft>
          </a:pPr>
          <a:r>
            <a:rPr lang="en-US" sz="3000" b="0" dirty="0">
              <a:latin typeface="Malgun Gothic" panose="020B0503020000020004" pitchFamily="34" charset="-127"/>
              <a:ea typeface="Malgun Gothic" panose="020B0503020000020004" pitchFamily="34" charset="-127"/>
            </a:rPr>
            <a:t>[16]</a:t>
          </a:r>
        </a:p>
      </dgm:t>
    </dgm:pt>
    <dgm:pt modelId="{1F8D7FF9-0418-40AC-A758-96CCED3724F5}" type="parTrans" cxnId="{828C186B-98CB-49BD-AB41-16AAC55834DA}">
      <dgm:prSet/>
      <dgm:spPr>
        <a:ln w="57150"/>
      </dgm:spPr>
      <dgm:t>
        <a:bodyPr/>
        <a:lstStyle/>
        <a:p>
          <a:endParaRPr lang="en-US" sz="2000" b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DC62B4FD-9AF0-4601-9DCA-9087E3BB25F2}" type="sibTrans" cxnId="{828C186B-98CB-49BD-AB41-16AAC55834DA}">
      <dgm:prSet/>
      <dgm:spPr/>
      <dgm:t>
        <a:bodyPr/>
        <a:lstStyle/>
        <a:p>
          <a:endParaRPr lang="en-US" sz="2000" b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62C09A01-E3ED-44C8-845E-8DABDFE782D3}">
      <dgm:prSet/>
      <dgm:spPr>
        <a:solidFill>
          <a:srgbClr val="0D7680"/>
        </a:solidFill>
      </dgm:spPr>
      <dgm:t>
        <a:bodyPr/>
        <a:lstStyle/>
        <a:p>
          <a:r>
            <a:rPr lang="en-US" b="1" dirty="0"/>
            <a:t>Responded to the cost survey</a:t>
          </a:r>
        </a:p>
        <a:p>
          <a:r>
            <a:rPr lang="en-US" b="1" dirty="0"/>
            <a:t>[32]</a:t>
          </a:r>
        </a:p>
      </dgm:t>
    </dgm:pt>
    <dgm:pt modelId="{0F61A8CC-1545-4229-B3D3-CC39D6B113C9}" type="parTrans" cxnId="{ADDA3D6C-C658-4525-97FE-46839B87DF26}">
      <dgm:prSet/>
      <dgm:spPr>
        <a:ln w="57150"/>
      </dgm:spPr>
      <dgm:t>
        <a:bodyPr/>
        <a:lstStyle/>
        <a:p>
          <a:endParaRPr lang="en-US"/>
        </a:p>
      </dgm:t>
    </dgm:pt>
    <dgm:pt modelId="{2363F876-F3B3-451D-A4C9-BB6574FFCAB5}" type="sibTrans" cxnId="{ADDA3D6C-C658-4525-97FE-46839B87DF26}">
      <dgm:prSet/>
      <dgm:spPr/>
      <dgm:t>
        <a:bodyPr/>
        <a:lstStyle/>
        <a:p>
          <a:endParaRPr lang="en-US"/>
        </a:p>
      </dgm:t>
    </dgm:pt>
    <dgm:pt modelId="{09AAAA08-2F86-4DB3-8180-B5D790408833}" type="pres">
      <dgm:prSet presAssocID="{D0AAD229-CC32-470D-97B4-C80A40DE1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C2AA7C-42B5-43E9-AC8E-9CC36C6DB594}" type="pres">
      <dgm:prSet presAssocID="{74449D19-FAD1-4A6B-BD2A-2DB1B95E2CAE}" presName="hierRoot1" presStyleCnt="0">
        <dgm:presLayoutVars>
          <dgm:hierBranch val="init"/>
        </dgm:presLayoutVars>
      </dgm:prSet>
      <dgm:spPr/>
    </dgm:pt>
    <dgm:pt modelId="{607F22D5-57AF-46EF-B83E-F0B88E0CDEB4}" type="pres">
      <dgm:prSet presAssocID="{74449D19-FAD1-4A6B-BD2A-2DB1B95E2CAE}" presName="rootComposite1" presStyleCnt="0"/>
      <dgm:spPr/>
    </dgm:pt>
    <dgm:pt modelId="{30DFB0A1-C693-4C5C-92D0-F9ED63E407AF}" type="pres">
      <dgm:prSet presAssocID="{74449D19-FAD1-4A6B-BD2A-2DB1B95E2CAE}" presName="rootText1" presStyleLbl="node0" presStyleIdx="0" presStyleCnt="1" custScaleX="174190">
        <dgm:presLayoutVars>
          <dgm:chPref val="3"/>
        </dgm:presLayoutVars>
      </dgm:prSet>
      <dgm:spPr/>
    </dgm:pt>
    <dgm:pt modelId="{026726E4-9077-4E7F-9256-3CF36A2D90A2}" type="pres">
      <dgm:prSet presAssocID="{74449D19-FAD1-4A6B-BD2A-2DB1B95E2CAE}" presName="rootConnector1" presStyleLbl="node1" presStyleIdx="0" presStyleCnt="0"/>
      <dgm:spPr/>
    </dgm:pt>
    <dgm:pt modelId="{EE2C4561-2270-48BA-B987-72B5BBC72D7A}" type="pres">
      <dgm:prSet presAssocID="{74449D19-FAD1-4A6B-BD2A-2DB1B95E2CAE}" presName="hierChild2" presStyleCnt="0"/>
      <dgm:spPr/>
    </dgm:pt>
    <dgm:pt modelId="{7CE16EF0-6A58-41E4-A0D0-144AD67AC4FD}" type="pres">
      <dgm:prSet presAssocID="{681BEEEE-1A2E-4DC2-A5BB-A1A5D7C3C899}" presName="Name37" presStyleLbl="parChTrans1D2" presStyleIdx="0" presStyleCnt="3"/>
      <dgm:spPr/>
    </dgm:pt>
    <dgm:pt modelId="{AF18AA7A-6F75-4AC9-9D19-59A6CF77565E}" type="pres">
      <dgm:prSet presAssocID="{2E77C825-BBD6-4AB8-B2EA-50289B4552A5}" presName="hierRoot2" presStyleCnt="0">
        <dgm:presLayoutVars>
          <dgm:hierBranch val="init"/>
        </dgm:presLayoutVars>
      </dgm:prSet>
      <dgm:spPr/>
    </dgm:pt>
    <dgm:pt modelId="{50DAFE22-89B2-4C81-AE97-A2ABFD73CBB1}" type="pres">
      <dgm:prSet presAssocID="{2E77C825-BBD6-4AB8-B2EA-50289B4552A5}" presName="rootComposite" presStyleCnt="0"/>
      <dgm:spPr/>
    </dgm:pt>
    <dgm:pt modelId="{B318E1E3-6D8D-4587-8054-38222FCC6DE9}" type="pres">
      <dgm:prSet presAssocID="{2E77C825-BBD6-4AB8-B2EA-50289B4552A5}" presName="rootText" presStyleLbl="node2" presStyleIdx="0" presStyleCnt="3">
        <dgm:presLayoutVars>
          <dgm:chPref val="3"/>
        </dgm:presLayoutVars>
      </dgm:prSet>
      <dgm:spPr/>
    </dgm:pt>
    <dgm:pt modelId="{2CBD47BD-0A33-42FF-B2C8-208CC2043875}" type="pres">
      <dgm:prSet presAssocID="{2E77C825-BBD6-4AB8-B2EA-50289B4552A5}" presName="rootConnector" presStyleLbl="node2" presStyleIdx="0" presStyleCnt="3"/>
      <dgm:spPr/>
    </dgm:pt>
    <dgm:pt modelId="{7B5C82D5-B4CB-4CE4-9317-42F1F5650654}" type="pres">
      <dgm:prSet presAssocID="{2E77C825-BBD6-4AB8-B2EA-50289B4552A5}" presName="hierChild4" presStyleCnt="0"/>
      <dgm:spPr/>
    </dgm:pt>
    <dgm:pt modelId="{8ECABF68-5E5C-4BDF-B43A-31EC51218B1A}" type="pres">
      <dgm:prSet presAssocID="{0F61A8CC-1545-4229-B3D3-CC39D6B113C9}" presName="Name37" presStyleLbl="parChTrans1D3" presStyleIdx="0" presStyleCnt="1"/>
      <dgm:spPr/>
    </dgm:pt>
    <dgm:pt modelId="{2E86AF2C-DE23-4967-90C5-0D4374992099}" type="pres">
      <dgm:prSet presAssocID="{62C09A01-E3ED-44C8-845E-8DABDFE782D3}" presName="hierRoot2" presStyleCnt="0">
        <dgm:presLayoutVars>
          <dgm:hierBranch val="init"/>
        </dgm:presLayoutVars>
      </dgm:prSet>
      <dgm:spPr/>
    </dgm:pt>
    <dgm:pt modelId="{8124259D-1145-40F1-8F3B-42F732DFF7B2}" type="pres">
      <dgm:prSet presAssocID="{62C09A01-E3ED-44C8-845E-8DABDFE782D3}" presName="rootComposite" presStyleCnt="0"/>
      <dgm:spPr/>
    </dgm:pt>
    <dgm:pt modelId="{A9A90A38-2991-4B6D-B4C3-EBDA8336401A}" type="pres">
      <dgm:prSet presAssocID="{62C09A01-E3ED-44C8-845E-8DABDFE782D3}" presName="rootText" presStyleLbl="node3" presStyleIdx="0" presStyleCnt="1" custScaleX="184717">
        <dgm:presLayoutVars>
          <dgm:chPref val="3"/>
        </dgm:presLayoutVars>
      </dgm:prSet>
      <dgm:spPr/>
    </dgm:pt>
    <dgm:pt modelId="{14F516FD-28B2-4504-AED6-DBCDF0717823}" type="pres">
      <dgm:prSet presAssocID="{62C09A01-E3ED-44C8-845E-8DABDFE782D3}" presName="rootConnector" presStyleLbl="node3" presStyleIdx="0" presStyleCnt="1"/>
      <dgm:spPr/>
    </dgm:pt>
    <dgm:pt modelId="{BF81FDB5-B89D-4FCD-BF45-94AD02D546D0}" type="pres">
      <dgm:prSet presAssocID="{62C09A01-E3ED-44C8-845E-8DABDFE782D3}" presName="hierChild4" presStyleCnt="0"/>
      <dgm:spPr/>
    </dgm:pt>
    <dgm:pt modelId="{E4878D85-4C47-484F-96B9-C349C7F49A08}" type="pres">
      <dgm:prSet presAssocID="{62C09A01-E3ED-44C8-845E-8DABDFE782D3}" presName="hierChild5" presStyleCnt="0"/>
      <dgm:spPr/>
    </dgm:pt>
    <dgm:pt modelId="{8FE67684-53D9-475F-A15F-AD4796EFA3E6}" type="pres">
      <dgm:prSet presAssocID="{2E77C825-BBD6-4AB8-B2EA-50289B4552A5}" presName="hierChild5" presStyleCnt="0"/>
      <dgm:spPr/>
    </dgm:pt>
    <dgm:pt modelId="{8D523B49-4E3E-460F-B6C8-808E278B6069}" type="pres">
      <dgm:prSet presAssocID="{E2EC4710-0A2E-4132-BE5D-6475075EFA53}" presName="Name37" presStyleLbl="parChTrans1D2" presStyleIdx="1" presStyleCnt="3"/>
      <dgm:spPr/>
    </dgm:pt>
    <dgm:pt modelId="{195C2B36-7A1F-460F-A75D-DA99766A89F1}" type="pres">
      <dgm:prSet presAssocID="{36C76173-75C4-44A3-B777-4EFD04365185}" presName="hierRoot2" presStyleCnt="0">
        <dgm:presLayoutVars>
          <dgm:hierBranch val="init"/>
        </dgm:presLayoutVars>
      </dgm:prSet>
      <dgm:spPr/>
    </dgm:pt>
    <dgm:pt modelId="{04131336-1A0A-4789-853B-843FF2CFEB80}" type="pres">
      <dgm:prSet presAssocID="{36C76173-75C4-44A3-B777-4EFD04365185}" presName="rootComposite" presStyleCnt="0"/>
      <dgm:spPr/>
    </dgm:pt>
    <dgm:pt modelId="{5F5077A4-E864-41AE-887C-16803C12C616}" type="pres">
      <dgm:prSet presAssocID="{36C76173-75C4-44A3-B777-4EFD04365185}" presName="rootText" presStyleLbl="node2" presStyleIdx="1" presStyleCnt="3" custScaleX="187249">
        <dgm:presLayoutVars>
          <dgm:chPref val="3"/>
        </dgm:presLayoutVars>
      </dgm:prSet>
      <dgm:spPr/>
    </dgm:pt>
    <dgm:pt modelId="{C95933CC-8419-43C3-8FB5-405E0CE867D1}" type="pres">
      <dgm:prSet presAssocID="{36C76173-75C4-44A3-B777-4EFD04365185}" presName="rootConnector" presStyleLbl="node2" presStyleIdx="1" presStyleCnt="3"/>
      <dgm:spPr/>
    </dgm:pt>
    <dgm:pt modelId="{775B7BAF-3E3E-4DB4-B31C-4418B3C35486}" type="pres">
      <dgm:prSet presAssocID="{36C76173-75C4-44A3-B777-4EFD04365185}" presName="hierChild4" presStyleCnt="0"/>
      <dgm:spPr/>
    </dgm:pt>
    <dgm:pt modelId="{51A9D62F-DA32-4D29-BD2B-26BD2373CFDF}" type="pres">
      <dgm:prSet presAssocID="{36C76173-75C4-44A3-B777-4EFD04365185}" presName="hierChild5" presStyleCnt="0"/>
      <dgm:spPr/>
    </dgm:pt>
    <dgm:pt modelId="{72C5B41F-9455-47C6-B283-8F37213293AD}" type="pres">
      <dgm:prSet presAssocID="{1F8D7FF9-0418-40AC-A758-96CCED3724F5}" presName="Name37" presStyleLbl="parChTrans1D2" presStyleIdx="2" presStyleCnt="3"/>
      <dgm:spPr/>
    </dgm:pt>
    <dgm:pt modelId="{37754CD4-2113-4067-B145-84C476414EFE}" type="pres">
      <dgm:prSet presAssocID="{100683BC-2940-459F-B061-AB53A2B28411}" presName="hierRoot2" presStyleCnt="0">
        <dgm:presLayoutVars>
          <dgm:hierBranch val="init"/>
        </dgm:presLayoutVars>
      </dgm:prSet>
      <dgm:spPr/>
    </dgm:pt>
    <dgm:pt modelId="{08F6344C-BDFC-493B-91A8-E02B8C4E7350}" type="pres">
      <dgm:prSet presAssocID="{100683BC-2940-459F-B061-AB53A2B28411}" presName="rootComposite" presStyleCnt="0"/>
      <dgm:spPr/>
    </dgm:pt>
    <dgm:pt modelId="{A666EF90-CD63-4631-9BD8-FB896EFA75B9}" type="pres">
      <dgm:prSet presAssocID="{100683BC-2940-459F-B061-AB53A2B28411}" presName="rootText" presStyleLbl="node2" presStyleIdx="2" presStyleCnt="3" custScaleX="144483">
        <dgm:presLayoutVars>
          <dgm:chPref val="3"/>
        </dgm:presLayoutVars>
      </dgm:prSet>
      <dgm:spPr/>
    </dgm:pt>
    <dgm:pt modelId="{9874E1CF-F0CF-4649-AC77-DF9784EAD88F}" type="pres">
      <dgm:prSet presAssocID="{100683BC-2940-459F-B061-AB53A2B28411}" presName="rootConnector" presStyleLbl="node2" presStyleIdx="2" presStyleCnt="3"/>
      <dgm:spPr/>
    </dgm:pt>
    <dgm:pt modelId="{EBE44FFC-03C2-4680-9DCB-DF7C85B12CC2}" type="pres">
      <dgm:prSet presAssocID="{100683BC-2940-459F-B061-AB53A2B28411}" presName="hierChild4" presStyleCnt="0"/>
      <dgm:spPr/>
    </dgm:pt>
    <dgm:pt modelId="{8BB9D87C-ADE1-4167-831F-81D9818F1F3E}" type="pres">
      <dgm:prSet presAssocID="{100683BC-2940-459F-B061-AB53A2B28411}" presName="hierChild5" presStyleCnt="0"/>
      <dgm:spPr/>
    </dgm:pt>
    <dgm:pt modelId="{D0FB25A4-1D9A-4AAD-875D-08FC11EA2AF5}" type="pres">
      <dgm:prSet presAssocID="{74449D19-FAD1-4A6B-BD2A-2DB1B95E2CAE}" presName="hierChild3" presStyleCnt="0"/>
      <dgm:spPr/>
    </dgm:pt>
  </dgm:ptLst>
  <dgm:cxnLst>
    <dgm:cxn modelId="{9B8C9103-64E6-4D62-A739-0470FEAFAB6B}" type="presOf" srcId="{D0AAD229-CC32-470D-97B4-C80A40DE17C1}" destId="{09AAAA08-2F86-4DB3-8180-B5D790408833}" srcOrd="0" destOrd="0" presId="urn:microsoft.com/office/officeart/2005/8/layout/orgChart1"/>
    <dgm:cxn modelId="{9B232E06-F54D-4A69-A390-ED3C34FDD525}" type="presOf" srcId="{74449D19-FAD1-4A6B-BD2A-2DB1B95E2CAE}" destId="{026726E4-9077-4E7F-9256-3CF36A2D90A2}" srcOrd="1" destOrd="0" presId="urn:microsoft.com/office/officeart/2005/8/layout/orgChart1"/>
    <dgm:cxn modelId="{C9A16126-7DD6-43B9-AF60-5827E3B82BDB}" srcId="{74449D19-FAD1-4A6B-BD2A-2DB1B95E2CAE}" destId="{36C76173-75C4-44A3-B777-4EFD04365185}" srcOrd="1" destOrd="0" parTransId="{E2EC4710-0A2E-4132-BE5D-6475075EFA53}" sibTransId="{D99BB9D2-CD22-4F8C-A665-A01E4F9DF2C3}"/>
    <dgm:cxn modelId="{40CD202E-6B00-4711-91F6-8433E6DB0170}" type="presOf" srcId="{2E77C825-BBD6-4AB8-B2EA-50289B4552A5}" destId="{B318E1E3-6D8D-4587-8054-38222FCC6DE9}" srcOrd="0" destOrd="0" presId="urn:microsoft.com/office/officeart/2005/8/layout/orgChart1"/>
    <dgm:cxn modelId="{B5A19D39-7F71-416A-A604-F4C2F4103435}" type="presOf" srcId="{36C76173-75C4-44A3-B777-4EFD04365185}" destId="{5F5077A4-E864-41AE-887C-16803C12C616}" srcOrd="0" destOrd="0" presId="urn:microsoft.com/office/officeart/2005/8/layout/orgChart1"/>
    <dgm:cxn modelId="{F2904143-6BD0-46E7-AABE-2D1661245EBF}" type="presOf" srcId="{74449D19-FAD1-4A6B-BD2A-2DB1B95E2CAE}" destId="{30DFB0A1-C693-4C5C-92D0-F9ED63E407AF}" srcOrd="0" destOrd="0" presId="urn:microsoft.com/office/officeart/2005/8/layout/orgChart1"/>
    <dgm:cxn modelId="{828C186B-98CB-49BD-AB41-16AAC55834DA}" srcId="{74449D19-FAD1-4A6B-BD2A-2DB1B95E2CAE}" destId="{100683BC-2940-459F-B061-AB53A2B28411}" srcOrd="2" destOrd="0" parTransId="{1F8D7FF9-0418-40AC-A758-96CCED3724F5}" sibTransId="{DC62B4FD-9AF0-4601-9DCA-9087E3BB25F2}"/>
    <dgm:cxn modelId="{ADDA3D6C-C658-4525-97FE-46839B87DF26}" srcId="{2E77C825-BBD6-4AB8-B2EA-50289B4552A5}" destId="{62C09A01-E3ED-44C8-845E-8DABDFE782D3}" srcOrd="0" destOrd="0" parTransId="{0F61A8CC-1545-4229-B3D3-CC39D6B113C9}" sibTransId="{2363F876-F3B3-451D-A4C9-BB6574FFCAB5}"/>
    <dgm:cxn modelId="{25D1C654-923B-4C33-AA34-FE1A1E274B12}" type="presOf" srcId="{2E77C825-BBD6-4AB8-B2EA-50289B4552A5}" destId="{2CBD47BD-0A33-42FF-B2C8-208CC2043875}" srcOrd="1" destOrd="0" presId="urn:microsoft.com/office/officeart/2005/8/layout/orgChart1"/>
    <dgm:cxn modelId="{F35B3A76-290E-4126-A169-BA4BDBBF96DC}" type="presOf" srcId="{100683BC-2940-459F-B061-AB53A2B28411}" destId="{A666EF90-CD63-4631-9BD8-FB896EFA75B9}" srcOrd="0" destOrd="0" presId="urn:microsoft.com/office/officeart/2005/8/layout/orgChart1"/>
    <dgm:cxn modelId="{2E41107C-A975-47A4-8A84-DDDA7085C0FF}" srcId="{74449D19-FAD1-4A6B-BD2A-2DB1B95E2CAE}" destId="{2E77C825-BBD6-4AB8-B2EA-50289B4552A5}" srcOrd="0" destOrd="0" parTransId="{681BEEEE-1A2E-4DC2-A5BB-A1A5D7C3C899}" sibTransId="{A52DABD2-1565-4310-8E7A-2D73D0CEABB8}"/>
    <dgm:cxn modelId="{B0F28184-B867-43B8-8010-E8C6C0DC1BC2}" srcId="{D0AAD229-CC32-470D-97B4-C80A40DE17C1}" destId="{74449D19-FAD1-4A6B-BD2A-2DB1B95E2CAE}" srcOrd="0" destOrd="0" parTransId="{5BB0EF3C-1670-4069-AAC5-60B4BFF0A839}" sibTransId="{35BB4BB4-419D-49E9-93B3-75C66D5BEB61}"/>
    <dgm:cxn modelId="{57AB868B-129E-44D8-A3B9-8A4736EA039E}" type="presOf" srcId="{1F8D7FF9-0418-40AC-A758-96CCED3724F5}" destId="{72C5B41F-9455-47C6-B283-8F37213293AD}" srcOrd="0" destOrd="0" presId="urn:microsoft.com/office/officeart/2005/8/layout/orgChart1"/>
    <dgm:cxn modelId="{90CA778C-E0AF-41A5-B254-593664DF2890}" type="presOf" srcId="{681BEEEE-1A2E-4DC2-A5BB-A1A5D7C3C899}" destId="{7CE16EF0-6A58-41E4-A0D0-144AD67AC4FD}" srcOrd="0" destOrd="0" presId="urn:microsoft.com/office/officeart/2005/8/layout/orgChart1"/>
    <dgm:cxn modelId="{AF6A29B2-8593-4CE6-A810-F220F4F58B5A}" type="presOf" srcId="{62C09A01-E3ED-44C8-845E-8DABDFE782D3}" destId="{14F516FD-28B2-4504-AED6-DBCDF0717823}" srcOrd="1" destOrd="0" presId="urn:microsoft.com/office/officeart/2005/8/layout/orgChart1"/>
    <dgm:cxn modelId="{0A9381B4-72CA-4561-BC96-119E55403A18}" type="presOf" srcId="{0F61A8CC-1545-4229-B3D3-CC39D6B113C9}" destId="{8ECABF68-5E5C-4BDF-B43A-31EC51218B1A}" srcOrd="0" destOrd="0" presId="urn:microsoft.com/office/officeart/2005/8/layout/orgChart1"/>
    <dgm:cxn modelId="{F1F292B5-3908-4B03-95A9-59047F24E9D3}" type="presOf" srcId="{36C76173-75C4-44A3-B777-4EFD04365185}" destId="{C95933CC-8419-43C3-8FB5-405E0CE867D1}" srcOrd="1" destOrd="0" presId="urn:microsoft.com/office/officeart/2005/8/layout/orgChart1"/>
    <dgm:cxn modelId="{00BB1FBC-28F6-4191-976D-FC4D5838A9C6}" type="presOf" srcId="{E2EC4710-0A2E-4132-BE5D-6475075EFA53}" destId="{8D523B49-4E3E-460F-B6C8-808E278B6069}" srcOrd="0" destOrd="0" presId="urn:microsoft.com/office/officeart/2005/8/layout/orgChart1"/>
    <dgm:cxn modelId="{888170E7-3E8F-445E-9CC7-F73586222808}" type="presOf" srcId="{62C09A01-E3ED-44C8-845E-8DABDFE782D3}" destId="{A9A90A38-2991-4B6D-B4C3-EBDA8336401A}" srcOrd="0" destOrd="0" presId="urn:microsoft.com/office/officeart/2005/8/layout/orgChart1"/>
    <dgm:cxn modelId="{DA1A28F9-1CA3-4256-9555-9F6DE9A826D3}" type="presOf" srcId="{100683BC-2940-459F-B061-AB53A2B28411}" destId="{9874E1CF-F0CF-4649-AC77-DF9784EAD88F}" srcOrd="1" destOrd="0" presId="urn:microsoft.com/office/officeart/2005/8/layout/orgChart1"/>
    <dgm:cxn modelId="{27FD4E02-E99F-4C7C-AD2F-29FD2D249684}" type="presParOf" srcId="{09AAAA08-2F86-4DB3-8180-B5D790408833}" destId="{5CC2AA7C-42B5-43E9-AC8E-9CC36C6DB594}" srcOrd="0" destOrd="0" presId="urn:microsoft.com/office/officeart/2005/8/layout/orgChart1"/>
    <dgm:cxn modelId="{D0024EAE-AA9A-499F-B063-A1E7588FC3F1}" type="presParOf" srcId="{5CC2AA7C-42B5-43E9-AC8E-9CC36C6DB594}" destId="{607F22D5-57AF-46EF-B83E-F0B88E0CDEB4}" srcOrd="0" destOrd="0" presId="urn:microsoft.com/office/officeart/2005/8/layout/orgChart1"/>
    <dgm:cxn modelId="{D697A4ED-6B4B-49D7-8C6B-D3D9C9A96C38}" type="presParOf" srcId="{607F22D5-57AF-46EF-B83E-F0B88E0CDEB4}" destId="{30DFB0A1-C693-4C5C-92D0-F9ED63E407AF}" srcOrd="0" destOrd="0" presId="urn:microsoft.com/office/officeart/2005/8/layout/orgChart1"/>
    <dgm:cxn modelId="{1B5960F0-29FA-401D-8EF1-62D13ED1123D}" type="presParOf" srcId="{607F22D5-57AF-46EF-B83E-F0B88E0CDEB4}" destId="{026726E4-9077-4E7F-9256-3CF36A2D90A2}" srcOrd="1" destOrd="0" presId="urn:microsoft.com/office/officeart/2005/8/layout/orgChart1"/>
    <dgm:cxn modelId="{EB1D4D72-0877-473D-AC1A-DD9D7AE3DE15}" type="presParOf" srcId="{5CC2AA7C-42B5-43E9-AC8E-9CC36C6DB594}" destId="{EE2C4561-2270-48BA-B987-72B5BBC72D7A}" srcOrd="1" destOrd="0" presId="urn:microsoft.com/office/officeart/2005/8/layout/orgChart1"/>
    <dgm:cxn modelId="{BE890230-46E6-4D32-904A-BABB731ADD09}" type="presParOf" srcId="{EE2C4561-2270-48BA-B987-72B5BBC72D7A}" destId="{7CE16EF0-6A58-41E4-A0D0-144AD67AC4FD}" srcOrd="0" destOrd="0" presId="urn:microsoft.com/office/officeart/2005/8/layout/orgChart1"/>
    <dgm:cxn modelId="{0563FECA-EE46-42AB-953F-0846B928C7BD}" type="presParOf" srcId="{EE2C4561-2270-48BA-B987-72B5BBC72D7A}" destId="{AF18AA7A-6F75-4AC9-9D19-59A6CF77565E}" srcOrd="1" destOrd="0" presId="urn:microsoft.com/office/officeart/2005/8/layout/orgChart1"/>
    <dgm:cxn modelId="{708DB573-CD65-4B82-ACC5-8A951292917D}" type="presParOf" srcId="{AF18AA7A-6F75-4AC9-9D19-59A6CF77565E}" destId="{50DAFE22-89B2-4C81-AE97-A2ABFD73CBB1}" srcOrd="0" destOrd="0" presId="urn:microsoft.com/office/officeart/2005/8/layout/orgChart1"/>
    <dgm:cxn modelId="{3E589B10-CF78-4EA5-BCD8-6C7468D14BB9}" type="presParOf" srcId="{50DAFE22-89B2-4C81-AE97-A2ABFD73CBB1}" destId="{B318E1E3-6D8D-4587-8054-38222FCC6DE9}" srcOrd="0" destOrd="0" presId="urn:microsoft.com/office/officeart/2005/8/layout/orgChart1"/>
    <dgm:cxn modelId="{F28E1378-6927-4E27-8D5F-D8DF3F42EEA9}" type="presParOf" srcId="{50DAFE22-89B2-4C81-AE97-A2ABFD73CBB1}" destId="{2CBD47BD-0A33-42FF-B2C8-208CC2043875}" srcOrd="1" destOrd="0" presId="urn:microsoft.com/office/officeart/2005/8/layout/orgChart1"/>
    <dgm:cxn modelId="{A5CDA31A-9548-455D-9651-B15DA9E15559}" type="presParOf" srcId="{AF18AA7A-6F75-4AC9-9D19-59A6CF77565E}" destId="{7B5C82D5-B4CB-4CE4-9317-42F1F5650654}" srcOrd="1" destOrd="0" presId="urn:microsoft.com/office/officeart/2005/8/layout/orgChart1"/>
    <dgm:cxn modelId="{BA789FC8-5E8D-438A-9423-7B936C257651}" type="presParOf" srcId="{7B5C82D5-B4CB-4CE4-9317-42F1F5650654}" destId="{8ECABF68-5E5C-4BDF-B43A-31EC51218B1A}" srcOrd="0" destOrd="0" presId="urn:microsoft.com/office/officeart/2005/8/layout/orgChart1"/>
    <dgm:cxn modelId="{0E5EF1A9-509B-4D8F-9A0B-3D3645229120}" type="presParOf" srcId="{7B5C82D5-B4CB-4CE4-9317-42F1F5650654}" destId="{2E86AF2C-DE23-4967-90C5-0D4374992099}" srcOrd="1" destOrd="0" presId="urn:microsoft.com/office/officeart/2005/8/layout/orgChart1"/>
    <dgm:cxn modelId="{EC9D79B7-4C19-42F5-8A2B-BFC05D2227AC}" type="presParOf" srcId="{2E86AF2C-DE23-4967-90C5-0D4374992099}" destId="{8124259D-1145-40F1-8F3B-42F732DFF7B2}" srcOrd="0" destOrd="0" presId="urn:microsoft.com/office/officeart/2005/8/layout/orgChart1"/>
    <dgm:cxn modelId="{B97B7C79-A5A1-46B2-9BE0-A51D0A280F26}" type="presParOf" srcId="{8124259D-1145-40F1-8F3B-42F732DFF7B2}" destId="{A9A90A38-2991-4B6D-B4C3-EBDA8336401A}" srcOrd="0" destOrd="0" presId="urn:microsoft.com/office/officeart/2005/8/layout/orgChart1"/>
    <dgm:cxn modelId="{76B5E158-EB8D-4EFC-A013-0CABCC09A660}" type="presParOf" srcId="{8124259D-1145-40F1-8F3B-42F732DFF7B2}" destId="{14F516FD-28B2-4504-AED6-DBCDF0717823}" srcOrd="1" destOrd="0" presId="urn:microsoft.com/office/officeart/2005/8/layout/orgChart1"/>
    <dgm:cxn modelId="{55FB3A82-929A-4527-B5F2-C289DEB458F1}" type="presParOf" srcId="{2E86AF2C-DE23-4967-90C5-0D4374992099}" destId="{BF81FDB5-B89D-4FCD-BF45-94AD02D546D0}" srcOrd="1" destOrd="0" presId="urn:microsoft.com/office/officeart/2005/8/layout/orgChart1"/>
    <dgm:cxn modelId="{47E028A5-81AD-412F-A838-70311304C1A6}" type="presParOf" srcId="{2E86AF2C-DE23-4967-90C5-0D4374992099}" destId="{E4878D85-4C47-484F-96B9-C349C7F49A08}" srcOrd="2" destOrd="0" presId="urn:microsoft.com/office/officeart/2005/8/layout/orgChart1"/>
    <dgm:cxn modelId="{AF01AD91-EBEE-4113-A0F1-DAD1D086BDE9}" type="presParOf" srcId="{AF18AA7A-6F75-4AC9-9D19-59A6CF77565E}" destId="{8FE67684-53D9-475F-A15F-AD4796EFA3E6}" srcOrd="2" destOrd="0" presId="urn:microsoft.com/office/officeart/2005/8/layout/orgChart1"/>
    <dgm:cxn modelId="{509051D4-2CEC-46D9-AAC0-12D15D4AFE29}" type="presParOf" srcId="{EE2C4561-2270-48BA-B987-72B5BBC72D7A}" destId="{8D523B49-4E3E-460F-B6C8-808E278B6069}" srcOrd="2" destOrd="0" presId="urn:microsoft.com/office/officeart/2005/8/layout/orgChart1"/>
    <dgm:cxn modelId="{C32547A5-D203-4E29-8661-863CC101DA6F}" type="presParOf" srcId="{EE2C4561-2270-48BA-B987-72B5BBC72D7A}" destId="{195C2B36-7A1F-460F-A75D-DA99766A89F1}" srcOrd="3" destOrd="0" presId="urn:microsoft.com/office/officeart/2005/8/layout/orgChart1"/>
    <dgm:cxn modelId="{1AE31CC7-D575-4E58-91FC-27A0B2120675}" type="presParOf" srcId="{195C2B36-7A1F-460F-A75D-DA99766A89F1}" destId="{04131336-1A0A-4789-853B-843FF2CFEB80}" srcOrd="0" destOrd="0" presId="urn:microsoft.com/office/officeart/2005/8/layout/orgChart1"/>
    <dgm:cxn modelId="{136493E2-70B1-4A72-AE92-DA5E06952A57}" type="presParOf" srcId="{04131336-1A0A-4789-853B-843FF2CFEB80}" destId="{5F5077A4-E864-41AE-887C-16803C12C616}" srcOrd="0" destOrd="0" presId="urn:microsoft.com/office/officeart/2005/8/layout/orgChart1"/>
    <dgm:cxn modelId="{42E0C904-5E71-42C3-B759-4336B2FC6E7A}" type="presParOf" srcId="{04131336-1A0A-4789-853B-843FF2CFEB80}" destId="{C95933CC-8419-43C3-8FB5-405E0CE867D1}" srcOrd="1" destOrd="0" presId="urn:microsoft.com/office/officeart/2005/8/layout/orgChart1"/>
    <dgm:cxn modelId="{E446CF4B-A8D8-42F8-BD1B-3AB68F59F1CB}" type="presParOf" srcId="{195C2B36-7A1F-460F-A75D-DA99766A89F1}" destId="{775B7BAF-3E3E-4DB4-B31C-4418B3C35486}" srcOrd="1" destOrd="0" presId="urn:microsoft.com/office/officeart/2005/8/layout/orgChart1"/>
    <dgm:cxn modelId="{36081D0D-B564-42FA-BF33-A1C522E941C2}" type="presParOf" srcId="{195C2B36-7A1F-460F-A75D-DA99766A89F1}" destId="{51A9D62F-DA32-4D29-BD2B-26BD2373CFDF}" srcOrd="2" destOrd="0" presId="urn:microsoft.com/office/officeart/2005/8/layout/orgChart1"/>
    <dgm:cxn modelId="{B8132A15-8126-4CA7-B2E1-9FDA8C280DAE}" type="presParOf" srcId="{EE2C4561-2270-48BA-B987-72B5BBC72D7A}" destId="{72C5B41F-9455-47C6-B283-8F37213293AD}" srcOrd="4" destOrd="0" presId="urn:microsoft.com/office/officeart/2005/8/layout/orgChart1"/>
    <dgm:cxn modelId="{063073DC-4125-4E8E-8EBF-153D1CCA5A4F}" type="presParOf" srcId="{EE2C4561-2270-48BA-B987-72B5BBC72D7A}" destId="{37754CD4-2113-4067-B145-84C476414EFE}" srcOrd="5" destOrd="0" presId="urn:microsoft.com/office/officeart/2005/8/layout/orgChart1"/>
    <dgm:cxn modelId="{8234EA4A-25B9-49A2-9EC8-605659284655}" type="presParOf" srcId="{37754CD4-2113-4067-B145-84C476414EFE}" destId="{08F6344C-BDFC-493B-91A8-E02B8C4E7350}" srcOrd="0" destOrd="0" presId="urn:microsoft.com/office/officeart/2005/8/layout/orgChart1"/>
    <dgm:cxn modelId="{F1152FBB-C60C-46C1-B602-84C3C1682139}" type="presParOf" srcId="{08F6344C-BDFC-493B-91A8-E02B8C4E7350}" destId="{A666EF90-CD63-4631-9BD8-FB896EFA75B9}" srcOrd="0" destOrd="0" presId="urn:microsoft.com/office/officeart/2005/8/layout/orgChart1"/>
    <dgm:cxn modelId="{8DEE378F-CC3E-445A-A020-EA2B708405C4}" type="presParOf" srcId="{08F6344C-BDFC-493B-91A8-E02B8C4E7350}" destId="{9874E1CF-F0CF-4649-AC77-DF9784EAD88F}" srcOrd="1" destOrd="0" presId="urn:microsoft.com/office/officeart/2005/8/layout/orgChart1"/>
    <dgm:cxn modelId="{A74E5771-0995-4094-BAC1-F57B3F7CAD6A}" type="presParOf" srcId="{37754CD4-2113-4067-B145-84C476414EFE}" destId="{EBE44FFC-03C2-4680-9DCB-DF7C85B12CC2}" srcOrd="1" destOrd="0" presId="urn:microsoft.com/office/officeart/2005/8/layout/orgChart1"/>
    <dgm:cxn modelId="{F24C6330-8E32-44B7-9AC5-F347CA2899DF}" type="presParOf" srcId="{37754CD4-2113-4067-B145-84C476414EFE}" destId="{8BB9D87C-ADE1-4167-831F-81D9818F1F3E}" srcOrd="2" destOrd="0" presId="urn:microsoft.com/office/officeart/2005/8/layout/orgChart1"/>
    <dgm:cxn modelId="{705EDD06-A41A-4962-B7D4-D52057FE8463}" type="presParOf" srcId="{5CC2AA7C-42B5-43E9-AC8E-9CC36C6DB594}" destId="{D0FB25A4-1D9A-4AAD-875D-08FC11EA2A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BB002-4CE9-4F7C-9CE9-178236272C6D}">
      <dsp:nvSpPr>
        <dsp:cNvPr id="0" name=""/>
        <dsp:cNvSpPr/>
      </dsp:nvSpPr>
      <dsp:spPr>
        <a:xfrm>
          <a:off x="1147" y="1081686"/>
          <a:ext cx="11897969" cy="1104339"/>
        </a:xfrm>
        <a:prstGeom prst="roundRect">
          <a:avLst>
            <a:gd name="adj" fmla="val 10000"/>
          </a:avLst>
        </a:prstGeom>
        <a:solidFill>
          <a:srgbClr val="DADADA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ndes ExtraLight" panose="02000000000000000000" pitchFamily="50" charset="0"/>
            </a:rPr>
            <a:t>Accurate total &amp; unit costs</a:t>
          </a:r>
        </a:p>
      </dsp:txBody>
      <dsp:txXfrm>
        <a:off x="33492" y="1114031"/>
        <a:ext cx="11833279" cy="1039649"/>
      </dsp:txXfrm>
    </dsp:sp>
    <dsp:sp modelId="{2C8ADFDB-6D03-43D7-8EB5-7C59FAF812C7}">
      <dsp:nvSpPr>
        <dsp:cNvPr id="0" name=""/>
        <dsp:cNvSpPr/>
      </dsp:nvSpPr>
      <dsp:spPr>
        <a:xfrm>
          <a:off x="0" y="2368457"/>
          <a:ext cx="3601944" cy="845223"/>
        </a:xfrm>
        <a:prstGeom prst="roundRect">
          <a:avLst>
            <a:gd name="adj" fmla="val 10000"/>
          </a:avLst>
        </a:prstGeom>
        <a:solidFill>
          <a:srgbClr val="F2DFCE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Andes ExtraLight" panose="02000000000000000000" pitchFamily="50" charset="0"/>
            </a:rPr>
            <a:t>Financing source</a:t>
          </a:r>
          <a:endParaRPr lang="en-US" sz="2800" b="1" kern="1200" dirty="0">
            <a:latin typeface="Andes ExtraLight" panose="02000000000000000000" pitchFamily="50" charset="0"/>
          </a:endParaRPr>
        </a:p>
      </dsp:txBody>
      <dsp:txXfrm>
        <a:off x="24756" y="2393213"/>
        <a:ext cx="3552432" cy="795711"/>
      </dsp:txXfrm>
    </dsp:sp>
    <dsp:sp modelId="{CCFC1D84-3406-4BC9-A896-286EEB47FA7A}">
      <dsp:nvSpPr>
        <dsp:cNvPr id="0" name=""/>
        <dsp:cNvSpPr/>
      </dsp:nvSpPr>
      <dsp:spPr>
        <a:xfrm>
          <a:off x="1147" y="3426412"/>
          <a:ext cx="1167945" cy="1105846"/>
        </a:xfrm>
        <a:prstGeom prst="roundRect">
          <a:avLst>
            <a:gd name="adj" fmla="val 10000"/>
          </a:avLst>
        </a:prstGeom>
        <a:solidFill>
          <a:srgbClr val="F2DFCE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ndes ExtraLight" panose="02000000000000000000" pitchFamily="50" charset="0"/>
            </a:rPr>
            <a:t>Federal</a:t>
          </a:r>
          <a:endParaRPr lang="en-US" sz="1600" b="1" kern="1200" dirty="0">
            <a:latin typeface="Andes ExtraLight" panose="02000000000000000000" pitchFamily="50" charset="0"/>
          </a:endParaRPr>
        </a:p>
      </dsp:txBody>
      <dsp:txXfrm>
        <a:off x="33536" y="3458801"/>
        <a:ext cx="1103167" cy="1041068"/>
      </dsp:txXfrm>
    </dsp:sp>
    <dsp:sp modelId="{8BA4A159-C8C9-433F-A7E0-5F97AD16507A}">
      <dsp:nvSpPr>
        <dsp:cNvPr id="0" name=""/>
        <dsp:cNvSpPr/>
      </dsp:nvSpPr>
      <dsp:spPr>
        <a:xfrm>
          <a:off x="1247088" y="3440039"/>
          <a:ext cx="1167945" cy="1087108"/>
        </a:xfrm>
        <a:prstGeom prst="roundRect">
          <a:avLst>
            <a:gd name="adj" fmla="val 10000"/>
          </a:avLst>
        </a:prstGeom>
        <a:solidFill>
          <a:srgbClr val="F2DFCE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ndes ExtraLight" panose="02000000000000000000" pitchFamily="50" charset="0"/>
            </a:rPr>
            <a:t>State</a:t>
          </a:r>
          <a:endParaRPr lang="en-US" sz="1600" b="1" kern="1200" dirty="0">
            <a:latin typeface="Andes ExtraLight" panose="02000000000000000000" pitchFamily="50" charset="0"/>
          </a:endParaRPr>
        </a:p>
      </dsp:txBody>
      <dsp:txXfrm>
        <a:off x="1278928" y="3471879"/>
        <a:ext cx="1104265" cy="1023428"/>
      </dsp:txXfrm>
    </dsp:sp>
    <dsp:sp modelId="{94B94D6C-97CA-4238-9279-F05A2BED0778}">
      <dsp:nvSpPr>
        <dsp:cNvPr id="0" name=""/>
        <dsp:cNvSpPr/>
      </dsp:nvSpPr>
      <dsp:spPr>
        <a:xfrm>
          <a:off x="2493018" y="3440039"/>
          <a:ext cx="1167945" cy="1091564"/>
        </a:xfrm>
        <a:prstGeom prst="roundRect">
          <a:avLst>
            <a:gd name="adj" fmla="val 10000"/>
          </a:avLst>
        </a:prstGeom>
        <a:solidFill>
          <a:srgbClr val="F2DFCE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ndes ExtraLight" panose="02000000000000000000" pitchFamily="50" charset="0"/>
            </a:rPr>
            <a:t>Municipal</a:t>
          </a:r>
          <a:endParaRPr lang="en-US" sz="1600" b="1" kern="1200" dirty="0">
            <a:latin typeface="Andes ExtraLight" panose="02000000000000000000" pitchFamily="50" charset="0"/>
          </a:endParaRPr>
        </a:p>
      </dsp:txBody>
      <dsp:txXfrm>
        <a:off x="2524989" y="3472010"/>
        <a:ext cx="1104003" cy="1027622"/>
      </dsp:txXfrm>
    </dsp:sp>
    <dsp:sp modelId="{F7D2CB81-8BA3-49CA-98A4-63C4E9606A6B}">
      <dsp:nvSpPr>
        <dsp:cNvPr id="0" name=""/>
        <dsp:cNvSpPr/>
      </dsp:nvSpPr>
      <dsp:spPr>
        <a:xfrm>
          <a:off x="3672286" y="2354222"/>
          <a:ext cx="4818944" cy="845288"/>
        </a:xfrm>
        <a:prstGeom prst="roundRect">
          <a:avLst>
            <a:gd name="adj" fmla="val 10000"/>
          </a:avLst>
        </a:prstGeom>
        <a:solidFill>
          <a:srgbClr val="A3C5CC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Andes ExtraLight" panose="02000000000000000000" pitchFamily="50" charset="0"/>
            </a:rPr>
            <a:t>Cost drivers</a:t>
          </a:r>
          <a:endParaRPr lang="en-US" sz="2800" b="1" kern="1200" dirty="0">
            <a:latin typeface="Andes ExtraLight" panose="02000000000000000000" pitchFamily="50" charset="0"/>
          </a:endParaRPr>
        </a:p>
      </dsp:txBody>
      <dsp:txXfrm>
        <a:off x="3697044" y="2378980"/>
        <a:ext cx="4769428" cy="795772"/>
      </dsp:txXfrm>
    </dsp:sp>
    <dsp:sp modelId="{0FA9C0F0-1A58-4FA4-81B3-3C458330D816}">
      <dsp:nvSpPr>
        <dsp:cNvPr id="0" name=""/>
        <dsp:cNvSpPr/>
      </dsp:nvSpPr>
      <dsp:spPr>
        <a:xfrm>
          <a:off x="3701585" y="4446563"/>
          <a:ext cx="1167945" cy="1099491"/>
        </a:xfrm>
        <a:prstGeom prst="roundRect">
          <a:avLst>
            <a:gd name="adj" fmla="val 10000"/>
          </a:avLst>
        </a:prstGeom>
        <a:solidFill>
          <a:srgbClr val="A3C5CC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ndes ExtraLight" panose="02000000000000000000" pitchFamily="50" charset="0"/>
            </a:rPr>
            <a:t>Personnel</a:t>
          </a:r>
        </a:p>
      </dsp:txBody>
      <dsp:txXfrm>
        <a:off x="3733788" y="4478766"/>
        <a:ext cx="1103539" cy="1035085"/>
      </dsp:txXfrm>
    </dsp:sp>
    <dsp:sp modelId="{1FA1D995-4CF4-45C1-BBD2-A03BAC2EEDAF}">
      <dsp:nvSpPr>
        <dsp:cNvPr id="0" name=""/>
        <dsp:cNvSpPr/>
      </dsp:nvSpPr>
      <dsp:spPr>
        <a:xfrm>
          <a:off x="4982401" y="4460125"/>
          <a:ext cx="1167945" cy="1081605"/>
        </a:xfrm>
        <a:prstGeom prst="roundRect">
          <a:avLst>
            <a:gd name="adj" fmla="val 10000"/>
          </a:avLst>
        </a:prstGeom>
        <a:solidFill>
          <a:srgbClr val="A3C5CC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ndes ExtraLight" panose="02000000000000000000" pitchFamily="50" charset="0"/>
            </a:rPr>
            <a:t>Transport</a:t>
          </a:r>
          <a:endParaRPr lang="en-US" sz="1600" b="1" kern="1200" dirty="0">
            <a:latin typeface="Andes ExtraLight" panose="02000000000000000000" pitchFamily="50" charset="0"/>
          </a:endParaRPr>
        </a:p>
      </dsp:txBody>
      <dsp:txXfrm>
        <a:off x="5014080" y="4491804"/>
        <a:ext cx="1104587" cy="1018247"/>
      </dsp:txXfrm>
    </dsp:sp>
    <dsp:sp modelId="{091E02E7-5716-419A-9D5F-82EB0A9F7268}">
      <dsp:nvSpPr>
        <dsp:cNvPr id="0" name=""/>
        <dsp:cNvSpPr/>
      </dsp:nvSpPr>
      <dsp:spPr>
        <a:xfrm>
          <a:off x="6224208" y="4446760"/>
          <a:ext cx="1167945" cy="1104994"/>
        </a:xfrm>
        <a:prstGeom prst="roundRect">
          <a:avLst>
            <a:gd name="adj" fmla="val 10000"/>
          </a:avLst>
        </a:prstGeom>
        <a:solidFill>
          <a:srgbClr val="A3C5CC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ndes ExtraLight" panose="02000000000000000000" pitchFamily="50" charset="0"/>
            </a:rPr>
            <a:t>Support</a:t>
          </a:r>
          <a:endParaRPr lang="en-US" sz="1600" b="1" kern="1200" dirty="0">
            <a:latin typeface="Andes ExtraLight" panose="02000000000000000000" pitchFamily="50" charset="0"/>
          </a:endParaRPr>
        </a:p>
      </dsp:txBody>
      <dsp:txXfrm>
        <a:off x="6256572" y="4479124"/>
        <a:ext cx="1103217" cy="1040266"/>
      </dsp:txXfrm>
    </dsp:sp>
    <dsp:sp modelId="{78DBA9C7-903D-4506-A833-19048AA26C73}">
      <dsp:nvSpPr>
        <dsp:cNvPr id="0" name=""/>
        <dsp:cNvSpPr/>
      </dsp:nvSpPr>
      <dsp:spPr>
        <a:xfrm>
          <a:off x="7455876" y="4446498"/>
          <a:ext cx="1167945" cy="1105453"/>
        </a:xfrm>
        <a:prstGeom prst="roundRect">
          <a:avLst>
            <a:gd name="adj" fmla="val 10000"/>
          </a:avLst>
        </a:prstGeom>
        <a:solidFill>
          <a:srgbClr val="A3C5CC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ndes ExtraLight" panose="02000000000000000000" pitchFamily="50" charset="0"/>
            </a:rPr>
            <a:t>Families</a:t>
          </a:r>
          <a:endParaRPr lang="en-US" sz="1600" b="1" kern="1200" dirty="0">
            <a:latin typeface="Andes ExtraLight" panose="02000000000000000000" pitchFamily="50" charset="0"/>
          </a:endParaRPr>
        </a:p>
      </dsp:txBody>
      <dsp:txXfrm>
        <a:off x="7488254" y="4478876"/>
        <a:ext cx="1103189" cy="1040697"/>
      </dsp:txXfrm>
    </dsp:sp>
    <dsp:sp modelId="{2AF5628E-7359-430D-AC44-1470F4E0111D}">
      <dsp:nvSpPr>
        <dsp:cNvPr id="0" name=""/>
        <dsp:cNvSpPr/>
      </dsp:nvSpPr>
      <dsp:spPr>
        <a:xfrm>
          <a:off x="8577273" y="2368457"/>
          <a:ext cx="3280864" cy="809451"/>
        </a:xfrm>
        <a:prstGeom prst="roundRect">
          <a:avLst>
            <a:gd name="adj" fmla="val 10000"/>
          </a:avLst>
        </a:prstGeom>
        <a:solidFill>
          <a:srgbClr val="FFF1E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ndes ExtraLight" panose="02000000000000000000" pitchFamily="50" charset="0"/>
            </a:rPr>
            <a:t>Variation</a:t>
          </a:r>
        </a:p>
      </dsp:txBody>
      <dsp:txXfrm>
        <a:off x="8600981" y="2392165"/>
        <a:ext cx="3233448" cy="762035"/>
      </dsp:txXfrm>
    </dsp:sp>
    <dsp:sp modelId="{E1B9846D-99BA-42DF-AF52-63E63C29515C}">
      <dsp:nvSpPr>
        <dsp:cNvPr id="0" name=""/>
        <dsp:cNvSpPr/>
      </dsp:nvSpPr>
      <dsp:spPr>
        <a:xfrm>
          <a:off x="8563381" y="3361223"/>
          <a:ext cx="1063706" cy="1019234"/>
        </a:xfrm>
        <a:prstGeom prst="roundRect">
          <a:avLst>
            <a:gd name="adj" fmla="val 10000"/>
          </a:avLst>
        </a:prstGeom>
        <a:solidFill>
          <a:srgbClr val="FFF1E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ndes ExtraLight" panose="02000000000000000000" pitchFamily="50" charset="0"/>
            </a:rPr>
            <a:t>Impact</a:t>
          </a:r>
          <a:endParaRPr lang="en-US" sz="1600" b="1" kern="1200" dirty="0">
            <a:latin typeface="Andes ExtraLight" panose="02000000000000000000" pitchFamily="50" charset="0"/>
          </a:endParaRPr>
        </a:p>
      </dsp:txBody>
      <dsp:txXfrm>
        <a:off x="8593233" y="3391075"/>
        <a:ext cx="1004002" cy="959530"/>
      </dsp:txXfrm>
    </dsp:sp>
    <dsp:sp modelId="{12652423-4EBC-4FF4-B759-69BF30B26DF3}">
      <dsp:nvSpPr>
        <dsp:cNvPr id="0" name=""/>
        <dsp:cNvSpPr/>
      </dsp:nvSpPr>
      <dsp:spPr>
        <a:xfrm>
          <a:off x="9676165" y="3361223"/>
          <a:ext cx="1184962" cy="1005475"/>
        </a:xfrm>
        <a:prstGeom prst="roundRect">
          <a:avLst>
            <a:gd name="adj" fmla="val 10000"/>
          </a:avLst>
        </a:prstGeom>
        <a:solidFill>
          <a:srgbClr val="FFF1E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ndes ExtraLight" panose="02000000000000000000" pitchFamily="50" charset="0"/>
            </a:rPr>
            <a:t>Implemen-tation </a:t>
          </a:r>
          <a:endParaRPr lang="en-US" sz="1600" b="1" kern="1200" dirty="0">
            <a:latin typeface="Andes ExtraLight" panose="02000000000000000000" pitchFamily="50" charset="0"/>
          </a:endParaRPr>
        </a:p>
      </dsp:txBody>
      <dsp:txXfrm>
        <a:off x="9705614" y="3390672"/>
        <a:ext cx="1126064" cy="946577"/>
      </dsp:txXfrm>
    </dsp:sp>
    <dsp:sp modelId="{3FF08920-2D1C-4E10-8709-1E7EE56C8899}">
      <dsp:nvSpPr>
        <dsp:cNvPr id="0" name=""/>
        <dsp:cNvSpPr/>
      </dsp:nvSpPr>
      <dsp:spPr>
        <a:xfrm>
          <a:off x="10912377" y="3340782"/>
          <a:ext cx="934088" cy="1046357"/>
        </a:xfrm>
        <a:prstGeom prst="roundRect">
          <a:avLst>
            <a:gd name="adj" fmla="val 10000"/>
          </a:avLst>
        </a:prstGeom>
        <a:solidFill>
          <a:srgbClr val="FFF1E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ndes ExtraLight" panose="02000000000000000000" pitchFamily="50" charset="0"/>
            </a:rPr>
            <a:t>High risk groups</a:t>
          </a:r>
          <a:endParaRPr lang="en-US" sz="1600" b="1" kern="1200" dirty="0">
            <a:latin typeface="Andes ExtraLight" panose="02000000000000000000" pitchFamily="50" charset="0"/>
          </a:endParaRPr>
        </a:p>
      </dsp:txBody>
      <dsp:txXfrm>
        <a:off x="10939736" y="3368141"/>
        <a:ext cx="879370" cy="991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5ADD9-2AF2-4EC7-A103-C3CA739B56B0}">
      <dsp:nvSpPr>
        <dsp:cNvPr id="0" name=""/>
        <dsp:cNvSpPr/>
      </dsp:nvSpPr>
      <dsp:spPr>
        <a:xfrm>
          <a:off x="2921318" y="2126"/>
          <a:ext cx="3428086" cy="1550468"/>
        </a:xfrm>
        <a:prstGeom prst="rect">
          <a:avLst/>
        </a:prstGeom>
        <a:solidFill>
          <a:srgbClr val="FFF1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M &amp; 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Program reporting</a:t>
          </a:r>
        </a:p>
      </dsp:txBody>
      <dsp:txXfrm>
        <a:off x="2921318" y="2126"/>
        <a:ext cx="3428086" cy="1550468"/>
      </dsp:txXfrm>
    </dsp:sp>
    <dsp:sp modelId="{FB1E61FF-D60E-4436-BA48-0348C743CEE2}">
      <dsp:nvSpPr>
        <dsp:cNvPr id="0" name=""/>
        <dsp:cNvSpPr/>
      </dsp:nvSpPr>
      <dsp:spPr>
        <a:xfrm>
          <a:off x="1298170" y="3616844"/>
          <a:ext cx="1534963" cy="155046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85BF-B3B8-441E-A16B-78C966A52FDE}">
      <dsp:nvSpPr>
        <dsp:cNvPr id="0" name=""/>
        <dsp:cNvSpPr/>
      </dsp:nvSpPr>
      <dsp:spPr>
        <a:xfrm>
          <a:off x="1232858" y="1808422"/>
          <a:ext cx="3428086" cy="1550468"/>
        </a:xfrm>
        <a:prstGeom prst="rect">
          <a:avLst/>
        </a:prstGeom>
        <a:solidFill>
          <a:srgbClr val="A3C5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Standardize categories</a:t>
          </a:r>
        </a:p>
      </dsp:txBody>
      <dsp:txXfrm>
        <a:off x="1232858" y="1808422"/>
        <a:ext cx="3428086" cy="1550468"/>
      </dsp:txXfrm>
    </dsp:sp>
    <dsp:sp modelId="{D74C35B9-59F1-4D9E-86E3-CB0A98DBBA48}">
      <dsp:nvSpPr>
        <dsp:cNvPr id="0" name=""/>
        <dsp:cNvSpPr/>
      </dsp:nvSpPr>
      <dsp:spPr>
        <a:xfrm>
          <a:off x="4814440" y="1808422"/>
          <a:ext cx="1534963" cy="1550468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D8E0A-7A19-4025-B341-A36AA0932270}">
      <dsp:nvSpPr>
        <dsp:cNvPr id="0" name=""/>
        <dsp:cNvSpPr/>
      </dsp:nvSpPr>
      <dsp:spPr>
        <a:xfrm>
          <a:off x="2921318" y="3614718"/>
          <a:ext cx="3428086" cy="1550468"/>
        </a:xfrm>
        <a:prstGeom prst="rect">
          <a:avLst/>
        </a:prstGeom>
        <a:solidFill>
          <a:srgbClr val="DADA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Pre-program budgeting</a:t>
          </a:r>
        </a:p>
      </dsp:txBody>
      <dsp:txXfrm>
        <a:off x="2921318" y="3614718"/>
        <a:ext cx="3428086" cy="1550468"/>
      </dsp:txXfrm>
    </dsp:sp>
    <dsp:sp modelId="{D5CD9426-1272-4242-9753-E7CFF16A7C37}">
      <dsp:nvSpPr>
        <dsp:cNvPr id="0" name=""/>
        <dsp:cNvSpPr/>
      </dsp:nvSpPr>
      <dsp:spPr>
        <a:xfrm>
          <a:off x="1258031" y="1180"/>
          <a:ext cx="1534963" cy="1550468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prstClr val="black"/>
              <a:schemeClr val="bg2">
                <a:tint val="45000"/>
                <a:satMod val="400000"/>
              </a:schemeClr>
            </a:duotone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9ED52-B66C-48CF-AFD7-FC83B7D9F188}">
      <dsp:nvSpPr>
        <dsp:cNvPr id="0" name=""/>
        <dsp:cNvSpPr/>
      </dsp:nvSpPr>
      <dsp:spPr>
        <a:xfrm>
          <a:off x="5202275" y="3413"/>
          <a:ext cx="2492960" cy="1127526"/>
        </a:xfrm>
        <a:prstGeom prst="rect">
          <a:avLst/>
        </a:prstGeom>
        <a:solidFill>
          <a:srgbClr val="FFF1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Andes" panose="02000000000000000000" pitchFamily="50" charset="0"/>
            </a:rPr>
            <a:t>Cost economy</a:t>
          </a:r>
        </a:p>
      </dsp:txBody>
      <dsp:txXfrm>
        <a:off x="5202275" y="3413"/>
        <a:ext cx="2492960" cy="1127526"/>
      </dsp:txXfrm>
    </dsp:sp>
    <dsp:sp modelId="{4AA2CC98-7F16-43B1-8022-1BA7265C7537}">
      <dsp:nvSpPr>
        <dsp:cNvPr id="0" name=""/>
        <dsp:cNvSpPr/>
      </dsp:nvSpPr>
      <dsp:spPr>
        <a:xfrm>
          <a:off x="3974399" y="3413"/>
          <a:ext cx="1116250" cy="112752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8C412-CBB3-4CA5-A2A2-CCBC2A547E4F}">
      <dsp:nvSpPr>
        <dsp:cNvPr id="0" name=""/>
        <dsp:cNvSpPr/>
      </dsp:nvSpPr>
      <dsp:spPr>
        <a:xfrm>
          <a:off x="3974399" y="1316981"/>
          <a:ext cx="2492960" cy="11275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ndes" panose="02000000000000000000" pitchFamily="50" charset="0"/>
            </a:rPr>
            <a:t>Cost efficiency</a:t>
          </a:r>
        </a:p>
      </dsp:txBody>
      <dsp:txXfrm>
        <a:off x="3974399" y="1316981"/>
        <a:ext cx="2492960" cy="1127526"/>
      </dsp:txXfrm>
    </dsp:sp>
    <dsp:sp modelId="{AA21F264-651A-4A8F-9B1B-4C001775AC46}">
      <dsp:nvSpPr>
        <dsp:cNvPr id="0" name=""/>
        <dsp:cNvSpPr/>
      </dsp:nvSpPr>
      <dsp:spPr>
        <a:xfrm>
          <a:off x="6578985" y="1316981"/>
          <a:ext cx="1116250" cy="112752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5A117-73BE-4758-9E6E-1E4DBC736BB7}">
      <dsp:nvSpPr>
        <dsp:cNvPr id="0" name=""/>
        <dsp:cNvSpPr/>
      </dsp:nvSpPr>
      <dsp:spPr>
        <a:xfrm>
          <a:off x="5202275" y="2630549"/>
          <a:ext cx="2492960" cy="1127526"/>
        </a:xfrm>
        <a:prstGeom prst="rect">
          <a:avLst/>
        </a:prstGeom>
        <a:solidFill>
          <a:srgbClr val="F2DF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Andes" panose="02000000000000000000" pitchFamily="50" charset="0"/>
            </a:rPr>
            <a:t>Benefit-cost ratio, rate of return</a:t>
          </a:r>
        </a:p>
      </dsp:txBody>
      <dsp:txXfrm>
        <a:off x="5202275" y="2630549"/>
        <a:ext cx="2492960" cy="1127526"/>
      </dsp:txXfrm>
    </dsp:sp>
    <dsp:sp modelId="{3977B686-9E36-4489-A234-8EE8FB4457EF}">
      <dsp:nvSpPr>
        <dsp:cNvPr id="0" name=""/>
        <dsp:cNvSpPr/>
      </dsp:nvSpPr>
      <dsp:spPr>
        <a:xfrm>
          <a:off x="3974399" y="2630549"/>
          <a:ext cx="1116250" cy="1127526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304E7-7E81-4CF5-B2F8-7BF34F5E8169}">
      <dsp:nvSpPr>
        <dsp:cNvPr id="0" name=""/>
        <dsp:cNvSpPr/>
      </dsp:nvSpPr>
      <dsp:spPr>
        <a:xfrm>
          <a:off x="3974399" y="3944117"/>
          <a:ext cx="2492960" cy="1127526"/>
        </a:xfrm>
        <a:prstGeom prst="rect">
          <a:avLst/>
        </a:prstGeom>
        <a:solidFill>
          <a:srgbClr val="A3C5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ndes" panose="02000000000000000000" pitchFamily="50" charset="0"/>
            </a:rPr>
            <a:t>Cost-effectiveness</a:t>
          </a:r>
        </a:p>
      </dsp:txBody>
      <dsp:txXfrm>
        <a:off x="3974399" y="3944117"/>
        <a:ext cx="2492960" cy="1127526"/>
      </dsp:txXfrm>
    </dsp:sp>
    <dsp:sp modelId="{29C605AD-9984-4872-BFE6-A6F55B5814C3}">
      <dsp:nvSpPr>
        <dsp:cNvPr id="0" name=""/>
        <dsp:cNvSpPr/>
      </dsp:nvSpPr>
      <dsp:spPr>
        <a:xfrm>
          <a:off x="6578985" y="3944117"/>
          <a:ext cx="1116250" cy="1127526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F0498-4219-4B29-BEE1-FA50D8379B6B}">
      <dsp:nvSpPr>
        <dsp:cNvPr id="0" name=""/>
        <dsp:cNvSpPr/>
      </dsp:nvSpPr>
      <dsp:spPr>
        <a:xfrm rot="16200000">
          <a:off x="-1342521" y="1348601"/>
          <a:ext cx="4830663" cy="2133459"/>
        </a:xfrm>
        <a:prstGeom prst="flowChartManualOperati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05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ndes" panose="02000000000000000000" pitchFamily="50" charset="0"/>
            </a:rPr>
            <a:t>Budgets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Aggregated expenditure at the state level; monthly budgets at the municipality level</a:t>
          </a:r>
        </a:p>
      </dsp:txBody>
      <dsp:txXfrm rot="5400000">
        <a:off x="6081" y="966132"/>
        <a:ext cx="2133459" cy="2898397"/>
      </dsp:txXfrm>
    </dsp:sp>
    <dsp:sp modelId="{17FF116E-B657-494C-BF22-D6ED0DA91E32}">
      <dsp:nvSpPr>
        <dsp:cNvPr id="0" name=""/>
        <dsp:cNvSpPr/>
      </dsp:nvSpPr>
      <dsp:spPr>
        <a:xfrm rot="16200000">
          <a:off x="950947" y="1348601"/>
          <a:ext cx="4830663" cy="2133459"/>
        </a:xfrm>
        <a:prstGeom prst="flowChartManualOperati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47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47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47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42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ndes" panose="02000000000000000000" pitchFamily="50" charset="0"/>
            </a:rPr>
            <a:t>M &amp; E 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latin typeface="Andes" panose="02000000000000000000" pitchFamily="50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Number of supervisors and home visitors (ADIs) by municipality</a:t>
          </a:r>
        </a:p>
      </dsp:txBody>
      <dsp:txXfrm rot="5400000">
        <a:off x="2299549" y="966132"/>
        <a:ext cx="2133459" cy="2898397"/>
      </dsp:txXfrm>
    </dsp:sp>
    <dsp:sp modelId="{F9322309-F319-47FA-A8A1-49B0BDF98882}">
      <dsp:nvSpPr>
        <dsp:cNvPr id="0" name=""/>
        <dsp:cNvSpPr/>
      </dsp:nvSpPr>
      <dsp:spPr>
        <a:xfrm rot="16200000">
          <a:off x="3244417" y="1348601"/>
          <a:ext cx="4830663" cy="2133459"/>
        </a:xfrm>
        <a:prstGeom prst="flowChartManualOperati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5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95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95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42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ndes" panose="02000000000000000000" pitchFamily="50" charset="0"/>
            </a:rPr>
            <a:t>Field visits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latin typeface="Andes" panose="02000000000000000000" pitchFamily="50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Alaka and Sam conducted the field visit in June 2019</a:t>
          </a:r>
        </a:p>
      </dsp:txBody>
      <dsp:txXfrm rot="5400000">
        <a:off x="4593019" y="966132"/>
        <a:ext cx="2133459" cy="2898397"/>
      </dsp:txXfrm>
    </dsp:sp>
    <dsp:sp modelId="{F6AC9C9A-3683-4884-941C-3DE6ED74A7D8}">
      <dsp:nvSpPr>
        <dsp:cNvPr id="0" name=""/>
        <dsp:cNvSpPr/>
      </dsp:nvSpPr>
      <dsp:spPr>
        <a:xfrm rot="16200000">
          <a:off x="5537886" y="1348601"/>
          <a:ext cx="4830663" cy="2133459"/>
        </a:xfrm>
        <a:prstGeom prst="flowChartManualOperati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43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43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43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42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ndes" panose="02000000000000000000" pitchFamily="50" charset="0"/>
            </a:rPr>
            <a:t>Interviews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latin typeface="Andes" panose="02000000000000000000" pitchFamily="50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n-lt"/>
            </a:rPr>
            <a:t>Kamila interviewed supervisors at the municipalities and had several rounds of follow-up interviews</a:t>
          </a:r>
        </a:p>
      </dsp:txBody>
      <dsp:txXfrm rot="5400000">
        <a:off x="6886488" y="966132"/>
        <a:ext cx="2133459" cy="2898397"/>
      </dsp:txXfrm>
    </dsp:sp>
    <dsp:sp modelId="{3E731A8D-00C7-4BCF-84C7-37F8AB5DB51D}">
      <dsp:nvSpPr>
        <dsp:cNvPr id="0" name=""/>
        <dsp:cNvSpPr/>
      </dsp:nvSpPr>
      <dsp:spPr>
        <a:xfrm rot="16200000">
          <a:off x="7831355" y="1348601"/>
          <a:ext cx="4830663" cy="2133459"/>
        </a:xfrm>
        <a:prstGeom prst="flowChartManualOperati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642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ndes" panose="02000000000000000000" pitchFamily="50" charset="0"/>
            </a:rPr>
            <a:t>Surveys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latin typeface="Andes" panose="02000000000000000000" pitchFamily="50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 Detailed info on personnel, training, transportation etc. by municipality </a:t>
          </a:r>
        </a:p>
      </dsp:txBody>
      <dsp:txXfrm rot="5400000">
        <a:off x="9179957" y="966132"/>
        <a:ext cx="2133459" cy="28983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5B41F-9455-47C6-B283-8F37213293AD}">
      <dsp:nvSpPr>
        <dsp:cNvPr id="0" name=""/>
        <dsp:cNvSpPr/>
      </dsp:nvSpPr>
      <dsp:spPr>
        <a:xfrm>
          <a:off x="5963833" y="1911642"/>
          <a:ext cx="4140740" cy="528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102"/>
              </a:lnTo>
              <a:lnTo>
                <a:pt x="4140740" y="264102"/>
              </a:lnTo>
              <a:lnTo>
                <a:pt x="4140740" y="528205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23B49-4E3E-460F-B6C8-808E278B6069}">
      <dsp:nvSpPr>
        <dsp:cNvPr id="0" name=""/>
        <dsp:cNvSpPr/>
      </dsp:nvSpPr>
      <dsp:spPr>
        <a:xfrm>
          <a:off x="5404400" y="1911642"/>
          <a:ext cx="559432" cy="528205"/>
        </a:xfrm>
        <a:custGeom>
          <a:avLst/>
          <a:gdLst/>
          <a:ahLst/>
          <a:cxnLst/>
          <a:rect l="0" t="0" r="0" b="0"/>
          <a:pathLst>
            <a:path>
              <a:moveTo>
                <a:pt x="559432" y="0"/>
              </a:moveTo>
              <a:lnTo>
                <a:pt x="559432" y="264102"/>
              </a:lnTo>
              <a:lnTo>
                <a:pt x="0" y="264102"/>
              </a:lnTo>
              <a:lnTo>
                <a:pt x="0" y="528205"/>
              </a:lnTo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dsp:style>
    </dsp:sp>
    <dsp:sp modelId="{8ECABF68-5E5C-4BDF-B43A-31EC51218B1A}">
      <dsp:nvSpPr>
        <dsp:cNvPr id="0" name=""/>
        <dsp:cNvSpPr/>
      </dsp:nvSpPr>
      <dsp:spPr>
        <a:xfrm>
          <a:off x="257554" y="3697479"/>
          <a:ext cx="377289" cy="11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021"/>
              </a:lnTo>
              <a:lnTo>
                <a:pt x="377289" y="1157021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16EF0-6A58-41E4-A0D0-144AD67AC4FD}">
      <dsp:nvSpPr>
        <dsp:cNvPr id="0" name=""/>
        <dsp:cNvSpPr/>
      </dsp:nvSpPr>
      <dsp:spPr>
        <a:xfrm>
          <a:off x="1263659" y="1911642"/>
          <a:ext cx="4700173" cy="528205"/>
        </a:xfrm>
        <a:custGeom>
          <a:avLst/>
          <a:gdLst/>
          <a:ahLst/>
          <a:cxnLst/>
          <a:rect l="0" t="0" r="0" b="0"/>
          <a:pathLst>
            <a:path>
              <a:moveTo>
                <a:pt x="4700173" y="0"/>
              </a:moveTo>
              <a:lnTo>
                <a:pt x="4700173" y="264102"/>
              </a:lnTo>
              <a:lnTo>
                <a:pt x="0" y="264102"/>
              </a:lnTo>
              <a:lnTo>
                <a:pt x="0" y="528205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FB0A1-C693-4C5C-92D0-F9ED63E407AF}">
      <dsp:nvSpPr>
        <dsp:cNvPr id="0" name=""/>
        <dsp:cNvSpPr/>
      </dsp:nvSpPr>
      <dsp:spPr>
        <a:xfrm>
          <a:off x="3773163" y="654010"/>
          <a:ext cx="4381338" cy="1257632"/>
        </a:xfrm>
        <a:prstGeom prst="rect">
          <a:avLst/>
        </a:prstGeom>
        <a:solidFill>
          <a:srgbClr val="F2DF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b="0" kern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rPr>
            <a:t>Municipalities in Ceara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b="0" kern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rPr>
            <a:t>[60]</a:t>
          </a:r>
        </a:p>
      </dsp:txBody>
      <dsp:txXfrm>
        <a:off x="3773163" y="654010"/>
        <a:ext cx="4381338" cy="1257632"/>
      </dsp:txXfrm>
    </dsp:sp>
    <dsp:sp modelId="{B318E1E3-6D8D-4587-8054-38222FCC6DE9}">
      <dsp:nvSpPr>
        <dsp:cNvPr id="0" name=""/>
        <dsp:cNvSpPr/>
      </dsp:nvSpPr>
      <dsp:spPr>
        <a:xfrm>
          <a:off x="6027" y="2439847"/>
          <a:ext cx="2515264" cy="12576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b="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PADIN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b="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[36]</a:t>
          </a:r>
        </a:p>
      </dsp:txBody>
      <dsp:txXfrm>
        <a:off x="6027" y="2439847"/>
        <a:ext cx="2515264" cy="1257632"/>
      </dsp:txXfrm>
    </dsp:sp>
    <dsp:sp modelId="{A9A90A38-2991-4B6D-B4C3-EBDA8336401A}">
      <dsp:nvSpPr>
        <dsp:cNvPr id="0" name=""/>
        <dsp:cNvSpPr/>
      </dsp:nvSpPr>
      <dsp:spPr>
        <a:xfrm>
          <a:off x="634843" y="4225684"/>
          <a:ext cx="4646120" cy="1257632"/>
        </a:xfrm>
        <a:prstGeom prst="rect">
          <a:avLst/>
        </a:prstGeom>
        <a:solidFill>
          <a:srgbClr val="0D76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Responded to the cost survey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[32]</a:t>
          </a:r>
        </a:p>
      </dsp:txBody>
      <dsp:txXfrm>
        <a:off x="634843" y="4225684"/>
        <a:ext cx="4646120" cy="1257632"/>
      </dsp:txXfrm>
    </dsp:sp>
    <dsp:sp modelId="{5F5077A4-E864-41AE-887C-16803C12C616}">
      <dsp:nvSpPr>
        <dsp:cNvPr id="0" name=""/>
        <dsp:cNvSpPr/>
      </dsp:nvSpPr>
      <dsp:spPr>
        <a:xfrm>
          <a:off x="3049497" y="2439847"/>
          <a:ext cx="4709806" cy="12576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b="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PADIN &amp; </a:t>
          </a:r>
          <a:r>
            <a:rPr lang="en-US" sz="3000" b="0" kern="1200" dirty="0" err="1">
              <a:latin typeface="Malgun Gothic" panose="020B0503020000020004" pitchFamily="34" charset="-127"/>
              <a:ea typeface="Malgun Gothic" panose="020B0503020000020004" pitchFamily="34" charset="-127"/>
            </a:rPr>
            <a:t>Crianca</a:t>
          </a:r>
          <a:r>
            <a:rPr lang="en-US" sz="3000" b="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 </a:t>
          </a:r>
          <a:r>
            <a:rPr lang="en-US" sz="3000" b="0" kern="1200" dirty="0" err="1">
              <a:latin typeface="Malgun Gothic" panose="020B0503020000020004" pitchFamily="34" charset="-127"/>
              <a:ea typeface="Malgun Gothic" panose="020B0503020000020004" pitchFamily="34" charset="-127"/>
            </a:rPr>
            <a:t>Feliz</a:t>
          </a:r>
          <a:endParaRPr lang="en-US" sz="3000" b="0" kern="1200" dirty="0">
            <a:latin typeface="Malgun Gothic" panose="020B0503020000020004" pitchFamily="34" charset="-127"/>
            <a:ea typeface="Malgun Gothic" panose="020B0503020000020004" pitchFamily="34" charset="-127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b="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[8]</a:t>
          </a:r>
        </a:p>
      </dsp:txBody>
      <dsp:txXfrm>
        <a:off x="3049497" y="2439847"/>
        <a:ext cx="4709806" cy="1257632"/>
      </dsp:txXfrm>
    </dsp:sp>
    <dsp:sp modelId="{A666EF90-CD63-4631-9BD8-FB896EFA75B9}">
      <dsp:nvSpPr>
        <dsp:cNvPr id="0" name=""/>
        <dsp:cNvSpPr/>
      </dsp:nvSpPr>
      <dsp:spPr>
        <a:xfrm>
          <a:off x="8287509" y="2439847"/>
          <a:ext cx="3634128" cy="12576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b="0" kern="1200" dirty="0" err="1">
              <a:latin typeface="Malgun Gothic" panose="020B0503020000020004" pitchFamily="34" charset="-127"/>
              <a:ea typeface="Malgun Gothic" panose="020B0503020000020004" pitchFamily="34" charset="-127"/>
            </a:rPr>
            <a:t>Crianca</a:t>
          </a:r>
          <a:r>
            <a:rPr lang="en-US" sz="3000" b="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 </a:t>
          </a:r>
          <a:r>
            <a:rPr lang="en-US" sz="3000" b="0" kern="1200" dirty="0" err="1">
              <a:latin typeface="Malgun Gothic" panose="020B0503020000020004" pitchFamily="34" charset="-127"/>
              <a:ea typeface="Malgun Gothic" panose="020B0503020000020004" pitchFamily="34" charset="-127"/>
            </a:rPr>
            <a:t>Feliz</a:t>
          </a:r>
          <a:endParaRPr lang="en-US" sz="3000" b="0" kern="1200" dirty="0">
            <a:latin typeface="Malgun Gothic" panose="020B0503020000020004" pitchFamily="34" charset="-127"/>
            <a:ea typeface="Malgun Gothic" panose="020B0503020000020004" pitchFamily="34" charset="-127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000" b="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[16]</a:t>
          </a:r>
        </a:p>
      </dsp:txBody>
      <dsp:txXfrm>
        <a:off x="8287509" y="2439847"/>
        <a:ext cx="3634128" cy="125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CB8D5-4E6A-4B22-9E92-44C2A1CADB3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DD3F1-E25D-484D-BF84-2AB0B2EE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DD3F1-E25D-484D-BF84-2AB0B2EE3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2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DDE1C-A3DF-44FF-A487-5A98F1E4A3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dirty="0"/>
              <a:t>We reviewed and collected multiple sources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247FF-A402-481A-B439-B1134FF0BF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X-axis represents activities and y-axis represents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DD3F1-E25D-484D-BF84-2AB0B2EE3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DD3F1-E25D-484D-BF84-2AB0B2EE3F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7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CF73-6CA2-4502-A131-395F8AB6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1AE80-25B0-4C8E-A965-9D6A0E5AD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3611-A462-429B-9A75-8E1028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6FF-BB36-4144-B9B2-615E8CC7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E1AB-D434-465B-BBAB-C8B709DF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D518-CA42-441B-84B0-8480C8A3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B42E6-78E5-413B-9E63-B5D3D569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184E-F3E1-4589-A4C9-8D47F9F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9FD9-5FE6-40D9-8856-A33059AA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463D-C0EE-4696-A563-F549CDF1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A9120-1BA0-49CE-A66D-089A319E5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E8FED-1FA7-4C46-9FBB-5287C70FB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A91B-7B9E-44C9-B336-623D5EF0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BFAD7-A359-403A-A223-D2DBCA5F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E308-E27B-4463-B0D1-05029248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F3B8-D9D2-42F0-90E5-A6F0A144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AC5C-EE77-4A25-9CE8-361FC918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FD3C-A758-4607-8D5D-6206FAF1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A3E7-52DE-4AB4-A877-156585AB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D57C-2F36-4B5A-B229-EA6A0495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EBC3-F8C8-4DD7-8817-6008A84D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01AE2-E238-4E4D-B6CF-7141A49F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2899-68C0-4FCF-9746-93ECA0F8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1D4B-DE58-41C8-BABC-9DC7A5E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7B71-5B75-4B77-A791-0A11605D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46D1-CF2E-4F25-990E-4F2ACFF9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808A-6394-4D2B-B6DF-FBA57B949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5D41-B6D5-4DC4-BF62-FF75AD8E5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B5B0-916D-4CC2-9B07-9E64F32B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41CFD-2971-4C55-B290-98731F33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58982-C57B-4BB1-99B4-F87EC4DA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FFCF-6BB1-4C20-8BD4-B8F6C8C4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7ED1-52B4-4949-9C7D-0BE72FAE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BC967-9BCD-4229-ADEF-57781CB5F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9084-B290-4B3D-A83A-53A1A3F57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428DC-4C6F-4004-B844-E3A3C90AC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177C6-C098-405B-81FE-75E244C3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9561-2FB4-4077-8E77-46AA0893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3C4C2-B911-4028-B497-15545CB9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5513-8574-4A53-B37D-F36A6E94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6B0EB-F138-4987-9314-22D5EA18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9B68-8638-4BEF-A14C-AC8F233A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97FF-C523-435C-ADEC-A4E07765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3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FF94D-CEFC-4683-8ABA-A4E8EDC2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304BF-474D-4824-A5C6-4B863A9E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BAD7F-E226-43A6-A4A5-A9128382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5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2FB5-1D65-45D1-B5B5-5B462F9E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A119-2E04-44F7-A617-8DC1B4F8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0D57C-2E61-4EE0-95E3-72BEA3510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C149-1553-456F-931A-4C44E7AF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173B-3E79-4843-A0EF-2472388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878A7-82ED-48C8-94A7-043915F6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B7B6-0DD5-4E27-A5D5-A577A162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5431E-9CA4-47EC-B95F-74AE7CB94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4EBF-EDFD-4498-A0CD-80C37708E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8BA98-E7C1-486E-9649-5B669F66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AA846-46A8-4466-B29F-CC5AD4E6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4A017-EDDD-4DD7-9789-A151DC4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3A4BF-A625-4382-AB6C-79D6A113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79A73-6AAD-494A-91EC-58D90DB6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6980-EFB9-4CC6-8447-B074E6652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3386-CDBD-42EC-B1E5-785CD6D53DF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1A07E-EC10-4377-8E84-A376D5CDE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EAED7-47B6-41B4-B5C9-5F101FCAE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0143-D275-49EC-BB81-29328FC2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Cear%C3%A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indoor, little&#10;&#10;Description automatically generated">
            <a:extLst>
              <a:ext uri="{FF2B5EF4-FFF2-40B4-BE49-F238E27FC236}">
                <a16:creationId xmlns:a16="http://schemas.microsoft.com/office/drawing/2014/main" id="{4A01B4BE-4538-47BE-AD1E-722C7E3A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75" y="1380998"/>
            <a:ext cx="10442584" cy="5875422"/>
          </a:xfrm>
          <a:prstGeom prst="rect">
            <a:avLst/>
          </a:prstGeom>
          <a:ln>
            <a:solidFill>
              <a:srgbClr val="0D7680"/>
            </a:solidFill>
          </a:ln>
          <a:effectLst>
            <a:softEdge rad="8763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B2720-7FE7-42BC-BFD3-1E5A19526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11" y="0"/>
            <a:ext cx="4641741" cy="6858000"/>
          </a:xfrm>
          <a:solidFill>
            <a:schemeClr val="bg1">
              <a:alpha val="67000"/>
            </a:schemeClr>
          </a:solidFill>
        </p:spPr>
        <p:txBody>
          <a:bodyPr anchor="ctr">
            <a:normAutofit/>
          </a:bodyPr>
          <a:lstStyle/>
          <a:p>
            <a:r>
              <a:rPr lang="en-US" sz="3600" dirty="0">
                <a:latin typeface="Andes" panose="02000000000000000000" pitchFamily="50" charset="0"/>
              </a:rPr>
              <a:t>Cost Implications of the Early Childhood Development Support program (PADIN) in</a:t>
            </a:r>
            <a:r>
              <a:rPr lang="en-US" sz="3600" dirty="0">
                <a:latin typeface="Andes" panose="02000000000000000000" pitchFamily="50" charset="0"/>
                <a:hlinkClick r:id="rId4"/>
              </a:rPr>
              <a:t> </a:t>
            </a:r>
            <a:r>
              <a:rPr lang="en-US" sz="3600" dirty="0">
                <a:latin typeface="Andes" panose="02000000000000000000" pitchFamily="50" charset="0"/>
              </a:rPr>
              <a:t>Ceará, Brazil</a:t>
            </a:r>
            <a:br>
              <a:rPr lang="en-US" sz="3100" dirty="0">
                <a:latin typeface="Andes" panose="02000000000000000000" pitchFamily="50" charset="0"/>
              </a:rPr>
            </a:br>
            <a:br>
              <a:rPr lang="en-US" dirty="0">
                <a:latin typeface="Andes" panose="02000000000000000000" pitchFamily="50" charset="0"/>
              </a:rPr>
            </a:br>
            <a:r>
              <a:rPr lang="en-US" sz="2400" dirty="0">
                <a:latin typeface="Andes" panose="02000000000000000000" pitchFamily="50" charset="0"/>
              </a:rPr>
              <a:t>Alaka Holla</a:t>
            </a:r>
            <a:br>
              <a:rPr lang="en-US" sz="2400" dirty="0">
                <a:latin typeface="Andes" panose="02000000000000000000" pitchFamily="50" charset="0"/>
              </a:rPr>
            </a:br>
            <a:r>
              <a:rPr lang="en-US" sz="2400" dirty="0">
                <a:latin typeface="Andes" panose="02000000000000000000" pitchFamily="50" charset="0"/>
              </a:rPr>
              <a:t>Samuel Fishman</a:t>
            </a:r>
            <a:br>
              <a:rPr lang="en-US" sz="2400" dirty="0">
                <a:latin typeface="Andes" panose="02000000000000000000" pitchFamily="50" charset="0"/>
              </a:rPr>
            </a:br>
            <a:r>
              <a:rPr lang="en-US" sz="2400" dirty="0">
                <a:latin typeface="Andes" panose="02000000000000000000" pitchFamily="50" charset="0"/>
              </a:rPr>
              <a:t>Kamila Nascimento</a:t>
            </a:r>
            <a:br>
              <a:rPr lang="en-US" sz="2400" dirty="0">
                <a:latin typeface="Andes" panose="02000000000000000000" pitchFamily="50" charset="0"/>
              </a:rPr>
            </a:br>
            <a:r>
              <a:rPr lang="en-US" sz="2400" dirty="0">
                <a:latin typeface="Andes" panose="02000000000000000000" pitchFamily="50" charset="0"/>
              </a:rPr>
              <a:t>Yilin Pan</a:t>
            </a:r>
            <a:br>
              <a:rPr lang="en-US" sz="2400" dirty="0">
                <a:latin typeface="Andes" panose="02000000000000000000" pitchFamily="50" charset="0"/>
              </a:rPr>
            </a:br>
            <a:br>
              <a:rPr lang="en-US" sz="2400" dirty="0">
                <a:latin typeface="Andes" panose="02000000000000000000" pitchFamily="50" charset="0"/>
              </a:rPr>
            </a:br>
            <a:r>
              <a:rPr lang="en-US" sz="2400" dirty="0">
                <a:latin typeface="Andes" panose="02000000000000000000" pitchFamily="50" charset="0"/>
              </a:rPr>
              <a:t>April 27,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7C8EC-EBC6-45A4-84C5-46B67FE8C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898" y="222988"/>
            <a:ext cx="3642102" cy="10564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A59099-5343-44F4-8DA1-3C944E7E1D56}"/>
              </a:ext>
            </a:extLst>
          </p:cNvPr>
          <p:cNvSpPr txBox="1"/>
          <p:nvPr/>
        </p:nvSpPr>
        <p:spPr>
          <a:xfrm>
            <a:off x="8409121" y="6488668"/>
            <a:ext cx="485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Photo: © Julio Pantoja / World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8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75F6-5928-408A-8A11-1BD529B1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4315" cy="1325563"/>
          </a:xfrm>
        </p:spPr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…from 32 municipalities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0DF2-A67C-4D8B-8A33-4C101FC6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03541E-6B62-405B-B195-B67DDDA09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829879"/>
              </p:ext>
            </p:extLst>
          </p:nvPr>
        </p:nvGraphicFramePr>
        <p:xfrm>
          <a:off x="139485" y="1022888"/>
          <a:ext cx="11927666" cy="613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46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0CC-CB98-4030-AC8E-2D7D4EBA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2896"/>
          </a:xfrm>
        </p:spPr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Cost structure and data availability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4E8467-FCF4-4303-B418-1F2B378E4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84984"/>
              </p:ext>
            </p:extLst>
          </p:nvPr>
        </p:nvGraphicFramePr>
        <p:xfrm>
          <a:off x="-5" y="3518827"/>
          <a:ext cx="12192004" cy="34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04">
                  <a:extLst>
                    <a:ext uri="{9D8B030D-6E8A-4147-A177-3AD203B41FA5}">
                      <a16:colId xmlns:a16="http://schemas.microsoft.com/office/drawing/2014/main" val="1466230838"/>
                    </a:ext>
                  </a:extLst>
                </a:gridCol>
                <a:gridCol w="1284052">
                  <a:extLst>
                    <a:ext uri="{9D8B030D-6E8A-4147-A177-3AD203B41FA5}">
                      <a16:colId xmlns:a16="http://schemas.microsoft.com/office/drawing/2014/main" val="409611461"/>
                    </a:ext>
                  </a:extLst>
                </a:gridCol>
                <a:gridCol w="1301346">
                  <a:extLst>
                    <a:ext uri="{9D8B030D-6E8A-4147-A177-3AD203B41FA5}">
                      <a16:colId xmlns:a16="http://schemas.microsoft.com/office/drawing/2014/main" val="18798756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08640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70653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47860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895181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620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1751360"/>
                    </a:ext>
                  </a:extLst>
                </a:gridCol>
              </a:tblGrid>
              <a:tr h="856542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Home visits to parents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F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F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83748"/>
                  </a:ext>
                </a:extLst>
              </a:tr>
              <a:tr h="856542">
                <a:tc>
                  <a:txBody>
                    <a:bodyPr/>
                    <a:lstStyle/>
                    <a:p>
                      <a:r>
                        <a:rPr lang="en-US" sz="2000"/>
                        <a:t>Community meetings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F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33308"/>
                  </a:ext>
                </a:extLst>
              </a:tr>
              <a:tr h="856542">
                <a:tc>
                  <a:txBody>
                    <a:bodyPr/>
                    <a:lstStyle/>
                    <a:p>
                      <a:r>
                        <a:rPr lang="en-US" sz="2000"/>
                        <a:t>Program admin.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C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F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n w="76200">
                          <a:solidFill>
                            <a:schemeClr val="tx1"/>
                          </a:solidFill>
                        </a:ln>
                        <a:noFill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531039"/>
                  </a:ext>
                </a:extLst>
              </a:tr>
              <a:tr h="85654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Supervisor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ADIs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Office supplies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Training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Transportation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Facilities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Indirect personnel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0290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5558AA-477A-4D58-AF51-3AD01682F94C}"/>
              </a:ext>
            </a:extLst>
          </p:cNvPr>
          <p:cNvCxnSpPr>
            <a:cxnSpLocks/>
          </p:cNvCxnSpPr>
          <p:nvPr/>
        </p:nvCxnSpPr>
        <p:spPr>
          <a:xfrm flipV="1">
            <a:off x="1459149" y="2719449"/>
            <a:ext cx="0" cy="3331157"/>
          </a:xfrm>
          <a:prstGeom prst="straightConnector1">
            <a:avLst/>
          </a:prstGeom>
          <a:ln w="76200">
            <a:solidFill>
              <a:srgbClr val="0D76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CDF60-202A-4A2E-AFF1-4B67099D4EAB}"/>
              </a:ext>
            </a:extLst>
          </p:cNvPr>
          <p:cNvCxnSpPr>
            <a:cxnSpLocks/>
          </p:cNvCxnSpPr>
          <p:nvPr/>
        </p:nvCxnSpPr>
        <p:spPr>
          <a:xfrm>
            <a:off x="1459149" y="6086272"/>
            <a:ext cx="10732851" cy="0"/>
          </a:xfrm>
          <a:prstGeom prst="straightConnector1">
            <a:avLst/>
          </a:prstGeom>
          <a:ln w="76200">
            <a:solidFill>
              <a:srgbClr val="0D76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98B050-AB57-4BFE-B976-FD7FADB5E3D5}"/>
              </a:ext>
            </a:extLst>
          </p:cNvPr>
          <p:cNvSpPr txBox="1"/>
          <p:nvPr/>
        </p:nvSpPr>
        <p:spPr>
          <a:xfrm>
            <a:off x="3161436" y="1645067"/>
            <a:ext cx="1828800" cy="369332"/>
          </a:xfrm>
          <a:prstGeom prst="rect">
            <a:avLst/>
          </a:prstGeom>
          <a:solidFill>
            <a:srgbClr val="A3C5CC"/>
          </a:solidFill>
          <a:ln>
            <a:solidFill>
              <a:srgbClr val="A3C5C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Fully counted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E611B7-F86A-4389-8301-EFE2B7C2D7DB}"/>
              </a:ext>
            </a:extLst>
          </p:cNvPr>
          <p:cNvSpPr txBox="1"/>
          <p:nvPr/>
        </p:nvSpPr>
        <p:spPr>
          <a:xfrm>
            <a:off x="9894650" y="1646853"/>
            <a:ext cx="1828800" cy="365760"/>
          </a:xfrm>
          <a:prstGeom prst="rect">
            <a:avLst/>
          </a:prstGeom>
          <a:solidFill>
            <a:srgbClr val="DADAD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Not counted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49A169-0371-416B-AB8D-55B6A37CCD93}"/>
              </a:ext>
            </a:extLst>
          </p:cNvPr>
          <p:cNvSpPr txBox="1"/>
          <p:nvPr/>
        </p:nvSpPr>
        <p:spPr>
          <a:xfrm>
            <a:off x="1459149" y="2101452"/>
            <a:ext cx="133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Salary from municipality + PADIN scholarship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F37942-3F76-4D92-9740-F55FE3EDD63B}"/>
              </a:ext>
            </a:extLst>
          </p:cNvPr>
          <p:cNvSpPr txBox="1"/>
          <p:nvPr/>
        </p:nvSpPr>
        <p:spPr>
          <a:xfrm>
            <a:off x="2648197" y="2395894"/>
            <a:ext cx="133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PADIN scholarship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B6A09-48CF-48B3-9CC8-2185021A5083}"/>
              </a:ext>
            </a:extLst>
          </p:cNvPr>
          <p:cNvSpPr txBox="1"/>
          <p:nvPr/>
        </p:nvSpPr>
        <p:spPr>
          <a:xfrm>
            <a:off x="5827036" y="2390919"/>
            <a:ext cx="225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include compensation for supervisors and ADIs</a:t>
            </a:r>
          </a:p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F07E9-92A8-480D-915D-91962B5BD424}"/>
              </a:ext>
            </a:extLst>
          </p:cNvPr>
          <p:cNvSpPr txBox="1"/>
          <p:nvPr/>
        </p:nvSpPr>
        <p:spPr>
          <a:xfrm>
            <a:off x="6956900" y="1646853"/>
            <a:ext cx="1828800" cy="365760"/>
          </a:xfrm>
          <a:prstGeom prst="rect">
            <a:avLst/>
          </a:prstGeom>
          <a:solidFill>
            <a:srgbClr val="F2DFCE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Partially counted</a:t>
            </a:r>
          </a:p>
        </p:txBody>
      </p:sp>
      <p:pic>
        <p:nvPicPr>
          <p:cNvPr id="30" name="Graphic 29" descr="Forbidden">
            <a:extLst>
              <a:ext uri="{FF2B5EF4-FFF2-40B4-BE49-F238E27FC236}">
                <a16:creationId xmlns:a16="http://schemas.microsoft.com/office/drawing/2014/main" id="{1EBB3BF0-38B1-4CF3-92A8-4D71C0EA3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1087" y="2439664"/>
            <a:ext cx="274320" cy="274320"/>
          </a:xfrm>
          <a:prstGeom prst="rect">
            <a:avLst/>
          </a:prstGeom>
        </p:spPr>
      </p:pic>
      <p:pic>
        <p:nvPicPr>
          <p:cNvPr id="33" name="Graphic 32" descr="Forbidden">
            <a:extLst>
              <a:ext uri="{FF2B5EF4-FFF2-40B4-BE49-F238E27FC236}">
                <a16:creationId xmlns:a16="http://schemas.microsoft.com/office/drawing/2014/main" id="{414F79FB-45CE-4778-BD96-A9A74EA24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6764" y="2448300"/>
            <a:ext cx="274320" cy="2743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BE891E1-289E-44CC-A228-A49B926150B0}"/>
              </a:ext>
            </a:extLst>
          </p:cNvPr>
          <p:cNvSpPr txBox="1"/>
          <p:nvPr/>
        </p:nvSpPr>
        <p:spPr>
          <a:xfrm>
            <a:off x="8139732" y="2448300"/>
            <a:ext cx="178365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Self-reported and inconsistent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558C-ABE6-45D8-8A02-E3C957E7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Agenda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B653E9-5EED-4BB8-943B-5FB848800CEE}"/>
              </a:ext>
            </a:extLst>
          </p:cNvPr>
          <p:cNvGrpSpPr/>
          <p:nvPr/>
        </p:nvGrpSpPr>
        <p:grpSpPr>
          <a:xfrm>
            <a:off x="1075471" y="1690688"/>
            <a:ext cx="10142656" cy="4802187"/>
            <a:chOff x="1278671" y="1690687"/>
            <a:chExt cx="10142656" cy="4802187"/>
          </a:xfrm>
        </p:grpSpPr>
        <p:sp>
          <p:nvSpPr>
            <p:cNvPr id="5" name="Oval 4" descr="Bullseye outline">
              <a:extLst>
                <a:ext uri="{FF2B5EF4-FFF2-40B4-BE49-F238E27FC236}">
                  <a16:creationId xmlns:a16="http://schemas.microsoft.com/office/drawing/2014/main" id="{CDCFFDD4-42FF-4293-9B4D-20DCD11FCD00}"/>
                </a:ext>
              </a:extLst>
            </p:cNvPr>
            <p:cNvSpPr/>
            <p:nvPr/>
          </p:nvSpPr>
          <p:spPr>
            <a:xfrm>
              <a:off x="1278671" y="1978818"/>
              <a:ext cx="1599128" cy="1599128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Oval 7" descr="Money with solid fill">
              <a:extLst>
                <a:ext uri="{FF2B5EF4-FFF2-40B4-BE49-F238E27FC236}">
                  <a16:creationId xmlns:a16="http://schemas.microsoft.com/office/drawing/2014/main" id="{6D769084-03E0-45AC-8832-EAD02072DDEA}"/>
                </a:ext>
              </a:extLst>
            </p:cNvPr>
            <p:cNvSpPr/>
            <p:nvPr/>
          </p:nvSpPr>
          <p:spPr>
            <a:xfrm>
              <a:off x="3414553" y="1978818"/>
              <a:ext cx="1599128" cy="1599128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1682410"/>
                <a:satOff val="-5737"/>
                <a:lumOff val="-95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9" descr="Clipboard with solid fill">
              <a:extLst>
                <a:ext uri="{FF2B5EF4-FFF2-40B4-BE49-F238E27FC236}">
                  <a16:creationId xmlns:a16="http://schemas.microsoft.com/office/drawing/2014/main" id="{11CF4F62-E17D-42B7-A06B-023446E61B75}"/>
                </a:ext>
              </a:extLst>
            </p:cNvPr>
            <p:cNvSpPr/>
            <p:nvPr/>
          </p:nvSpPr>
          <p:spPr>
            <a:xfrm>
              <a:off x="5550435" y="1978818"/>
              <a:ext cx="1599128" cy="1599128"/>
            </a:xfrm>
            <a:prstGeom prst="ellipse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3364820"/>
                <a:satOff val="-11474"/>
                <a:lumOff val="-191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B87D99-8A45-468E-A569-D0748DB9BB0E}"/>
                </a:ext>
              </a:extLst>
            </p:cNvPr>
            <p:cNvSpPr/>
            <p:nvPr/>
          </p:nvSpPr>
          <p:spPr>
            <a:xfrm>
              <a:off x="7449046" y="1690687"/>
              <a:ext cx="2073671" cy="4802187"/>
            </a:xfrm>
            <a:custGeom>
              <a:avLst/>
              <a:gdLst>
                <a:gd name="connsiteX0" fmla="*/ 0 w 2073671"/>
                <a:gd name="connsiteY0" fmla="*/ 207367 h 4802187"/>
                <a:gd name="connsiteX1" fmla="*/ 207367 w 2073671"/>
                <a:gd name="connsiteY1" fmla="*/ 0 h 4802187"/>
                <a:gd name="connsiteX2" fmla="*/ 1866304 w 2073671"/>
                <a:gd name="connsiteY2" fmla="*/ 0 h 4802187"/>
                <a:gd name="connsiteX3" fmla="*/ 2073671 w 2073671"/>
                <a:gd name="connsiteY3" fmla="*/ 207367 h 4802187"/>
                <a:gd name="connsiteX4" fmla="*/ 2073671 w 2073671"/>
                <a:gd name="connsiteY4" fmla="*/ 4594820 h 4802187"/>
                <a:gd name="connsiteX5" fmla="*/ 1866304 w 2073671"/>
                <a:gd name="connsiteY5" fmla="*/ 4802187 h 4802187"/>
                <a:gd name="connsiteX6" fmla="*/ 207367 w 2073671"/>
                <a:gd name="connsiteY6" fmla="*/ 4802187 h 4802187"/>
                <a:gd name="connsiteX7" fmla="*/ 0 w 2073671"/>
                <a:gd name="connsiteY7" fmla="*/ 4594820 h 4802187"/>
                <a:gd name="connsiteX8" fmla="*/ 0 w 2073671"/>
                <a:gd name="connsiteY8" fmla="*/ 207367 h 480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71" h="4802187">
                  <a:moveTo>
                    <a:pt x="0" y="207367"/>
                  </a:moveTo>
                  <a:cubicBezTo>
                    <a:pt x="0" y="92841"/>
                    <a:pt x="92841" y="0"/>
                    <a:pt x="207367" y="0"/>
                  </a:cubicBezTo>
                  <a:lnTo>
                    <a:pt x="1866304" y="0"/>
                  </a:lnTo>
                  <a:cubicBezTo>
                    <a:pt x="1980830" y="0"/>
                    <a:pt x="2073671" y="92841"/>
                    <a:pt x="2073671" y="207367"/>
                  </a:cubicBezTo>
                  <a:lnTo>
                    <a:pt x="2073671" y="4594820"/>
                  </a:lnTo>
                  <a:cubicBezTo>
                    <a:pt x="2073671" y="4709346"/>
                    <a:pt x="1980830" y="4802187"/>
                    <a:pt x="1866304" y="4802187"/>
                  </a:cubicBezTo>
                  <a:lnTo>
                    <a:pt x="207367" y="4802187"/>
                  </a:lnTo>
                  <a:cubicBezTo>
                    <a:pt x="92841" y="4802187"/>
                    <a:pt x="0" y="4709346"/>
                    <a:pt x="0" y="4594820"/>
                  </a:cubicBezTo>
                  <a:lnTo>
                    <a:pt x="0" y="207367"/>
                  </a:lnTo>
                  <a:close/>
                </a:path>
              </a:pathLst>
            </a:custGeom>
            <a:solidFill>
              <a:srgbClr val="B2A9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068907"/>
                <a:satOff val="-13064"/>
                <a:lumOff val="-8824"/>
                <a:alphaOff val="0"/>
              </a:schemeClr>
            </a:fillRef>
            <a:effectRef idx="0">
              <a:schemeClr val="accent5">
                <a:hueOff val="-5068907"/>
                <a:satOff val="-13064"/>
                <a:lumOff val="-88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2098674" rIns="177800" bIns="1138239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  <a:latin typeface="Andes" panose="02000000000000000000" pitchFamily="50" charset="0"/>
                </a:rPr>
                <a:t>What have we learned about PADIN based on data available?</a:t>
              </a:r>
            </a:p>
          </p:txBody>
        </p:sp>
        <p:sp>
          <p:nvSpPr>
            <p:cNvPr id="12" name="Oval 11" descr="Presentation with pie chart with solid fill">
              <a:extLst>
                <a:ext uri="{FF2B5EF4-FFF2-40B4-BE49-F238E27FC236}">
                  <a16:creationId xmlns:a16="http://schemas.microsoft.com/office/drawing/2014/main" id="{8BB9278E-4B88-42E9-B2E2-8578E507A0DF}"/>
                </a:ext>
              </a:extLst>
            </p:cNvPr>
            <p:cNvSpPr/>
            <p:nvPr/>
          </p:nvSpPr>
          <p:spPr>
            <a:xfrm>
              <a:off x="7686317" y="1978818"/>
              <a:ext cx="1599128" cy="1599128"/>
            </a:xfrm>
            <a:prstGeom prst="ellipse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5047230"/>
                <a:satOff val="-17210"/>
                <a:lumOff val="-286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13" descr="Shoe footprints with solid fill">
              <a:extLst>
                <a:ext uri="{FF2B5EF4-FFF2-40B4-BE49-F238E27FC236}">
                  <a16:creationId xmlns:a16="http://schemas.microsoft.com/office/drawing/2014/main" id="{B2193CCE-8EB7-467A-8D2D-434387192AA1}"/>
                </a:ext>
              </a:extLst>
            </p:cNvPr>
            <p:cNvSpPr/>
            <p:nvPr/>
          </p:nvSpPr>
          <p:spPr>
            <a:xfrm>
              <a:off x="9822199" y="1978818"/>
              <a:ext cx="1599128" cy="1599128"/>
            </a:xfrm>
            <a:prstGeom prst="ellipse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6729641"/>
                <a:satOff val="-22947"/>
                <a:lumOff val="-382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1B443BAC-22E7-4ED9-B8D8-3DB9C8338C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9200" y="2133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AE30-B431-45E9-85F8-7A1117D6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70" y="187325"/>
            <a:ext cx="117098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Cost of PADIN per child per month in Ceará, Brazil</a:t>
            </a:r>
            <a:br>
              <a:rPr lang="en-US" dirty="0"/>
            </a:br>
            <a:r>
              <a:rPr lang="en-US" sz="3100" dirty="0"/>
              <a:t>(Borne by the municipality in 2018-2019, expressed in Brazilian Real)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6CC1CB-7BBD-4CC9-9A01-FA712214B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364359"/>
              </p:ext>
            </p:extLst>
          </p:nvPr>
        </p:nvGraphicFramePr>
        <p:xfrm>
          <a:off x="272374" y="1690688"/>
          <a:ext cx="1170983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720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E1C54F-D2E6-46C6-9535-A3B19BE58AC1}"/>
              </a:ext>
            </a:extLst>
          </p:cNvPr>
          <p:cNvSpPr/>
          <p:nvPr/>
        </p:nvSpPr>
        <p:spPr>
          <a:xfrm>
            <a:off x="10462162" y="2036763"/>
            <a:ext cx="1484415" cy="76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 per child per month</a:t>
            </a:r>
          </a:p>
        </p:txBody>
      </p:sp>
      <p:pic>
        <p:nvPicPr>
          <p:cNvPr id="8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11B0AA05-F548-4129-B670-160912E40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1"/>
            <a:ext cx="12188952" cy="685628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2D5413-E7CF-4A99-8C45-9C39286EB4AD}"/>
              </a:ext>
            </a:extLst>
          </p:cNvPr>
          <p:cNvSpPr txBox="1">
            <a:spLocks/>
          </p:cNvSpPr>
          <p:nvPr/>
        </p:nvSpPr>
        <p:spPr>
          <a:xfrm>
            <a:off x="8686800" y="194685"/>
            <a:ext cx="3259777" cy="1403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0D7680"/>
                </a:solidFill>
                <a:latin typeface="Andes" panose="02000000000000000000" pitchFamily="50" charset="0"/>
              </a:rPr>
              <a:t>Decomposition into main ingredients</a:t>
            </a:r>
            <a:endParaRPr lang="en-US" sz="3600" dirty="0">
              <a:solidFill>
                <a:srgbClr val="0D768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75B42-1197-486C-8472-0F65094EE270}"/>
              </a:ext>
            </a:extLst>
          </p:cNvPr>
          <p:cNvSpPr/>
          <p:nvPr/>
        </p:nvSpPr>
        <p:spPr>
          <a:xfrm>
            <a:off x="10462162" y="1783454"/>
            <a:ext cx="1484415" cy="76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 per child per month</a:t>
            </a:r>
          </a:p>
        </p:txBody>
      </p:sp>
    </p:spTree>
    <p:extLst>
      <p:ext uri="{BB962C8B-B14F-4D97-AF65-F5344CB8AC3E}">
        <p14:creationId xmlns:p14="http://schemas.microsoft.com/office/powerpoint/2010/main" val="108222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41C8-3672-456E-8C6B-0569905A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558ECC5E-7002-4576-985A-1EB07623C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1"/>
            <a:ext cx="12188952" cy="685628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E1C54F-D2E6-46C6-9535-A3B19BE58AC1}"/>
              </a:ext>
            </a:extLst>
          </p:cNvPr>
          <p:cNvSpPr/>
          <p:nvPr/>
        </p:nvSpPr>
        <p:spPr>
          <a:xfrm>
            <a:off x="10462162" y="1783454"/>
            <a:ext cx="1484415" cy="76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 per child per month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342F8C-A895-4B97-9157-459BD2043F67}"/>
              </a:ext>
            </a:extLst>
          </p:cNvPr>
          <p:cNvSpPr/>
          <p:nvPr/>
        </p:nvSpPr>
        <p:spPr>
          <a:xfrm>
            <a:off x="2088292" y="189231"/>
            <a:ext cx="1594022" cy="6479538"/>
          </a:xfrm>
          <a:prstGeom prst="rect">
            <a:avLst/>
          </a:prstGeom>
          <a:noFill/>
          <a:ln w="38100">
            <a:solidFill>
              <a:srgbClr val="B41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E9FE5-329F-4DE5-930A-F4C8D364D91E}"/>
              </a:ext>
            </a:extLst>
          </p:cNvPr>
          <p:cNvSpPr txBox="1"/>
          <p:nvPr/>
        </p:nvSpPr>
        <p:spPr>
          <a:xfrm>
            <a:off x="4188941" y="2817340"/>
            <a:ext cx="3422821" cy="1200329"/>
          </a:xfrm>
          <a:prstGeom prst="rect">
            <a:avLst/>
          </a:prstGeom>
          <a:solidFill>
            <a:srgbClr val="FFF1E0"/>
          </a:solidFill>
          <a:ln w="12700">
            <a:solidFill>
              <a:srgbClr val="B41645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PADIN scholarship is the same across the municipalities. For most municipalities, it is the dominating cost.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78DB30-1F3B-4E76-8204-501B7105A7EA}"/>
              </a:ext>
            </a:extLst>
          </p:cNvPr>
          <p:cNvCxnSpPr/>
          <p:nvPr/>
        </p:nvCxnSpPr>
        <p:spPr>
          <a:xfrm flipH="1">
            <a:off x="3682314" y="3429000"/>
            <a:ext cx="506627" cy="0"/>
          </a:xfrm>
          <a:prstGeom prst="straightConnector1">
            <a:avLst/>
          </a:prstGeom>
          <a:ln w="38100">
            <a:solidFill>
              <a:srgbClr val="B416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85B3231-BE7B-4FA2-A227-9B4F1DE50397}"/>
              </a:ext>
            </a:extLst>
          </p:cNvPr>
          <p:cNvSpPr txBox="1">
            <a:spLocks/>
          </p:cNvSpPr>
          <p:nvPr/>
        </p:nvSpPr>
        <p:spPr>
          <a:xfrm>
            <a:off x="8686800" y="194685"/>
            <a:ext cx="3259777" cy="1403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D7680"/>
                </a:solidFill>
              </a:rPr>
              <a:t>ADIs’ time</a:t>
            </a:r>
          </a:p>
        </p:txBody>
      </p:sp>
    </p:spTree>
    <p:extLst>
      <p:ext uri="{BB962C8B-B14F-4D97-AF65-F5344CB8AC3E}">
        <p14:creationId xmlns:p14="http://schemas.microsoft.com/office/powerpoint/2010/main" val="106375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41C8-3672-456E-8C6B-0569905A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558ECC5E-7002-4576-985A-1EB07623C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1"/>
            <a:ext cx="12188952" cy="685628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E1C54F-D2E6-46C6-9535-A3B19BE58AC1}"/>
              </a:ext>
            </a:extLst>
          </p:cNvPr>
          <p:cNvSpPr/>
          <p:nvPr/>
        </p:nvSpPr>
        <p:spPr>
          <a:xfrm>
            <a:off x="10462162" y="1783454"/>
            <a:ext cx="1484415" cy="76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Cost per child per month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342F8C-A895-4B97-9157-459BD2043F67}"/>
              </a:ext>
            </a:extLst>
          </p:cNvPr>
          <p:cNvSpPr/>
          <p:nvPr/>
        </p:nvSpPr>
        <p:spPr>
          <a:xfrm>
            <a:off x="3391930" y="189230"/>
            <a:ext cx="1484415" cy="6479538"/>
          </a:xfrm>
          <a:prstGeom prst="rect">
            <a:avLst/>
          </a:prstGeom>
          <a:noFill/>
          <a:ln w="38100">
            <a:solidFill>
              <a:srgbClr val="B41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E9FE5-329F-4DE5-930A-F4C8D364D91E}"/>
              </a:ext>
            </a:extLst>
          </p:cNvPr>
          <p:cNvSpPr txBox="1"/>
          <p:nvPr/>
        </p:nvSpPr>
        <p:spPr>
          <a:xfrm>
            <a:off x="6481696" y="1690688"/>
            <a:ext cx="3430930" cy="3477875"/>
          </a:xfrm>
          <a:prstGeom prst="rect">
            <a:avLst/>
          </a:prstGeom>
          <a:solidFill>
            <a:srgbClr val="FFF1E0"/>
          </a:solidFill>
          <a:ln w="12700">
            <a:solidFill>
              <a:srgbClr val="B41645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Four factors that affect the cost of supervisors per child per month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PADIN scholarship: the same across municipalities</a:t>
            </a:r>
          </a:p>
          <a:p>
            <a:pPr marL="285750" indent="-285750">
              <a:buFontTx/>
              <a:buChar char="-"/>
            </a:pPr>
            <a:r>
              <a:rPr lang="en-US" sz="2000" b="1" dirty="0"/>
              <a:t>What % of supervisor's time is used in PADIN work?</a:t>
            </a:r>
          </a:p>
          <a:p>
            <a:pPr marL="285750" indent="-285750">
              <a:buFontTx/>
              <a:buChar char="-"/>
            </a:pPr>
            <a:r>
              <a:rPr lang="en-US" sz="2000" b="1" dirty="0"/>
              <a:t>How much is the PADIN supervisor paid from municipality?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Number of children served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78DB30-1F3B-4E76-8204-501B7105A7EA}"/>
              </a:ext>
            </a:extLst>
          </p:cNvPr>
          <p:cNvCxnSpPr>
            <a:cxnSpLocks/>
          </p:cNvCxnSpPr>
          <p:nvPr/>
        </p:nvCxnSpPr>
        <p:spPr>
          <a:xfrm flipH="1" flipV="1">
            <a:off x="4876345" y="3299254"/>
            <a:ext cx="1601192" cy="129745"/>
          </a:xfrm>
          <a:prstGeom prst="straightConnector1">
            <a:avLst/>
          </a:prstGeom>
          <a:ln w="38100">
            <a:solidFill>
              <a:srgbClr val="B416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8034E86E-B73F-4C3C-B9DC-152BF091F7A4}"/>
              </a:ext>
            </a:extLst>
          </p:cNvPr>
          <p:cNvSpPr txBox="1">
            <a:spLocks/>
          </p:cNvSpPr>
          <p:nvPr/>
        </p:nvSpPr>
        <p:spPr>
          <a:xfrm>
            <a:off x="8686800" y="194685"/>
            <a:ext cx="3259777" cy="1403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D7680"/>
                </a:solidFill>
              </a:rPr>
              <a:t>Supervisor’s time</a:t>
            </a:r>
          </a:p>
        </p:txBody>
      </p:sp>
    </p:spTree>
    <p:extLst>
      <p:ext uri="{BB962C8B-B14F-4D97-AF65-F5344CB8AC3E}">
        <p14:creationId xmlns:p14="http://schemas.microsoft.com/office/powerpoint/2010/main" val="124302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F00D-43B5-4AAA-A9AB-D5CA9902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00"/>
            <a:ext cx="10515600" cy="80876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D7680"/>
                </a:solidFill>
                <a:latin typeface="Andes" panose="02000000000000000000" pitchFamily="50" charset="0"/>
              </a:rPr>
              <a:t>Variation in cost of supervisor’ time per child per month is driven by both the salary level and % of time devoted to PADIN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A55389-CC9E-41FF-B941-6667BC63D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/>
          <a:stretch/>
        </p:blipFill>
        <p:spPr>
          <a:xfrm>
            <a:off x="660400" y="1132267"/>
            <a:ext cx="10781590" cy="55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68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41C8-3672-456E-8C6B-0569905A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558ECC5E-7002-4576-985A-1EB07623C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1"/>
            <a:ext cx="12188952" cy="685628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E1C54F-D2E6-46C6-9535-A3B19BE58AC1}"/>
              </a:ext>
            </a:extLst>
          </p:cNvPr>
          <p:cNvSpPr/>
          <p:nvPr/>
        </p:nvSpPr>
        <p:spPr>
          <a:xfrm>
            <a:off x="10462162" y="1783454"/>
            <a:ext cx="1484415" cy="76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Cost per child per month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342F8C-A895-4B97-9157-459BD2043F67}"/>
              </a:ext>
            </a:extLst>
          </p:cNvPr>
          <p:cNvSpPr/>
          <p:nvPr/>
        </p:nvSpPr>
        <p:spPr>
          <a:xfrm>
            <a:off x="4749017" y="189231"/>
            <a:ext cx="1484415" cy="6479538"/>
          </a:xfrm>
          <a:prstGeom prst="rect">
            <a:avLst/>
          </a:prstGeom>
          <a:noFill/>
          <a:ln w="38100">
            <a:solidFill>
              <a:srgbClr val="B41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E9FE5-329F-4DE5-930A-F4C8D364D91E}"/>
              </a:ext>
            </a:extLst>
          </p:cNvPr>
          <p:cNvSpPr txBox="1"/>
          <p:nvPr/>
        </p:nvSpPr>
        <p:spPr>
          <a:xfrm>
            <a:off x="6314159" y="1442697"/>
            <a:ext cx="3638145" cy="1200329"/>
          </a:xfrm>
          <a:prstGeom prst="rect">
            <a:avLst/>
          </a:prstGeom>
          <a:solidFill>
            <a:srgbClr val="FFF1E0"/>
          </a:solidFill>
          <a:ln w="12700">
            <a:solidFill>
              <a:srgbClr val="B4164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Martinopole</a:t>
            </a:r>
            <a:r>
              <a:rPr lang="en-US" dirty="0"/>
              <a:t> is obviously an outlier that needs to be rechecked: </a:t>
            </a:r>
            <a:r>
              <a:rPr lang="en-US" dirty="0">
                <a:solidFill>
                  <a:srgbClr val="B41645"/>
                </a:solidFill>
              </a:rPr>
              <a:t>The cost aid is reported to be 517 for each ADI. 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78DB30-1F3B-4E76-8204-501B7105A7EA}"/>
              </a:ext>
            </a:extLst>
          </p:cNvPr>
          <p:cNvCxnSpPr>
            <a:cxnSpLocks/>
          </p:cNvCxnSpPr>
          <p:nvPr/>
        </p:nvCxnSpPr>
        <p:spPr>
          <a:xfrm flipH="1" flipV="1">
            <a:off x="6233432" y="398810"/>
            <a:ext cx="838200" cy="951121"/>
          </a:xfrm>
          <a:prstGeom prst="straightConnector1">
            <a:avLst/>
          </a:prstGeom>
          <a:ln w="38100">
            <a:solidFill>
              <a:srgbClr val="B416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051A3FE-7EA7-4775-92D2-9C2F695E911F}"/>
              </a:ext>
            </a:extLst>
          </p:cNvPr>
          <p:cNvSpPr txBox="1">
            <a:spLocks/>
          </p:cNvSpPr>
          <p:nvPr/>
        </p:nvSpPr>
        <p:spPr>
          <a:xfrm>
            <a:off x="8686800" y="194685"/>
            <a:ext cx="3259777" cy="1403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D7680"/>
                </a:solidFill>
              </a:rPr>
              <a:t>Transportation</a:t>
            </a:r>
          </a:p>
        </p:txBody>
      </p:sp>
    </p:spTree>
    <p:extLst>
      <p:ext uri="{BB962C8B-B14F-4D97-AF65-F5344CB8AC3E}">
        <p14:creationId xmlns:p14="http://schemas.microsoft.com/office/powerpoint/2010/main" val="387111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291E758-A1FD-429D-84A0-759DD12CAC66}"/>
              </a:ext>
            </a:extLst>
          </p:cNvPr>
          <p:cNvSpPr txBox="1">
            <a:spLocks/>
          </p:cNvSpPr>
          <p:nvPr/>
        </p:nvSpPr>
        <p:spPr>
          <a:xfrm>
            <a:off x="838200" y="323500"/>
            <a:ext cx="10515600" cy="808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solidFill>
                  <a:srgbClr val="0D7680"/>
                </a:solidFill>
                <a:latin typeface="Andes" panose="02000000000000000000" pitchFamily="50" charset="0"/>
              </a:rPr>
              <a:t>ADIs in 26 municipalities use their own vehicle while those in 6 municipalities use the municipal vehicle </a:t>
            </a:r>
          </a:p>
        </p:txBody>
      </p:sp>
      <p:pic>
        <p:nvPicPr>
          <p:cNvPr id="19" name="Picture 18" descr="Chart, pie chart&#10;&#10;Description automatically generated">
            <a:extLst>
              <a:ext uri="{FF2B5EF4-FFF2-40B4-BE49-F238E27FC236}">
                <a16:creationId xmlns:a16="http://schemas.microsoft.com/office/drawing/2014/main" id="{943382AB-B3A0-4BDD-9E07-19989CE42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2" y="1381243"/>
            <a:ext cx="10953516" cy="54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9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558C-ABE6-45D8-8A02-E3C957E7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Agenda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B653E9-5EED-4BB8-943B-5FB848800CEE}"/>
              </a:ext>
            </a:extLst>
          </p:cNvPr>
          <p:cNvGrpSpPr/>
          <p:nvPr/>
        </p:nvGrpSpPr>
        <p:grpSpPr>
          <a:xfrm>
            <a:off x="838200" y="1690688"/>
            <a:ext cx="10617199" cy="4802187"/>
            <a:chOff x="1041400" y="1690687"/>
            <a:chExt cx="10617199" cy="480218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7EE173F-5980-4209-B247-A690360EE248}"/>
                </a:ext>
              </a:extLst>
            </p:cNvPr>
            <p:cNvSpPr/>
            <p:nvPr/>
          </p:nvSpPr>
          <p:spPr>
            <a:xfrm>
              <a:off x="1041400" y="1690687"/>
              <a:ext cx="2073671" cy="4802187"/>
            </a:xfrm>
            <a:custGeom>
              <a:avLst/>
              <a:gdLst>
                <a:gd name="connsiteX0" fmla="*/ 0 w 2073671"/>
                <a:gd name="connsiteY0" fmla="*/ 207367 h 4802187"/>
                <a:gd name="connsiteX1" fmla="*/ 207367 w 2073671"/>
                <a:gd name="connsiteY1" fmla="*/ 0 h 4802187"/>
                <a:gd name="connsiteX2" fmla="*/ 1866304 w 2073671"/>
                <a:gd name="connsiteY2" fmla="*/ 0 h 4802187"/>
                <a:gd name="connsiteX3" fmla="*/ 2073671 w 2073671"/>
                <a:gd name="connsiteY3" fmla="*/ 207367 h 4802187"/>
                <a:gd name="connsiteX4" fmla="*/ 2073671 w 2073671"/>
                <a:gd name="connsiteY4" fmla="*/ 4594820 h 4802187"/>
                <a:gd name="connsiteX5" fmla="*/ 1866304 w 2073671"/>
                <a:gd name="connsiteY5" fmla="*/ 4802187 h 4802187"/>
                <a:gd name="connsiteX6" fmla="*/ 207367 w 2073671"/>
                <a:gd name="connsiteY6" fmla="*/ 4802187 h 4802187"/>
                <a:gd name="connsiteX7" fmla="*/ 0 w 2073671"/>
                <a:gd name="connsiteY7" fmla="*/ 4594820 h 4802187"/>
                <a:gd name="connsiteX8" fmla="*/ 0 w 2073671"/>
                <a:gd name="connsiteY8" fmla="*/ 207367 h 480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71" h="4802187">
                  <a:moveTo>
                    <a:pt x="0" y="207367"/>
                  </a:moveTo>
                  <a:cubicBezTo>
                    <a:pt x="0" y="92841"/>
                    <a:pt x="92841" y="0"/>
                    <a:pt x="207367" y="0"/>
                  </a:cubicBezTo>
                  <a:lnTo>
                    <a:pt x="1866304" y="0"/>
                  </a:lnTo>
                  <a:cubicBezTo>
                    <a:pt x="1980830" y="0"/>
                    <a:pt x="2073671" y="92841"/>
                    <a:pt x="2073671" y="207367"/>
                  </a:cubicBezTo>
                  <a:lnTo>
                    <a:pt x="2073671" y="4594820"/>
                  </a:lnTo>
                  <a:cubicBezTo>
                    <a:pt x="2073671" y="4709346"/>
                    <a:pt x="1980830" y="4802187"/>
                    <a:pt x="1866304" y="4802187"/>
                  </a:cubicBezTo>
                  <a:lnTo>
                    <a:pt x="207367" y="4802187"/>
                  </a:lnTo>
                  <a:cubicBezTo>
                    <a:pt x="92841" y="4802187"/>
                    <a:pt x="0" y="4709346"/>
                    <a:pt x="0" y="4594820"/>
                  </a:cubicBezTo>
                  <a:lnTo>
                    <a:pt x="0" y="207367"/>
                  </a:lnTo>
                  <a:close/>
                </a:path>
              </a:pathLst>
            </a:custGeom>
            <a:solidFill>
              <a:srgbClr val="DADAD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2120010" rIns="199136" bIns="1159575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  <a:latin typeface="Andes" panose="02000000000000000000" pitchFamily="50" charset="0"/>
                </a:rPr>
                <a:t>What are the goals of the study?</a:t>
              </a:r>
            </a:p>
          </p:txBody>
        </p:sp>
        <p:sp>
          <p:nvSpPr>
            <p:cNvPr id="5" name="Oval 4" descr="Bullseye outline">
              <a:extLst>
                <a:ext uri="{FF2B5EF4-FFF2-40B4-BE49-F238E27FC236}">
                  <a16:creationId xmlns:a16="http://schemas.microsoft.com/office/drawing/2014/main" id="{CDCFFDD4-42FF-4293-9B4D-20DCD11FCD00}"/>
                </a:ext>
              </a:extLst>
            </p:cNvPr>
            <p:cNvSpPr/>
            <p:nvPr/>
          </p:nvSpPr>
          <p:spPr>
            <a:xfrm>
              <a:off x="1278671" y="1978818"/>
              <a:ext cx="1599128" cy="1599128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D6C688D-7935-473D-870B-B132B36395E1}"/>
                </a:ext>
              </a:extLst>
            </p:cNvPr>
            <p:cNvSpPr/>
            <p:nvPr/>
          </p:nvSpPr>
          <p:spPr>
            <a:xfrm>
              <a:off x="3177282" y="1690687"/>
              <a:ext cx="2073671" cy="4802187"/>
            </a:xfrm>
            <a:custGeom>
              <a:avLst/>
              <a:gdLst>
                <a:gd name="connsiteX0" fmla="*/ 0 w 2073671"/>
                <a:gd name="connsiteY0" fmla="*/ 207367 h 4802187"/>
                <a:gd name="connsiteX1" fmla="*/ 207367 w 2073671"/>
                <a:gd name="connsiteY1" fmla="*/ 0 h 4802187"/>
                <a:gd name="connsiteX2" fmla="*/ 1866304 w 2073671"/>
                <a:gd name="connsiteY2" fmla="*/ 0 h 4802187"/>
                <a:gd name="connsiteX3" fmla="*/ 2073671 w 2073671"/>
                <a:gd name="connsiteY3" fmla="*/ 207367 h 4802187"/>
                <a:gd name="connsiteX4" fmla="*/ 2073671 w 2073671"/>
                <a:gd name="connsiteY4" fmla="*/ 4594820 h 4802187"/>
                <a:gd name="connsiteX5" fmla="*/ 1866304 w 2073671"/>
                <a:gd name="connsiteY5" fmla="*/ 4802187 h 4802187"/>
                <a:gd name="connsiteX6" fmla="*/ 207367 w 2073671"/>
                <a:gd name="connsiteY6" fmla="*/ 4802187 h 4802187"/>
                <a:gd name="connsiteX7" fmla="*/ 0 w 2073671"/>
                <a:gd name="connsiteY7" fmla="*/ 4594820 h 4802187"/>
                <a:gd name="connsiteX8" fmla="*/ 0 w 2073671"/>
                <a:gd name="connsiteY8" fmla="*/ 207367 h 480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71" h="4802187">
                  <a:moveTo>
                    <a:pt x="0" y="207367"/>
                  </a:moveTo>
                  <a:cubicBezTo>
                    <a:pt x="0" y="92841"/>
                    <a:pt x="92841" y="0"/>
                    <a:pt x="207367" y="0"/>
                  </a:cubicBezTo>
                  <a:lnTo>
                    <a:pt x="1866304" y="0"/>
                  </a:lnTo>
                  <a:cubicBezTo>
                    <a:pt x="1980830" y="0"/>
                    <a:pt x="2073671" y="92841"/>
                    <a:pt x="2073671" y="207367"/>
                  </a:cubicBezTo>
                  <a:lnTo>
                    <a:pt x="2073671" y="4594820"/>
                  </a:lnTo>
                  <a:cubicBezTo>
                    <a:pt x="2073671" y="4709346"/>
                    <a:pt x="1980830" y="4802187"/>
                    <a:pt x="1866304" y="4802187"/>
                  </a:cubicBezTo>
                  <a:lnTo>
                    <a:pt x="207367" y="4802187"/>
                  </a:lnTo>
                  <a:cubicBezTo>
                    <a:pt x="92841" y="4802187"/>
                    <a:pt x="0" y="4709346"/>
                    <a:pt x="0" y="4594820"/>
                  </a:cubicBezTo>
                  <a:lnTo>
                    <a:pt x="0" y="207367"/>
                  </a:lnTo>
                  <a:close/>
                </a:path>
              </a:pathLst>
            </a:custGeom>
            <a:solidFill>
              <a:srgbClr val="FFF1E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89636"/>
                <a:satOff val="-4355"/>
                <a:lumOff val="-2941"/>
                <a:alphaOff val="0"/>
              </a:schemeClr>
            </a:fillRef>
            <a:effectRef idx="0">
              <a:schemeClr val="accent5">
                <a:hueOff val="-1689636"/>
                <a:satOff val="-4355"/>
                <a:lumOff val="-2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2098674" rIns="177800" bIns="1138239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>
                <a:latin typeface="+mj-lt"/>
                <a:cs typeface="Arial" panose="020B0604020202020204" pitchFamily="34" charset="0"/>
              </a:endParaRP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  <a:latin typeface="Andes" panose="02000000000000000000" pitchFamily="50" charset="0"/>
                  <a:cs typeface="Arial" panose="020B0604020202020204" pitchFamily="34" charset="0"/>
                </a:rPr>
                <a:t>Why should we cost out PADIN (and probably </a:t>
              </a:r>
              <a:r>
                <a:rPr lang="en-US" sz="2500" b="0" kern="1200" dirty="0" err="1">
                  <a:solidFill>
                    <a:schemeClr val="tx1"/>
                  </a:solidFill>
                  <a:latin typeface="Andes" panose="02000000000000000000" pitchFamily="50" charset="0"/>
                  <a:ea typeface="Malgun Gothic" panose="020B0503020000020004" pitchFamily="34" charset="-127"/>
                  <a:cs typeface="Arial" panose="020B0604020202020204" pitchFamily="34" charset="0"/>
                </a:rPr>
                <a:t>Crianca</a:t>
              </a:r>
              <a:r>
                <a:rPr lang="en-US" sz="2500" b="0" kern="1200" dirty="0">
                  <a:solidFill>
                    <a:schemeClr val="tx1"/>
                  </a:solidFill>
                  <a:latin typeface="Andes" panose="02000000000000000000" pitchFamily="50" charset="0"/>
                  <a:ea typeface="Malgun Gothic" panose="020B0503020000020004" pitchFamily="34" charset="-127"/>
                  <a:cs typeface="Arial" panose="020B0604020202020204" pitchFamily="34" charset="0"/>
                </a:rPr>
                <a:t> </a:t>
              </a:r>
              <a:r>
                <a:rPr lang="en-US" sz="2500" b="0" kern="1200" dirty="0" err="1">
                  <a:solidFill>
                    <a:schemeClr val="tx1"/>
                  </a:solidFill>
                  <a:latin typeface="Andes" panose="02000000000000000000" pitchFamily="50" charset="0"/>
                  <a:ea typeface="Malgun Gothic" panose="020B0503020000020004" pitchFamily="34" charset="-127"/>
                  <a:cs typeface="Arial" panose="020B0604020202020204" pitchFamily="34" charset="0"/>
                </a:rPr>
                <a:t>Feliz</a:t>
              </a:r>
              <a:r>
                <a:rPr lang="en-US" sz="2500" b="0" kern="1200" dirty="0">
                  <a:solidFill>
                    <a:schemeClr val="tx1"/>
                  </a:solidFill>
                  <a:latin typeface="Andes" panose="02000000000000000000" pitchFamily="50" charset="0"/>
                  <a:ea typeface="Malgun Gothic" panose="020B0503020000020004" pitchFamily="34" charset="-127"/>
                  <a:cs typeface="Arial" panose="020B0604020202020204" pitchFamily="34" charset="0"/>
                </a:rPr>
                <a:t>)</a:t>
              </a:r>
              <a:r>
                <a:rPr lang="en-US" sz="2500" kern="1200" dirty="0">
                  <a:solidFill>
                    <a:schemeClr val="tx1"/>
                  </a:solidFill>
                  <a:latin typeface="Andes" panose="02000000000000000000" pitchFamily="50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" name="Oval 7" descr="Money with solid fill">
              <a:extLst>
                <a:ext uri="{FF2B5EF4-FFF2-40B4-BE49-F238E27FC236}">
                  <a16:creationId xmlns:a16="http://schemas.microsoft.com/office/drawing/2014/main" id="{6D769084-03E0-45AC-8832-EAD02072DDEA}"/>
                </a:ext>
              </a:extLst>
            </p:cNvPr>
            <p:cNvSpPr/>
            <p:nvPr/>
          </p:nvSpPr>
          <p:spPr>
            <a:xfrm>
              <a:off x="3414553" y="1978818"/>
              <a:ext cx="1599128" cy="1599128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1682410"/>
                <a:satOff val="-5737"/>
                <a:lumOff val="-95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F5CAA2A-667D-41B7-8691-DE3711603E9E}"/>
                </a:ext>
              </a:extLst>
            </p:cNvPr>
            <p:cNvSpPr/>
            <p:nvPr/>
          </p:nvSpPr>
          <p:spPr>
            <a:xfrm>
              <a:off x="5313164" y="1690687"/>
              <a:ext cx="2073671" cy="4802187"/>
            </a:xfrm>
            <a:custGeom>
              <a:avLst/>
              <a:gdLst>
                <a:gd name="connsiteX0" fmla="*/ 0 w 2073671"/>
                <a:gd name="connsiteY0" fmla="*/ 207367 h 4802187"/>
                <a:gd name="connsiteX1" fmla="*/ 207367 w 2073671"/>
                <a:gd name="connsiteY1" fmla="*/ 0 h 4802187"/>
                <a:gd name="connsiteX2" fmla="*/ 1866304 w 2073671"/>
                <a:gd name="connsiteY2" fmla="*/ 0 h 4802187"/>
                <a:gd name="connsiteX3" fmla="*/ 2073671 w 2073671"/>
                <a:gd name="connsiteY3" fmla="*/ 207367 h 4802187"/>
                <a:gd name="connsiteX4" fmla="*/ 2073671 w 2073671"/>
                <a:gd name="connsiteY4" fmla="*/ 4594820 h 4802187"/>
                <a:gd name="connsiteX5" fmla="*/ 1866304 w 2073671"/>
                <a:gd name="connsiteY5" fmla="*/ 4802187 h 4802187"/>
                <a:gd name="connsiteX6" fmla="*/ 207367 w 2073671"/>
                <a:gd name="connsiteY6" fmla="*/ 4802187 h 4802187"/>
                <a:gd name="connsiteX7" fmla="*/ 0 w 2073671"/>
                <a:gd name="connsiteY7" fmla="*/ 4594820 h 4802187"/>
                <a:gd name="connsiteX8" fmla="*/ 0 w 2073671"/>
                <a:gd name="connsiteY8" fmla="*/ 207367 h 480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71" h="4802187">
                  <a:moveTo>
                    <a:pt x="0" y="207367"/>
                  </a:moveTo>
                  <a:cubicBezTo>
                    <a:pt x="0" y="92841"/>
                    <a:pt x="92841" y="0"/>
                    <a:pt x="207367" y="0"/>
                  </a:cubicBezTo>
                  <a:lnTo>
                    <a:pt x="1866304" y="0"/>
                  </a:lnTo>
                  <a:cubicBezTo>
                    <a:pt x="1980830" y="0"/>
                    <a:pt x="2073671" y="92841"/>
                    <a:pt x="2073671" y="207367"/>
                  </a:cubicBezTo>
                  <a:lnTo>
                    <a:pt x="2073671" y="4594820"/>
                  </a:lnTo>
                  <a:cubicBezTo>
                    <a:pt x="2073671" y="4709346"/>
                    <a:pt x="1980830" y="4802187"/>
                    <a:pt x="1866304" y="4802187"/>
                  </a:cubicBezTo>
                  <a:lnTo>
                    <a:pt x="207367" y="4802187"/>
                  </a:lnTo>
                  <a:cubicBezTo>
                    <a:pt x="92841" y="4802187"/>
                    <a:pt x="0" y="4709346"/>
                    <a:pt x="0" y="4594820"/>
                  </a:cubicBezTo>
                  <a:lnTo>
                    <a:pt x="0" y="207367"/>
                  </a:lnTo>
                  <a:close/>
                </a:path>
              </a:pathLst>
            </a:custGeom>
            <a:solidFill>
              <a:srgbClr val="A3C5C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0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2098674" rIns="177800" bIns="1138239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  <a:latin typeface="Andes" panose="02000000000000000000" pitchFamily="50" charset="0"/>
                </a:rPr>
                <a:t>How did we collect cost data for PADIN?</a:t>
              </a:r>
            </a:p>
          </p:txBody>
        </p:sp>
        <p:sp>
          <p:nvSpPr>
            <p:cNvPr id="10" name="Oval 9" descr="Clipboard with solid fill">
              <a:extLst>
                <a:ext uri="{FF2B5EF4-FFF2-40B4-BE49-F238E27FC236}">
                  <a16:creationId xmlns:a16="http://schemas.microsoft.com/office/drawing/2014/main" id="{11CF4F62-E17D-42B7-A06B-023446E61B75}"/>
                </a:ext>
              </a:extLst>
            </p:cNvPr>
            <p:cNvSpPr/>
            <p:nvPr/>
          </p:nvSpPr>
          <p:spPr>
            <a:xfrm>
              <a:off x="5550435" y="1978818"/>
              <a:ext cx="1599128" cy="1599128"/>
            </a:xfrm>
            <a:prstGeom prst="ellipse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3364820"/>
                <a:satOff val="-11474"/>
                <a:lumOff val="-191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B87D99-8A45-468E-A569-D0748DB9BB0E}"/>
                </a:ext>
              </a:extLst>
            </p:cNvPr>
            <p:cNvSpPr/>
            <p:nvPr/>
          </p:nvSpPr>
          <p:spPr>
            <a:xfrm>
              <a:off x="7449046" y="1690687"/>
              <a:ext cx="2073671" cy="4802187"/>
            </a:xfrm>
            <a:custGeom>
              <a:avLst/>
              <a:gdLst>
                <a:gd name="connsiteX0" fmla="*/ 0 w 2073671"/>
                <a:gd name="connsiteY0" fmla="*/ 207367 h 4802187"/>
                <a:gd name="connsiteX1" fmla="*/ 207367 w 2073671"/>
                <a:gd name="connsiteY1" fmla="*/ 0 h 4802187"/>
                <a:gd name="connsiteX2" fmla="*/ 1866304 w 2073671"/>
                <a:gd name="connsiteY2" fmla="*/ 0 h 4802187"/>
                <a:gd name="connsiteX3" fmla="*/ 2073671 w 2073671"/>
                <a:gd name="connsiteY3" fmla="*/ 207367 h 4802187"/>
                <a:gd name="connsiteX4" fmla="*/ 2073671 w 2073671"/>
                <a:gd name="connsiteY4" fmla="*/ 4594820 h 4802187"/>
                <a:gd name="connsiteX5" fmla="*/ 1866304 w 2073671"/>
                <a:gd name="connsiteY5" fmla="*/ 4802187 h 4802187"/>
                <a:gd name="connsiteX6" fmla="*/ 207367 w 2073671"/>
                <a:gd name="connsiteY6" fmla="*/ 4802187 h 4802187"/>
                <a:gd name="connsiteX7" fmla="*/ 0 w 2073671"/>
                <a:gd name="connsiteY7" fmla="*/ 4594820 h 4802187"/>
                <a:gd name="connsiteX8" fmla="*/ 0 w 2073671"/>
                <a:gd name="connsiteY8" fmla="*/ 207367 h 480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71" h="4802187">
                  <a:moveTo>
                    <a:pt x="0" y="207367"/>
                  </a:moveTo>
                  <a:cubicBezTo>
                    <a:pt x="0" y="92841"/>
                    <a:pt x="92841" y="0"/>
                    <a:pt x="207367" y="0"/>
                  </a:cubicBezTo>
                  <a:lnTo>
                    <a:pt x="1866304" y="0"/>
                  </a:lnTo>
                  <a:cubicBezTo>
                    <a:pt x="1980830" y="0"/>
                    <a:pt x="2073671" y="92841"/>
                    <a:pt x="2073671" y="207367"/>
                  </a:cubicBezTo>
                  <a:lnTo>
                    <a:pt x="2073671" y="4594820"/>
                  </a:lnTo>
                  <a:cubicBezTo>
                    <a:pt x="2073671" y="4709346"/>
                    <a:pt x="1980830" y="4802187"/>
                    <a:pt x="1866304" y="4802187"/>
                  </a:cubicBezTo>
                  <a:lnTo>
                    <a:pt x="207367" y="4802187"/>
                  </a:lnTo>
                  <a:cubicBezTo>
                    <a:pt x="92841" y="4802187"/>
                    <a:pt x="0" y="4709346"/>
                    <a:pt x="0" y="4594820"/>
                  </a:cubicBezTo>
                  <a:lnTo>
                    <a:pt x="0" y="207367"/>
                  </a:lnTo>
                  <a:close/>
                </a:path>
              </a:pathLst>
            </a:custGeom>
            <a:solidFill>
              <a:srgbClr val="B2A9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068907"/>
                <a:satOff val="-13064"/>
                <a:lumOff val="-8824"/>
                <a:alphaOff val="0"/>
              </a:schemeClr>
            </a:fillRef>
            <a:effectRef idx="0">
              <a:schemeClr val="accent5">
                <a:hueOff val="-5068907"/>
                <a:satOff val="-13064"/>
                <a:lumOff val="-88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2098674" rIns="177800" bIns="1138239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  <a:latin typeface="Andes" panose="02000000000000000000" pitchFamily="50" charset="0"/>
                </a:rPr>
                <a:t>What have we learned about PADIN based on data available?</a:t>
              </a:r>
            </a:p>
          </p:txBody>
        </p:sp>
        <p:sp>
          <p:nvSpPr>
            <p:cNvPr id="12" name="Oval 11" descr="Presentation with pie chart with solid fill">
              <a:extLst>
                <a:ext uri="{FF2B5EF4-FFF2-40B4-BE49-F238E27FC236}">
                  <a16:creationId xmlns:a16="http://schemas.microsoft.com/office/drawing/2014/main" id="{8BB9278E-4B88-42E9-B2E2-8578E507A0DF}"/>
                </a:ext>
              </a:extLst>
            </p:cNvPr>
            <p:cNvSpPr/>
            <p:nvPr/>
          </p:nvSpPr>
          <p:spPr>
            <a:xfrm>
              <a:off x="7686317" y="1978818"/>
              <a:ext cx="1599128" cy="1599128"/>
            </a:xfrm>
            <a:prstGeom prst="ellipse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5047230"/>
                <a:satOff val="-17210"/>
                <a:lumOff val="-286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D177D94-3C60-46BB-A924-C252939B192F}"/>
                </a:ext>
              </a:extLst>
            </p:cNvPr>
            <p:cNvSpPr/>
            <p:nvPr/>
          </p:nvSpPr>
          <p:spPr>
            <a:xfrm>
              <a:off x="9584928" y="1690687"/>
              <a:ext cx="2073671" cy="4802187"/>
            </a:xfrm>
            <a:custGeom>
              <a:avLst/>
              <a:gdLst>
                <a:gd name="connsiteX0" fmla="*/ 0 w 2073671"/>
                <a:gd name="connsiteY0" fmla="*/ 207367 h 4802187"/>
                <a:gd name="connsiteX1" fmla="*/ 207367 w 2073671"/>
                <a:gd name="connsiteY1" fmla="*/ 0 h 4802187"/>
                <a:gd name="connsiteX2" fmla="*/ 1866304 w 2073671"/>
                <a:gd name="connsiteY2" fmla="*/ 0 h 4802187"/>
                <a:gd name="connsiteX3" fmla="*/ 2073671 w 2073671"/>
                <a:gd name="connsiteY3" fmla="*/ 207367 h 4802187"/>
                <a:gd name="connsiteX4" fmla="*/ 2073671 w 2073671"/>
                <a:gd name="connsiteY4" fmla="*/ 4594820 h 4802187"/>
                <a:gd name="connsiteX5" fmla="*/ 1866304 w 2073671"/>
                <a:gd name="connsiteY5" fmla="*/ 4802187 h 4802187"/>
                <a:gd name="connsiteX6" fmla="*/ 207367 w 2073671"/>
                <a:gd name="connsiteY6" fmla="*/ 4802187 h 4802187"/>
                <a:gd name="connsiteX7" fmla="*/ 0 w 2073671"/>
                <a:gd name="connsiteY7" fmla="*/ 4594820 h 4802187"/>
                <a:gd name="connsiteX8" fmla="*/ 0 w 2073671"/>
                <a:gd name="connsiteY8" fmla="*/ 207367 h 480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71" h="4802187">
                  <a:moveTo>
                    <a:pt x="0" y="207367"/>
                  </a:moveTo>
                  <a:cubicBezTo>
                    <a:pt x="0" y="92841"/>
                    <a:pt x="92841" y="0"/>
                    <a:pt x="207367" y="0"/>
                  </a:cubicBezTo>
                  <a:lnTo>
                    <a:pt x="1866304" y="0"/>
                  </a:lnTo>
                  <a:cubicBezTo>
                    <a:pt x="1980830" y="0"/>
                    <a:pt x="2073671" y="92841"/>
                    <a:pt x="2073671" y="207367"/>
                  </a:cubicBezTo>
                  <a:lnTo>
                    <a:pt x="2073671" y="4594820"/>
                  </a:lnTo>
                  <a:cubicBezTo>
                    <a:pt x="2073671" y="4709346"/>
                    <a:pt x="1980830" y="4802187"/>
                    <a:pt x="1866304" y="4802187"/>
                  </a:cubicBezTo>
                  <a:lnTo>
                    <a:pt x="207367" y="4802187"/>
                  </a:lnTo>
                  <a:cubicBezTo>
                    <a:pt x="92841" y="4802187"/>
                    <a:pt x="0" y="4709346"/>
                    <a:pt x="0" y="4594820"/>
                  </a:cubicBezTo>
                  <a:lnTo>
                    <a:pt x="0" y="207367"/>
                  </a:lnTo>
                  <a:close/>
                </a:path>
              </a:pathLst>
            </a:custGeom>
            <a:solidFill>
              <a:srgbClr val="F2DFC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2098674" rIns="177800" bIns="1138239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  <a:latin typeface="Andes" panose="02000000000000000000" pitchFamily="50" charset="0"/>
                </a:rPr>
                <a:t>What is still missing and what are the next steps?</a:t>
              </a:r>
            </a:p>
          </p:txBody>
        </p:sp>
        <p:sp>
          <p:nvSpPr>
            <p:cNvPr id="14" name="Oval 13" descr="Shoe footprints with solid fill">
              <a:extLst>
                <a:ext uri="{FF2B5EF4-FFF2-40B4-BE49-F238E27FC236}">
                  <a16:creationId xmlns:a16="http://schemas.microsoft.com/office/drawing/2014/main" id="{B2193CCE-8EB7-467A-8D2D-434387192AA1}"/>
                </a:ext>
              </a:extLst>
            </p:cNvPr>
            <p:cNvSpPr/>
            <p:nvPr/>
          </p:nvSpPr>
          <p:spPr>
            <a:xfrm>
              <a:off x="9822199" y="1978818"/>
              <a:ext cx="1599128" cy="1599128"/>
            </a:xfrm>
            <a:prstGeom prst="ellipse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6729641"/>
                <a:satOff val="-22947"/>
                <a:lumOff val="-382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1B443BAC-22E7-4ED9-B8D8-3DB9C8338C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9200" y="2133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FD65DB0-E01B-4539-A769-9B60D065F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5" y="675432"/>
            <a:ext cx="11569862" cy="5784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189CB-4656-4BF8-9490-5488C2C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6" y="273226"/>
            <a:ext cx="11245771" cy="698584"/>
          </a:xfrm>
        </p:spPr>
        <p:txBody>
          <a:bodyPr>
            <a:normAutofit fontScale="90000"/>
          </a:bodyPr>
          <a:lstStyle/>
          <a:p>
            <a:r>
              <a:rPr lang="en-US" sz="3400" dirty="0">
                <a:solidFill>
                  <a:srgbClr val="0D7680"/>
                </a:solidFill>
                <a:latin typeface="Andes" panose="02000000000000000000" pitchFamily="50" charset="0"/>
              </a:rPr>
              <a:t>Cost of transportation per child per month: no clear pattern on which way is less costly due to large variation within each group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14893-CF84-4719-9F90-A87355A5518D}"/>
              </a:ext>
            </a:extLst>
          </p:cNvPr>
          <p:cNvSpPr txBox="1"/>
          <p:nvPr/>
        </p:nvSpPr>
        <p:spPr>
          <a:xfrm>
            <a:off x="5903089" y="5266481"/>
            <a:ext cx="259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within a group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3594EF-A796-4A96-87A2-7AEBC0995CF0}"/>
              </a:ext>
            </a:extLst>
          </p:cNvPr>
          <p:cNvCxnSpPr/>
          <p:nvPr/>
        </p:nvCxnSpPr>
        <p:spPr>
          <a:xfrm>
            <a:off x="4942390" y="4595149"/>
            <a:ext cx="1770926" cy="671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2ECFD-CCC5-4BFF-9AF1-23F8AD4E225F}"/>
              </a:ext>
            </a:extLst>
          </p:cNvPr>
          <p:cNvCxnSpPr>
            <a:cxnSpLocks/>
          </p:cNvCxnSpPr>
          <p:nvPr/>
        </p:nvCxnSpPr>
        <p:spPr>
          <a:xfrm>
            <a:off x="3555357" y="4671349"/>
            <a:ext cx="2662659" cy="676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8D8CD-0A45-485A-9C90-C60172B837D9}"/>
              </a:ext>
            </a:extLst>
          </p:cNvPr>
          <p:cNvCxnSpPr>
            <a:cxnSpLocks/>
          </p:cNvCxnSpPr>
          <p:nvPr/>
        </p:nvCxnSpPr>
        <p:spPr>
          <a:xfrm>
            <a:off x="6380061" y="4671349"/>
            <a:ext cx="486378" cy="595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2FC10A-F503-4818-815A-71D5B7BB8426}"/>
              </a:ext>
            </a:extLst>
          </p:cNvPr>
          <p:cNvSpPr txBox="1"/>
          <p:nvPr/>
        </p:nvSpPr>
        <p:spPr>
          <a:xfrm>
            <a:off x="3737417" y="1180155"/>
            <a:ext cx="240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Outlier: </a:t>
            </a:r>
            <a:r>
              <a:rPr lang="en-US" dirty="0" err="1"/>
              <a:t>Martinopole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4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41C8-3672-456E-8C6B-0569905A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558ECC5E-7002-4576-985A-1EB07623C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1"/>
            <a:ext cx="12188952" cy="685628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E1C54F-D2E6-46C6-9535-A3B19BE58AC1}"/>
              </a:ext>
            </a:extLst>
          </p:cNvPr>
          <p:cNvSpPr/>
          <p:nvPr/>
        </p:nvSpPr>
        <p:spPr>
          <a:xfrm>
            <a:off x="10462162" y="1783454"/>
            <a:ext cx="1484415" cy="76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Cost per child per month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342F8C-A895-4B97-9157-459BD2043F67}"/>
              </a:ext>
            </a:extLst>
          </p:cNvPr>
          <p:cNvSpPr/>
          <p:nvPr/>
        </p:nvSpPr>
        <p:spPr>
          <a:xfrm>
            <a:off x="6065571" y="189231"/>
            <a:ext cx="1484415" cy="6479538"/>
          </a:xfrm>
          <a:prstGeom prst="rect">
            <a:avLst/>
          </a:prstGeom>
          <a:noFill/>
          <a:ln w="38100">
            <a:solidFill>
              <a:srgbClr val="B41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E9FE5-329F-4DE5-930A-F4C8D364D91E}"/>
              </a:ext>
            </a:extLst>
          </p:cNvPr>
          <p:cNvSpPr txBox="1"/>
          <p:nvPr/>
        </p:nvSpPr>
        <p:spPr>
          <a:xfrm>
            <a:off x="7624954" y="1690688"/>
            <a:ext cx="3370799" cy="2031325"/>
          </a:xfrm>
          <a:prstGeom prst="rect">
            <a:avLst/>
          </a:prstGeom>
          <a:solidFill>
            <a:srgbClr val="FFF1E0"/>
          </a:solidFill>
          <a:ln w="12700">
            <a:solidFill>
              <a:srgbClr val="B4164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Trairi</a:t>
            </a:r>
            <a:r>
              <a:rPr lang="en-US" dirty="0"/>
              <a:t> is an outlier that needs to be rechecked.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Food cost is extracted from the municipal monthly budgets. Among the 32 municipalities of interest, only 20 municipalities provided the data.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78DB30-1F3B-4E76-8204-501B7105A7EA}"/>
              </a:ext>
            </a:extLst>
          </p:cNvPr>
          <p:cNvCxnSpPr>
            <a:cxnSpLocks/>
          </p:cNvCxnSpPr>
          <p:nvPr/>
        </p:nvCxnSpPr>
        <p:spPr>
          <a:xfrm flipH="1" flipV="1">
            <a:off x="7549987" y="614038"/>
            <a:ext cx="894438" cy="984370"/>
          </a:xfrm>
          <a:prstGeom prst="straightConnector1">
            <a:avLst/>
          </a:prstGeom>
          <a:ln w="38100">
            <a:solidFill>
              <a:srgbClr val="B416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35E6276D-BD99-4499-B8A0-B543F7BF45B2}"/>
              </a:ext>
            </a:extLst>
          </p:cNvPr>
          <p:cNvSpPr txBox="1">
            <a:spLocks/>
          </p:cNvSpPr>
          <p:nvPr/>
        </p:nvSpPr>
        <p:spPr>
          <a:xfrm>
            <a:off x="8686800" y="194685"/>
            <a:ext cx="3259777" cy="1403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D7680"/>
                </a:solidFill>
              </a:rPr>
              <a:t>Food for community meetings</a:t>
            </a:r>
          </a:p>
        </p:txBody>
      </p:sp>
    </p:spTree>
    <p:extLst>
      <p:ext uri="{BB962C8B-B14F-4D97-AF65-F5344CB8AC3E}">
        <p14:creationId xmlns:p14="http://schemas.microsoft.com/office/powerpoint/2010/main" val="283055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D8CA-EC0C-4B41-BBB7-30908EDE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826240" cy="10985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Half of the municipalities provided community meetings once a month, while a third twice a month 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37DD5AD1-9EC6-42EB-BE1E-48637E4C7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8" y="1463670"/>
            <a:ext cx="12161528" cy="608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2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41C8-3672-456E-8C6B-0569905A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558ECC5E-7002-4576-985A-1EB07623C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1"/>
            <a:ext cx="12188952" cy="685628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E1C54F-D2E6-46C6-9535-A3B19BE58AC1}"/>
              </a:ext>
            </a:extLst>
          </p:cNvPr>
          <p:cNvSpPr/>
          <p:nvPr/>
        </p:nvSpPr>
        <p:spPr>
          <a:xfrm>
            <a:off x="10462162" y="1783454"/>
            <a:ext cx="1484415" cy="76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Cost per child per month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342F8C-A895-4B97-9157-459BD2043F67}"/>
              </a:ext>
            </a:extLst>
          </p:cNvPr>
          <p:cNvSpPr/>
          <p:nvPr/>
        </p:nvSpPr>
        <p:spPr>
          <a:xfrm>
            <a:off x="7301210" y="189231"/>
            <a:ext cx="1484415" cy="6479538"/>
          </a:xfrm>
          <a:prstGeom prst="rect">
            <a:avLst/>
          </a:prstGeom>
          <a:noFill/>
          <a:ln w="38100">
            <a:solidFill>
              <a:srgbClr val="B41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E9FE5-329F-4DE5-930A-F4C8D364D91E}"/>
              </a:ext>
            </a:extLst>
          </p:cNvPr>
          <p:cNvSpPr txBox="1"/>
          <p:nvPr/>
        </p:nvSpPr>
        <p:spPr>
          <a:xfrm>
            <a:off x="3449595" y="2379235"/>
            <a:ext cx="3638145" cy="2585323"/>
          </a:xfrm>
          <a:prstGeom prst="rect">
            <a:avLst/>
          </a:prstGeom>
          <a:solidFill>
            <a:srgbClr val="FFF1E0"/>
          </a:solidFill>
          <a:ln w="12700">
            <a:solidFill>
              <a:srgbClr val="B4164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B41645"/>
                </a:solidFill>
              </a:rPr>
              <a:t>Training cost seems to be minimal compared to other categories, but it might be due to the fact that it only includes compensation for supervisors and ADIs.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B41645"/>
                </a:solidFill>
              </a:rPr>
              <a:t>Compensation for trainers, cost of facilities and materials have not been accounted for.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78DB30-1F3B-4E76-8204-501B7105A7EA}"/>
              </a:ext>
            </a:extLst>
          </p:cNvPr>
          <p:cNvCxnSpPr>
            <a:cxnSpLocks/>
          </p:cNvCxnSpPr>
          <p:nvPr/>
        </p:nvCxnSpPr>
        <p:spPr>
          <a:xfrm flipV="1">
            <a:off x="5268667" y="1398312"/>
            <a:ext cx="2032543" cy="980923"/>
          </a:xfrm>
          <a:prstGeom prst="straightConnector1">
            <a:avLst/>
          </a:prstGeom>
          <a:ln w="38100">
            <a:solidFill>
              <a:srgbClr val="B416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DEF1B7F-3EE6-4148-A7A7-5BA6C44ACBE9}"/>
              </a:ext>
            </a:extLst>
          </p:cNvPr>
          <p:cNvSpPr txBox="1">
            <a:spLocks/>
          </p:cNvSpPr>
          <p:nvPr/>
        </p:nvSpPr>
        <p:spPr>
          <a:xfrm>
            <a:off x="8686800" y="194685"/>
            <a:ext cx="3259777" cy="1403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D7680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50425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BFC9-4E57-4670-B518-C90F9AE5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217"/>
          </a:xfrm>
        </p:spPr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Supervisor’s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28DD-0D09-42D5-8B62-06449878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835"/>
            <a:ext cx="10515600" cy="4730128"/>
          </a:xfrm>
        </p:spPr>
        <p:txBody>
          <a:bodyPr/>
          <a:lstStyle/>
          <a:p>
            <a:r>
              <a:rPr lang="en-US" dirty="0"/>
              <a:t>Initial training is uniform across municipalities (5 days)</a:t>
            </a:r>
          </a:p>
          <a:p>
            <a:r>
              <a:rPr lang="en-US" dirty="0"/>
              <a:t>Ongoing training is various across municipalities.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EABFAFE-14C7-43FC-A1E2-0BDA06E2E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1" y="2519356"/>
            <a:ext cx="6204031" cy="3889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AC932B-CD3C-4B41-9C8F-D690F1939242}"/>
              </a:ext>
            </a:extLst>
          </p:cNvPr>
          <p:cNvCxnSpPr>
            <a:cxnSpLocks/>
          </p:cNvCxnSpPr>
          <p:nvPr/>
        </p:nvCxnSpPr>
        <p:spPr>
          <a:xfrm flipH="1" flipV="1">
            <a:off x="2326511" y="3634451"/>
            <a:ext cx="763929" cy="405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FDDE61-F468-49DC-98A5-7B6FFDE502B8}"/>
              </a:ext>
            </a:extLst>
          </p:cNvPr>
          <p:cNvSpPr txBox="1"/>
          <p:nvPr/>
        </p:nvSpPr>
        <p:spPr>
          <a:xfrm>
            <a:off x="838200" y="3265119"/>
            <a:ext cx="259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dot is a municipality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0F45411-B99A-430A-8341-A19CB24BF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65" y="2413321"/>
            <a:ext cx="4444679" cy="44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0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558C-ABE6-45D8-8A02-E3C957E7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Agenda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B653E9-5EED-4BB8-943B-5FB848800CEE}"/>
              </a:ext>
            </a:extLst>
          </p:cNvPr>
          <p:cNvGrpSpPr/>
          <p:nvPr/>
        </p:nvGrpSpPr>
        <p:grpSpPr>
          <a:xfrm>
            <a:off x="1075471" y="1690688"/>
            <a:ext cx="10379928" cy="4802187"/>
            <a:chOff x="1278671" y="1690687"/>
            <a:chExt cx="10379928" cy="4802187"/>
          </a:xfrm>
        </p:grpSpPr>
        <p:sp>
          <p:nvSpPr>
            <p:cNvPr id="5" name="Oval 4" descr="Bullseye outline">
              <a:extLst>
                <a:ext uri="{FF2B5EF4-FFF2-40B4-BE49-F238E27FC236}">
                  <a16:creationId xmlns:a16="http://schemas.microsoft.com/office/drawing/2014/main" id="{CDCFFDD4-42FF-4293-9B4D-20DCD11FCD00}"/>
                </a:ext>
              </a:extLst>
            </p:cNvPr>
            <p:cNvSpPr/>
            <p:nvPr/>
          </p:nvSpPr>
          <p:spPr>
            <a:xfrm>
              <a:off x="1278671" y="1978818"/>
              <a:ext cx="1599128" cy="1599128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Oval 7" descr="Money with solid fill">
              <a:extLst>
                <a:ext uri="{FF2B5EF4-FFF2-40B4-BE49-F238E27FC236}">
                  <a16:creationId xmlns:a16="http://schemas.microsoft.com/office/drawing/2014/main" id="{6D769084-03E0-45AC-8832-EAD02072DDEA}"/>
                </a:ext>
              </a:extLst>
            </p:cNvPr>
            <p:cNvSpPr/>
            <p:nvPr/>
          </p:nvSpPr>
          <p:spPr>
            <a:xfrm>
              <a:off x="3414553" y="1978818"/>
              <a:ext cx="1599128" cy="1599128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1682410"/>
                <a:satOff val="-5737"/>
                <a:lumOff val="-95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9" descr="Clipboard with solid fill">
              <a:extLst>
                <a:ext uri="{FF2B5EF4-FFF2-40B4-BE49-F238E27FC236}">
                  <a16:creationId xmlns:a16="http://schemas.microsoft.com/office/drawing/2014/main" id="{11CF4F62-E17D-42B7-A06B-023446E61B75}"/>
                </a:ext>
              </a:extLst>
            </p:cNvPr>
            <p:cNvSpPr/>
            <p:nvPr/>
          </p:nvSpPr>
          <p:spPr>
            <a:xfrm>
              <a:off x="5550435" y="1978818"/>
              <a:ext cx="1599128" cy="1599128"/>
            </a:xfrm>
            <a:prstGeom prst="ellipse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3364820"/>
                <a:satOff val="-11474"/>
                <a:lumOff val="-191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 descr="Presentation with pie chart with solid fill">
              <a:extLst>
                <a:ext uri="{FF2B5EF4-FFF2-40B4-BE49-F238E27FC236}">
                  <a16:creationId xmlns:a16="http://schemas.microsoft.com/office/drawing/2014/main" id="{8BB9278E-4B88-42E9-B2E2-8578E507A0DF}"/>
                </a:ext>
              </a:extLst>
            </p:cNvPr>
            <p:cNvSpPr/>
            <p:nvPr/>
          </p:nvSpPr>
          <p:spPr>
            <a:xfrm>
              <a:off x="7686317" y="1978818"/>
              <a:ext cx="1599128" cy="1599128"/>
            </a:xfrm>
            <a:prstGeom prst="ellipse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5047230"/>
                <a:satOff val="-17210"/>
                <a:lumOff val="-286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D177D94-3C60-46BB-A924-C252939B192F}"/>
                </a:ext>
              </a:extLst>
            </p:cNvPr>
            <p:cNvSpPr/>
            <p:nvPr/>
          </p:nvSpPr>
          <p:spPr>
            <a:xfrm>
              <a:off x="9584928" y="1690687"/>
              <a:ext cx="2073671" cy="4802187"/>
            </a:xfrm>
            <a:custGeom>
              <a:avLst/>
              <a:gdLst>
                <a:gd name="connsiteX0" fmla="*/ 0 w 2073671"/>
                <a:gd name="connsiteY0" fmla="*/ 207367 h 4802187"/>
                <a:gd name="connsiteX1" fmla="*/ 207367 w 2073671"/>
                <a:gd name="connsiteY1" fmla="*/ 0 h 4802187"/>
                <a:gd name="connsiteX2" fmla="*/ 1866304 w 2073671"/>
                <a:gd name="connsiteY2" fmla="*/ 0 h 4802187"/>
                <a:gd name="connsiteX3" fmla="*/ 2073671 w 2073671"/>
                <a:gd name="connsiteY3" fmla="*/ 207367 h 4802187"/>
                <a:gd name="connsiteX4" fmla="*/ 2073671 w 2073671"/>
                <a:gd name="connsiteY4" fmla="*/ 4594820 h 4802187"/>
                <a:gd name="connsiteX5" fmla="*/ 1866304 w 2073671"/>
                <a:gd name="connsiteY5" fmla="*/ 4802187 h 4802187"/>
                <a:gd name="connsiteX6" fmla="*/ 207367 w 2073671"/>
                <a:gd name="connsiteY6" fmla="*/ 4802187 h 4802187"/>
                <a:gd name="connsiteX7" fmla="*/ 0 w 2073671"/>
                <a:gd name="connsiteY7" fmla="*/ 4594820 h 4802187"/>
                <a:gd name="connsiteX8" fmla="*/ 0 w 2073671"/>
                <a:gd name="connsiteY8" fmla="*/ 207367 h 480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71" h="4802187">
                  <a:moveTo>
                    <a:pt x="0" y="207367"/>
                  </a:moveTo>
                  <a:cubicBezTo>
                    <a:pt x="0" y="92841"/>
                    <a:pt x="92841" y="0"/>
                    <a:pt x="207367" y="0"/>
                  </a:cubicBezTo>
                  <a:lnTo>
                    <a:pt x="1866304" y="0"/>
                  </a:lnTo>
                  <a:cubicBezTo>
                    <a:pt x="1980830" y="0"/>
                    <a:pt x="2073671" y="92841"/>
                    <a:pt x="2073671" y="207367"/>
                  </a:cubicBezTo>
                  <a:lnTo>
                    <a:pt x="2073671" y="4594820"/>
                  </a:lnTo>
                  <a:cubicBezTo>
                    <a:pt x="2073671" y="4709346"/>
                    <a:pt x="1980830" y="4802187"/>
                    <a:pt x="1866304" y="4802187"/>
                  </a:cubicBezTo>
                  <a:lnTo>
                    <a:pt x="207367" y="4802187"/>
                  </a:lnTo>
                  <a:cubicBezTo>
                    <a:pt x="92841" y="4802187"/>
                    <a:pt x="0" y="4709346"/>
                    <a:pt x="0" y="4594820"/>
                  </a:cubicBezTo>
                  <a:lnTo>
                    <a:pt x="0" y="207367"/>
                  </a:lnTo>
                  <a:close/>
                </a:path>
              </a:pathLst>
            </a:custGeom>
            <a:solidFill>
              <a:srgbClr val="F2DFC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2098674" rIns="177800" bIns="1138239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  <a:latin typeface="Andes" panose="02000000000000000000" pitchFamily="50" charset="0"/>
                </a:rPr>
                <a:t>What is still missing and what are the next steps?</a:t>
              </a:r>
            </a:p>
          </p:txBody>
        </p:sp>
        <p:sp>
          <p:nvSpPr>
            <p:cNvPr id="14" name="Oval 13" descr="Shoe footprints with solid fill">
              <a:extLst>
                <a:ext uri="{FF2B5EF4-FFF2-40B4-BE49-F238E27FC236}">
                  <a16:creationId xmlns:a16="http://schemas.microsoft.com/office/drawing/2014/main" id="{B2193CCE-8EB7-467A-8D2D-434387192AA1}"/>
                </a:ext>
              </a:extLst>
            </p:cNvPr>
            <p:cNvSpPr/>
            <p:nvPr/>
          </p:nvSpPr>
          <p:spPr>
            <a:xfrm>
              <a:off x="9822199" y="1978818"/>
              <a:ext cx="1599128" cy="1599128"/>
            </a:xfrm>
            <a:prstGeom prst="ellipse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6729641"/>
                <a:satOff val="-22947"/>
                <a:lumOff val="-382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1B443BAC-22E7-4ED9-B8D8-3DB9C8338C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9200" y="2133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92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0FD9-D2E1-47FA-BD05-1130C167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What information is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4661-6BF9-4D07-A86C-D4553242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Missing</a:t>
            </a:r>
          </a:p>
          <a:p>
            <a:pPr>
              <a:buFontTx/>
              <a:buChar char="-"/>
            </a:pPr>
            <a:r>
              <a:rPr lang="en-US" dirty="0"/>
              <a:t>Training: Cost of organizing the training</a:t>
            </a:r>
            <a:endParaRPr lang="en-US" dirty="0">
              <a:cs typeface="Calibri"/>
            </a:endParaRPr>
          </a:p>
          <a:p>
            <a:pPr>
              <a:buFontTx/>
              <a:buChar char="-"/>
            </a:pPr>
            <a:r>
              <a:rPr lang="en-US" dirty="0"/>
              <a:t>Facilities</a:t>
            </a:r>
          </a:p>
          <a:p>
            <a:pPr>
              <a:buFontTx/>
              <a:buChar char="-"/>
            </a:pPr>
            <a:r>
              <a:rPr lang="en-US" dirty="0"/>
              <a:t>Indirect personnel (e.g., </a:t>
            </a:r>
            <a:r>
              <a:rPr lang="en-US" dirty="0">
                <a:cs typeface="Calibri"/>
              </a:rPr>
              <a:t>Nurses, psychologists, nutritionists, municipal secretary)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Partially missing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Transportation: </a:t>
            </a:r>
            <a:r>
              <a:rPr lang="en-US" dirty="0"/>
              <a:t>Self-reported and inconsistent</a:t>
            </a:r>
          </a:p>
        </p:txBody>
      </p:sp>
    </p:spTree>
    <p:extLst>
      <p:ext uri="{BB962C8B-B14F-4D97-AF65-F5344CB8AC3E}">
        <p14:creationId xmlns:p14="http://schemas.microsoft.com/office/powerpoint/2010/main" val="3469638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0FD9-D2E1-47FA-BD05-1130C167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4661-6BF9-4D07-A86C-D4553242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Training: </a:t>
            </a:r>
            <a:endParaRPr lang="en-US" dirty="0">
              <a:cs typeface="Calibri"/>
            </a:endParaRPr>
          </a:p>
          <a:p>
            <a:pPr lvl="1">
              <a:buFontTx/>
              <a:buChar char="-"/>
            </a:pPr>
            <a:r>
              <a:rPr lang="en-US" dirty="0"/>
              <a:t>Do you have the cost data for training?</a:t>
            </a:r>
            <a:endParaRPr lang="en-US" dirty="0">
              <a:cs typeface="Calibri"/>
            </a:endParaRPr>
          </a:p>
          <a:p>
            <a:pPr>
              <a:buFontTx/>
              <a:buChar char="-"/>
            </a:pPr>
            <a:r>
              <a:rPr lang="en-US" dirty="0"/>
              <a:t>Facilities: </a:t>
            </a:r>
          </a:p>
          <a:p>
            <a:pPr lvl="1">
              <a:buFontTx/>
              <a:buChar char="-"/>
            </a:pPr>
            <a:r>
              <a:rPr lang="en-US" dirty="0"/>
              <a:t>Calculate fraction of buildings' personnel accounted for by PADIN and then assume that PADIN accounts for that fraction of maintenance and utilities cost for each municipality</a:t>
            </a:r>
            <a:endParaRPr lang="en-US" dirty="0">
              <a:cs typeface="Calibri"/>
            </a:endParaRPr>
          </a:p>
          <a:p>
            <a:pPr>
              <a:buFontTx/>
              <a:buChar char="-"/>
            </a:pPr>
            <a:r>
              <a:rPr lang="en-US" dirty="0"/>
              <a:t>Indirect personnel: </a:t>
            </a:r>
          </a:p>
          <a:p>
            <a:pPr lvl="1">
              <a:buFontTx/>
              <a:buChar char="-"/>
            </a:pPr>
            <a:r>
              <a:rPr lang="en-US" dirty="0">
                <a:cs typeface="Calibri"/>
              </a:rPr>
              <a:t>Will not collect the data since </a:t>
            </a:r>
            <a:r>
              <a:rPr lang="en-US" dirty="0"/>
              <a:t>around 70 percent of staff have changed since 2018-2019. </a:t>
            </a:r>
            <a:endParaRPr lang="en-US" dirty="0">
              <a:cs typeface="Calibri"/>
            </a:endParaRPr>
          </a:p>
          <a:p>
            <a:pPr>
              <a:buFontTx/>
              <a:buChar char="-"/>
            </a:pPr>
            <a:r>
              <a:rPr lang="en-US" dirty="0"/>
              <a:t>Transportation: </a:t>
            </a:r>
          </a:p>
          <a:p>
            <a:pPr lvl="1">
              <a:buFontTx/>
              <a:buChar char="-"/>
            </a:pPr>
            <a:r>
              <a:rPr lang="en-US" dirty="0"/>
              <a:t>Request data on </a:t>
            </a:r>
            <a:r>
              <a:rPr lang="en-US" dirty="0" err="1"/>
              <a:t>i</a:t>
            </a:r>
            <a:r>
              <a:rPr lang="en-US" dirty="0"/>
              <a:t>) the district or neighborhood of the PADIN families in each municipality and ii) that of the ADIs serving each PADIN district/neighborhood</a:t>
            </a:r>
            <a:endParaRPr lang="en-US" dirty="0">
              <a:cs typeface="Calibri"/>
            </a:endParaRPr>
          </a:p>
          <a:p>
            <a:pPr lvl="1">
              <a:buFontTx/>
              <a:buChar char="-"/>
            </a:pPr>
            <a:r>
              <a:rPr lang="en-US" dirty="0">
                <a:cs typeface="Calibri"/>
              </a:rPr>
              <a:t>Calculate the transportation distance on Google Maps.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51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ABEDFD5-9334-4A19-A2A0-895CB8A66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66720" y="3048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DE2D4-32DF-4A03-9B19-F784FC65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ndes Bold" panose="02000000000000000000" pitchFamily="50" charset="0"/>
              </a:rPr>
              <a:t>Thank you!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2BA7-C228-4235-B6F3-FBBAB291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b="1" dirty="0"/>
              <a:t>Alaka Holla</a:t>
            </a:r>
            <a:r>
              <a:rPr lang="en-US" sz="1800" dirty="0"/>
              <a:t>: aholla@worldbank.org</a:t>
            </a:r>
          </a:p>
          <a:p>
            <a:r>
              <a:rPr lang="en-US" b="1" dirty="0"/>
              <a:t>Yilin Pan</a:t>
            </a:r>
            <a:r>
              <a:rPr lang="en-US" sz="1800" dirty="0"/>
              <a:t>: ypan@worldbank.org</a:t>
            </a:r>
          </a:p>
        </p:txBody>
      </p:sp>
    </p:spTree>
    <p:extLst>
      <p:ext uri="{BB962C8B-B14F-4D97-AF65-F5344CB8AC3E}">
        <p14:creationId xmlns:p14="http://schemas.microsoft.com/office/powerpoint/2010/main" val="2934603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558C-ABE6-45D8-8A02-E3C957E7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Agenda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B653E9-5EED-4BB8-943B-5FB848800CEE}"/>
              </a:ext>
            </a:extLst>
          </p:cNvPr>
          <p:cNvGrpSpPr/>
          <p:nvPr/>
        </p:nvGrpSpPr>
        <p:grpSpPr>
          <a:xfrm>
            <a:off x="838200" y="1690688"/>
            <a:ext cx="10379927" cy="4802187"/>
            <a:chOff x="1041400" y="1690687"/>
            <a:chExt cx="10379927" cy="480218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7EE173F-5980-4209-B247-A690360EE248}"/>
                </a:ext>
              </a:extLst>
            </p:cNvPr>
            <p:cNvSpPr/>
            <p:nvPr/>
          </p:nvSpPr>
          <p:spPr>
            <a:xfrm>
              <a:off x="1041400" y="1690687"/>
              <a:ext cx="2073671" cy="4802187"/>
            </a:xfrm>
            <a:custGeom>
              <a:avLst/>
              <a:gdLst>
                <a:gd name="connsiteX0" fmla="*/ 0 w 2073671"/>
                <a:gd name="connsiteY0" fmla="*/ 207367 h 4802187"/>
                <a:gd name="connsiteX1" fmla="*/ 207367 w 2073671"/>
                <a:gd name="connsiteY1" fmla="*/ 0 h 4802187"/>
                <a:gd name="connsiteX2" fmla="*/ 1866304 w 2073671"/>
                <a:gd name="connsiteY2" fmla="*/ 0 h 4802187"/>
                <a:gd name="connsiteX3" fmla="*/ 2073671 w 2073671"/>
                <a:gd name="connsiteY3" fmla="*/ 207367 h 4802187"/>
                <a:gd name="connsiteX4" fmla="*/ 2073671 w 2073671"/>
                <a:gd name="connsiteY4" fmla="*/ 4594820 h 4802187"/>
                <a:gd name="connsiteX5" fmla="*/ 1866304 w 2073671"/>
                <a:gd name="connsiteY5" fmla="*/ 4802187 h 4802187"/>
                <a:gd name="connsiteX6" fmla="*/ 207367 w 2073671"/>
                <a:gd name="connsiteY6" fmla="*/ 4802187 h 4802187"/>
                <a:gd name="connsiteX7" fmla="*/ 0 w 2073671"/>
                <a:gd name="connsiteY7" fmla="*/ 4594820 h 4802187"/>
                <a:gd name="connsiteX8" fmla="*/ 0 w 2073671"/>
                <a:gd name="connsiteY8" fmla="*/ 207367 h 480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71" h="4802187">
                  <a:moveTo>
                    <a:pt x="0" y="207367"/>
                  </a:moveTo>
                  <a:cubicBezTo>
                    <a:pt x="0" y="92841"/>
                    <a:pt x="92841" y="0"/>
                    <a:pt x="207367" y="0"/>
                  </a:cubicBezTo>
                  <a:lnTo>
                    <a:pt x="1866304" y="0"/>
                  </a:lnTo>
                  <a:cubicBezTo>
                    <a:pt x="1980830" y="0"/>
                    <a:pt x="2073671" y="92841"/>
                    <a:pt x="2073671" y="207367"/>
                  </a:cubicBezTo>
                  <a:lnTo>
                    <a:pt x="2073671" y="4594820"/>
                  </a:lnTo>
                  <a:cubicBezTo>
                    <a:pt x="2073671" y="4709346"/>
                    <a:pt x="1980830" y="4802187"/>
                    <a:pt x="1866304" y="4802187"/>
                  </a:cubicBezTo>
                  <a:lnTo>
                    <a:pt x="207367" y="4802187"/>
                  </a:lnTo>
                  <a:cubicBezTo>
                    <a:pt x="92841" y="4802187"/>
                    <a:pt x="0" y="4709346"/>
                    <a:pt x="0" y="4594820"/>
                  </a:cubicBezTo>
                  <a:lnTo>
                    <a:pt x="0" y="207367"/>
                  </a:lnTo>
                  <a:close/>
                </a:path>
              </a:pathLst>
            </a:custGeom>
            <a:solidFill>
              <a:srgbClr val="DADAD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2120010" rIns="199136" bIns="1159575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  <a:latin typeface="Andes" panose="02000000000000000000" pitchFamily="50" charset="0"/>
                </a:rPr>
                <a:t>What are the goals of the study?</a:t>
              </a:r>
            </a:p>
          </p:txBody>
        </p:sp>
        <p:sp>
          <p:nvSpPr>
            <p:cNvPr id="5" name="Oval 4" descr="Bullseye outline">
              <a:extLst>
                <a:ext uri="{FF2B5EF4-FFF2-40B4-BE49-F238E27FC236}">
                  <a16:creationId xmlns:a16="http://schemas.microsoft.com/office/drawing/2014/main" id="{CDCFFDD4-42FF-4293-9B4D-20DCD11FCD00}"/>
                </a:ext>
              </a:extLst>
            </p:cNvPr>
            <p:cNvSpPr/>
            <p:nvPr/>
          </p:nvSpPr>
          <p:spPr>
            <a:xfrm>
              <a:off x="1278671" y="1978818"/>
              <a:ext cx="1599128" cy="1599128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Oval 7" descr="Money with solid fill">
              <a:extLst>
                <a:ext uri="{FF2B5EF4-FFF2-40B4-BE49-F238E27FC236}">
                  <a16:creationId xmlns:a16="http://schemas.microsoft.com/office/drawing/2014/main" id="{6D769084-03E0-45AC-8832-EAD02072DDEA}"/>
                </a:ext>
              </a:extLst>
            </p:cNvPr>
            <p:cNvSpPr/>
            <p:nvPr/>
          </p:nvSpPr>
          <p:spPr>
            <a:xfrm>
              <a:off x="3414553" y="1978818"/>
              <a:ext cx="1599128" cy="1599128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1682410"/>
                <a:satOff val="-5737"/>
                <a:lumOff val="-95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9" descr="Clipboard with solid fill">
              <a:extLst>
                <a:ext uri="{FF2B5EF4-FFF2-40B4-BE49-F238E27FC236}">
                  <a16:creationId xmlns:a16="http://schemas.microsoft.com/office/drawing/2014/main" id="{11CF4F62-E17D-42B7-A06B-023446E61B75}"/>
                </a:ext>
              </a:extLst>
            </p:cNvPr>
            <p:cNvSpPr/>
            <p:nvPr/>
          </p:nvSpPr>
          <p:spPr>
            <a:xfrm>
              <a:off x="5550435" y="1978818"/>
              <a:ext cx="1599128" cy="1599128"/>
            </a:xfrm>
            <a:prstGeom prst="ellipse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3364820"/>
                <a:satOff val="-11474"/>
                <a:lumOff val="-191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 descr="Presentation with pie chart with solid fill">
              <a:extLst>
                <a:ext uri="{FF2B5EF4-FFF2-40B4-BE49-F238E27FC236}">
                  <a16:creationId xmlns:a16="http://schemas.microsoft.com/office/drawing/2014/main" id="{8BB9278E-4B88-42E9-B2E2-8578E507A0DF}"/>
                </a:ext>
              </a:extLst>
            </p:cNvPr>
            <p:cNvSpPr/>
            <p:nvPr/>
          </p:nvSpPr>
          <p:spPr>
            <a:xfrm>
              <a:off x="7686317" y="1978818"/>
              <a:ext cx="1599128" cy="1599128"/>
            </a:xfrm>
            <a:prstGeom prst="ellipse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5047230"/>
                <a:satOff val="-17210"/>
                <a:lumOff val="-286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13" descr="Shoe footprints with solid fill">
              <a:extLst>
                <a:ext uri="{FF2B5EF4-FFF2-40B4-BE49-F238E27FC236}">
                  <a16:creationId xmlns:a16="http://schemas.microsoft.com/office/drawing/2014/main" id="{B2193CCE-8EB7-467A-8D2D-434387192AA1}"/>
                </a:ext>
              </a:extLst>
            </p:cNvPr>
            <p:cNvSpPr/>
            <p:nvPr/>
          </p:nvSpPr>
          <p:spPr>
            <a:xfrm>
              <a:off x="9822199" y="1978818"/>
              <a:ext cx="1599128" cy="1599128"/>
            </a:xfrm>
            <a:prstGeom prst="ellipse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6729641"/>
                <a:satOff val="-22947"/>
                <a:lumOff val="-382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1B443BAC-22E7-4ED9-B8D8-3DB9C8338C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9200" y="2133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1E2C4-9878-4AEC-AAA3-4F2DA85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68" y="1691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D7680"/>
                </a:solidFill>
                <a:latin typeface="Andes Bold" panose="02000000000000000000" pitchFamily="50" charset="0"/>
              </a:rPr>
              <a:t>Goal 1</a:t>
            </a:r>
            <a:r>
              <a:rPr lang="en-US" dirty="0">
                <a:latin typeface="Andes" panose="02000000000000000000" pitchFamily="50" charset="0"/>
              </a:rPr>
              <a:t>: </a:t>
            </a:r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Estimate costs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7639B1-9AFC-4EBC-A02E-A3060D2DAE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68552501"/>
              </p:ext>
            </p:extLst>
          </p:nvPr>
        </p:nvGraphicFramePr>
        <p:xfrm>
          <a:off x="145868" y="700088"/>
          <a:ext cx="11900264" cy="655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81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1E2C4-9878-4AEC-AAA3-4F2DA85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8" y="0"/>
            <a:ext cx="11218818" cy="1325563"/>
          </a:xfrm>
        </p:spPr>
        <p:txBody>
          <a:bodyPr/>
          <a:lstStyle/>
          <a:p>
            <a:r>
              <a:rPr lang="en-US" b="1" dirty="0">
                <a:solidFill>
                  <a:srgbClr val="0D7680"/>
                </a:solidFill>
                <a:latin typeface="Andes Bold" panose="02000000000000000000" pitchFamily="50" charset="0"/>
              </a:rPr>
              <a:t>Goal 2</a:t>
            </a:r>
            <a:r>
              <a:rPr lang="en-US" b="1" dirty="0">
                <a:latin typeface="Andes Bold" panose="02000000000000000000" pitchFamily="50" charset="0"/>
              </a:rPr>
              <a:t>: </a:t>
            </a:r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Set up a system for estimating costs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D53E9E-09F7-41A8-A4DC-FD530955A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798521"/>
              </p:ext>
            </p:extLst>
          </p:nvPr>
        </p:nvGraphicFramePr>
        <p:xfrm>
          <a:off x="2656477" y="1481682"/>
          <a:ext cx="7582263" cy="516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3761D4-F01F-46B6-81A8-4B6C48BAE726}"/>
              </a:ext>
            </a:extLst>
          </p:cNvPr>
          <p:cNvSpPr txBox="1"/>
          <p:nvPr/>
        </p:nvSpPr>
        <p:spPr>
          <a:xfrm>
            <a:off x="9618617" y="5693619"/>
            <a:ext cx="2438400" cy="830997"/>
          </a:xfrm>
          <a:prstGeom prst="rect">
            <a:avLst/>
          </a:prstGeom>
          <a:noFill/>
          <a:ln w="19050">
            <a:solidFill>
              <a:srgbClr val="0D9FB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More accurate cost forecasts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3F4BA-59A3-4850-B2E3-3283573A8CD1}"/>
              </a:ext>
            </a:extLst>
          </p:cNvPr>
          <p:cNvCxnSpPr>
            <a:cxnSpLocks/>
          </p:cNvCxnSpPr>
          <p:nvPr/>
        </p:nvCxnSpPr>
        <p:spPr>
          <a:xfrm flipH="1">
            <a:off x="3006816" y="4166938"/>
            <a:ext cx="820602" cy="0"/>
          </a:xfrm>
          <a:prstGeom prst="straightConnector1">
            <a:avLst/>
          </a:prstGeom>
          <a:ln w="57150">
            <a:solidFill>
              <a:srgbClr val="0D76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722A9D-498D-4166-AE27-763B8FD6027C}"/>
              </a:ext>
            </a:extLst>
          </p:cNvPr>
          <p:cNvSpPr txBox="1"/>
          <p:nvPr/>
        </p:nvSpPr>
        <p:spPr>
          <a:xfrm>
            <a:off x="9618617" y="1669661"/>
            <a:ext cx="2438400" cy="1200329"/>
          </a:xfrm>
          <a:prstGeom prst="rect">
            <a:avLst/>
          </a:prstGeom>
          <a:noFill/>
          <a:ln w="19050">
            <a:solidFill>
              <a:srgbClr val="0D9FB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D7680"/>
                </a:solidFill>
              </a:rPr>
              <a:t>Include fields relevant for costing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0E632D-D53A-48B8-A327-B49F73FF8F2C}"/>
              </a:ext>
            </a:extLst>
          </p:cNvPr>
          <p:cNvCxnSpPr>
            <a:cxnSpLocks/>
          </p:cNvCxnSpPr>
          <p:nvPr/>
        </p:nvCxnSpPr>
        <p:spPr>
          <a:xfrm>
            <a:off x="9024258" y="6037717"/>
            <a:ext cx="594359" cy="0"/>
          </a:xfrm>
          <a:prstGeom prst="straightConnector1">
            <a:avLst/>
          </a:prstGeom>
          <a:ln w="57150">
            <a:solidFill>
              <a:srgbClr val="0D76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1F1E65-1A16-4867-9979-917558F2E34A}"/>
              </a:ext>
            </a:extLst>
          </p:cNvPr>
          <p:cNvCxnSpPr>
            <a:cxnSpLocks/>
          </p:cNvCxnSpPr>
          <p:nvPr/>
        </p:nvCxnSpPr>
        <p:spPr>
          <a:xfrm>
            <a:off x="9024258" y="2235196"/>
            <a:ext cx="594359" cy="0"/>
          </a:xfrm>
          <a:prstGeom prst="straightConnector1">
            <a:avLst/>
          </a:prstGeom>
          <a:ln w="57150">
            <a:solidFill>
              <a:srgbClr val="0D76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330228-665F-4A6B-A18B-34734E768701}"/>
              </a:ext>
            </a:extLst>
          </p:cNvPr>
          <p:cNvSpPr txBox="1"/>
          <p:nvPr/>
        </p:nvSpPr>
        <p:spPr>
          <a:xfrm>
            <a:off x="568416" y="3742172"/>
            <a:ext cx="2438400" cy="830997"/>
          </a:xfrm>
          <a:prstGeom prst="rect">
            <a:avLst/>
          </a:prstGeom>
          <a:noFill/>
          <a:ln w="19050">
            <a:solidFill>
              <a:srgbClr val="0D9FB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D7680"/>
                </a:solidFill>
              </a:rPr>
              <a:t>Comparisons of programs</a:t>
            </a:r>
          </a:p>
        </p:txBody>
      </p:sp>
    </p:spTree>
    <p:extLst>
      <p:ext uri="{BB962C8B-B14F-4D97-AF65-F5344CB8AC3E}">
        <p14:creationId xmlns:p14="http://schemas.microsoft.com/office/powerpoint/2010/main" val="8963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558C-ABE6-45D8-8A02-E3C957E7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Agenda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B653E9-5EED-4BB8-943B-5FB848800CEE}"/>
              </a:ext>
            </a:extLst>
          </p:cNvPr>
          <p:cNvGrpSpPr/>
          <p:nvPr/>
        </p:nvGrpSpPr>
        <p:grpSpPr>
          <a:xfrm>
            <a:off x="1075471" y="1690688"/>
            <a:ext cx="10142656" cy="4802187"/>
            <a:chOff x="1278671" y="1690687"/>
            <a:chExt cx="10142656" cy="4802187"/>
          </a:xfrm>
        </p:grpSpPr>
        <p:sp>
          <p:nvSpPr>
            <p:cNvPr id="5" name="Oval 4" descr="Bullseye outline">
              <a:extLst>
                <a:ext uri="{FF2B5EF4-FFF2-40B4-BE49-F238E27FC236}">
                  <a16:creationId xmlns:a16="http://schemas.microsoft.com/office/drawing/2014/main" id="{CDCFFDD4-42FF-4293-9B4D-20DCD11FCD00}"/>
                </a:ext>
              </a:extLst>
            </p:cNvPr>
            <p:cNvSpPr/>
            <p:nvPr/>
          </p:nvSpPr>
          <p:spPr>
            <a:xfrm>
              <a:off x="1278671" y="1978818"/>
              <a:ext cx="1599128" cy="1599128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D6C688D-7935-473D-870B-B132B36395E1}"/>
                </a:ext>
              </a:extLst>
            </p:cNvPr>
            <p:cNvSpPr/>
            <p:nvPr/>
          </p:nvSpPr>
          <p:spPr>
            <a:xfrm>
              <a:off x="3177282" y="1690687"/>
              <a:ext cx="2073671" cy="4802187"/>
            </a:xfrm>
            <a:custGeom>
              <a:avLst/>
              <a:gdLst>
                <a:gd name="connsiteX0" fmla="*/ 0 w 2073671"/>
                <a:gd name="connsiteY0" fmla="*/ 207367 h 4802187"/>
                <a:gd name="connsiteX1" fmla="*/ 207367 w 2073671"/>
                <a:gd name="connsiteY1" fmla="*/ 0 h 4802187"/>
                <a:gd name="connsiteX2" fmla="*/ 1866304 w 2073671"/>
                <a:gd name="connsiteY2" fmla="*/ 0 h 4802187"/>
                <a:gd name="connsiteX3" fmla="*/ 2073671 w 2073671"/>
                <a:gd name="connsiteY3" fmla="*/ 207367 h 4802187"/>
                <a:gd name="connsiteX4" fmla="*/ 2073671 w 2073671"/>
                <a:gd name="connsiteY4" fmla="*/ 4594820 h 4802187"/>
                <a:gd name="connsiteX5" fmla="*/ 1866304 w 2073671"/>
                <a:gd name="connsiteY5" fmla="*/ 4802187 h 4802187"/>
                <a:gd name="connsiteX6" fmla="*/ 207367 w 2073671"/>
                <a:gd name="connsiteY6" fmla="*/ 4802187 h 4802187"/>
                <a:gd name="connsiteX7" fmla="*/ 0 w 2073671"/>
                <a:gd name="connsiteY7" fmla="*/ 4594820 h 4802187"/>
                <a:gd name="connsiteX8" fmla="*/ 0 w 2073671"/>
                <a:gd name="connsiteY8" fmla="*/ 207367 h 480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71" h="4802187">
                  <a:moveTo>
                    <a:pt x="0" y="207367"/>
                  </a:moveTo>
                  <a:cubicBezTo>
                    <a:pt x="0" y="92841"/>
                    <a:pt x="92841" y="0"/>
                    <a:pt x="207367" y="0"/>
                  </a:cubicBezTo>
                  <a:lnTo>
                    <a:pt x="1866304" y="0"/>
                  </a:lnTo>
                  <a:cubicBezTo>
                    <a:pt x="1980830" y="0"/>
                    <a:pt x="2073671" y="92841"/>
                    <a:pt x="2073671" y="207367"/>
                  </a:cubicBezTo>
                  <a:lnTo>
                    <a:pt x="2073671" y="4594820"/>
                  </a:lnTo>
                  <a:cubicBezTo>
                    <a:pt x="2073671" y="4709346"/>
                    <a:pt x="1980830" y="4802187"/>
                    <a:pt x="1866304" y="4802187"/>
                  </a:cubicBezTo>
                  <a:lnTo>
                    <a:pt x="207367" y="4802187"/>
                  </a:lnTo>
                  <a:cubicBezTo>
                    <a:pt x="92841" y="4802187"/>
                    <a:pt x="0" y="4709346"/>
                    <a:pt x="0" y="4594820"/>
                  </a:cubicBezTo>
                  <a:lnTo>
                    <a:pt x="0" y="207367"/>
                  </a:lnTo>
                  <a:close/>
                </a:path>
              </a:pathLst>
            </a:custGeom>
            <a:solidFill>
              <a:srgbClr val="FFF1E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689636"/>
                <a:satOff val="-4355"/>
                <a:lumOff val="-2941"/>
                <a:alphaOff val="0"/>
              </a:schemeClr>
            </a:fillRef>
            <a:effectRef idx="0">
              <a:schemeClr val="accent5">
                <a:hueOff val="-1689636"/>
                <a:satOff val="-4355"/>
                <a:lumOff val="-2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2098674" rIns="177800" bIns="1138239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>
                <a:latin typeface="+mj-lt"/>
                <a:cs typeface="Arial" panose="020B0604020202020204" pitchFamily="34" charset="0"/>
              </a:endParaRP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  <a:latin typeface="Andes" panose="02000000000000000000" pitchFamily="50" charset="0"/>
                  <a:cs typeface="Arial" panose="020B0604020202020204" pitchFamily="34" charset="0"/>
                </a:rPr>
                <a:t>Why should we cost out PADIN (and probably </a:t>
              </a:r>
              <a:r>
                <a:rPr lang="en-US" sz="2500" b="0" kern="1200" dirty="0" err="1">
                  <a:solidFill>
                    <a:schemeClr val="tx1"/>
                  </a:solidFill>
                  <a:latin typeface="Andes" panose="02000000000000000000" pitchFamily="50" charset="0"/>
                  <a:ea typeface="Malgun Gothic" panose="020B0503020000020004" pitchFamily="34" charset="-127"/>
                  <a:cs typeface="Arial" panose="020B0604020202020204" pitchFamily="34" charset="0"/>
                </a:rPr>
                <a:t>Crianca</a:t>
              </a:r>
              <a:r>
                <a:rPr lang="en-US" sz="2500" b="0" kern="1200" dirty="0">
                  <a:solidFill>
                    <a:schemeClr val="tx1"/>
                  </a:solidFill>
                  <a:latin typeface="Andes" panose="02000000000000000000" pitchFamily="50" charset="0"/>
                  <a:ea typeface="Malgun Gothic" panose="020B0503020000020004" pitchFamily="34" charset="-127"/>
                  <a:cs typeface="Arial" panose="020B0604020202020204" pitchFamily="34" charset="0"/>
                </a:rPr>
                <a:t> </a:t>
              </a:r>
              <a:r>
                <a:rPr lang="en-US" sz="2500" b="0" kern="1200" dirty="0" err="1">
                  <a:solidFill>
                    <a:schemeClr val="tx1"/>
                  </a:solidFill>
                  <a:latin typeface="Andes" panose="02000000000000000000" pitchFamily="50" charset="0"/>
                  <a:ea typeface="Malgun Gothic" panose="020B0503020000020004" pitchFamily="34" charset="-127"/>
                  <a:cs typeface="Arial" panose="020B0604020202020204" pitchFamily="34" charset="0"/>
                </a:rPr>
                <a:t>Feliz</a:t>
              </a:r>
              <a:r>
                <a:rPr lang="en-US" sz="2500" b="0" kern="1200" dirty="0">
                  <a:solidFill>
                    <a:schemeClr val="tx1"/>
                  </a:solidFill>
                  <a:latin typeface="Andes" panose="02000000000000000000" pitchFamily="50" charset="0"/>
                  <a:ea typeface="Malgun Gothic" panose="020B0503020000020004" pitchFamily="34" charset="-127"/>
                  <a:cs typeface="Arial" panose="020B0604020202020204" pitchFamily="34" charset="0"/>
                </a:rPr>
                <a:t>)</a:t>
              </a:r>
              <a:r>
                <a:rPr lang="en-US" sz="2500" kern="1200" dirty="0">
                  <a:solidFill>
                    <a:schemeClr val="tx1"/>
                  </a:solidFill>
                  <a:latin typeface="Andes" panose="02000000000000000000" pitchFamily="50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" name="Oval 7" descr="Money with solid fill">
              <a:extLst>
                <a:ext uri="{FF2B5EF4-FFF2-40B4-BE49-F238E27FC236}">
                  <a16:creationId xmlns:a16="http://schemas.microsoft.com/office/drawing/2014/main" id="{6D769084-03E0-45AC-8832-EAD02072DDEA}"/>
                </a:ext>
              </a:extLst>
            </p:cNvPr>
            <p:cNvSpPr/>
            <p:nvPr/>
          </p:nvSpPr>
          <p:spPr>
            <a:xfrm>
              <a:off x="3414553" y="1978818"/>
              <a:ext cx="1599128" cy="1599128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1682410"/>
                <a:satOff val="-5737"/>
                <a:lumOff val="-95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9" descr="Clipboard with solid fill">
              <a:extLst>
                <a:ext uri="{FF2B5EF4-FFF2-40B4-BE49-F238E27FC236}">
                  <a16:creationId xmlns:a16="http://schemas.microsoft.com/office/drawing/2014/main" id="{11CF4F62-E17D-42B7-A06B-023446E61B75}"/>
                </a:ext>
              </a:extLst>
            </p:cNvPr>
            <p:cNvSpPr/>
            <p:nvPr/>
          </p:nvSpPr>
          <p:spPr>
            <a:xfrm>
              <a:off x="5550435" y="1978818"/>
              <a:ext cx="1599128" cy="1599128"/>
            </a:xfrm>
            <a:prstGeom prst="ellipse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3364820"/>
                <a:satOff val="-11474"/>
                <a:lumOff val="-191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 descr="Presentation with pie chart with solid fill">
              <a:extLst>
                <a:ext uri="{FF2B5EF4-FFF2-40B4-BE49-F238E27FC236}">
                  <a16:creationId xmlns:a16="http://schemas.microsoft.com/office/drawing/2014/main" id="{8BB9278E-4B88-42E9-B2E2-8578E507A0DF}"/>
                </a:ext>
              </a:extLst>
            </p:cNvPr>
            <p:cNvSpPr/>
            <p:nvPr/>
          </p:nvSpPr>
          <p:spPr>
            <a:xfrm>
              <a:off x="7686317" y="1978818"/>
              <a:ext cx="1599128" cy="1599128"/>
            </a:xfrm>
            <a:prstGeom prst="ellipse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5047230"/>
                <a:satOff val="-17210"/>
                <a:lumOff val="-286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13" descr="Shoe footprints with solid fill">
              <a:extLst>
                <a:ext uri="{FF2B5EF4-FFF2-40B4-BE49-F238E27FC236}">
                  <a16:creationId xmlns:a16="http://schemas.microsoft.com/office/drawing/2014/main" id="{B2193CCE-8EB7-467A-8D2D-434387192AA1}"/>
                </a:ext>
              </a:extLst>
            </p:cNvPr>
            <p:cNvSpPr/>
            <p:nvPr/>
          </p:nvSpPr>
          <p:spPr>
            <a:xfrm>
              <a:off x="9822199" y="1978818"/>
              <a:ext cx="1599128" cy="1599128"/>
            </a:xfrm>
            <a:prstGeom prst="ellipse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6729641"/>
                <a:satOff val="-22947"/>
                <a:lumOff val="-382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1B443BAC-22E7-4ED9-B8D8-3DB9C8338C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9200" y="2133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7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DF56-B6B8-4614-9C34-4C2EE743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" y="16616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D7680"/>
                </a:solidFill>
                <a:latin typeface="Andes" panose="02000000000000000000" pitchFamily="50" charset="0"/>
              </a:rPr>
              <a:t>Accurate cost data can tell us a lot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0D0CE1-6D78-430C-90D4-C667A62F7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15514"/>
              </p:ext>
            </p:extLst>
          </p:nvPr>
        </p:nvGraphicFramePr>
        <p:xfrm>
          <a:off x="-150736" y="1480310"/>
          <a:ext cx="11669636" cy="5075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BCE427-28A8-4BCF-A7E7-22E00743162D}"/>
              </a:ext>
            </a:extLst>
          </p:cNvPr>
          <p:cNvSpPr txBox="1"/>
          <p:nvPr/>
        </p:nvSpPr>
        <p:spPr>
          <a:xfrm>
            <a:off x="7973817" y="1480310"/>
            <a:ext cx="4013902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es" panose="02000000000000000000" pitchFamily="50" charset="0"/>
              </a:rPr>
              <a:t>How much did/will program cost?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B56BE5-2D91-4EE0-8C50-FEC5AEE61BE8}"/>
              </a:ext>
            </a:extLst>
          </p:cNvPr>
          <p:cNvCxnSpPr>
            <a:cxnSpLocks/>
          </p:cNvCxnSpPr>
          <p:nvPr/>
        </p:nvCxnSpPr>
        <p:spPr>
          <a:xfrm>
            <a:off x="7389107" y="1799462"/>
            <a:ext cx="58471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2E2D28-75E8-4465-BDDE-AAEB5ABA8230}"/>
              </a:ext>
            </a:extLst>
          </p:cNvPr>
          <p:cNvCxnSpPr>
            <a:cxnSpLocks/>
          </p:cNvCxnSpPr>
          <p:nvPr/>
        </p:nvCxnSpPr>
        <p:spPr>
          <a:xfrm flipH="1">
            <a:off x="3427763" y="3407385"/>
            <a:ext cx="74354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76AA32-940D-4A54-8C0D-3F86C7F9BF44}"/>
              </a:ext>
            </a:extLst>
          </p:cNvPr>
          <p:cNvSpPr txBox="1"/>
          <p:nvPr/>
        </p:nvSpPr>
        <p:spPr>
          <a:xfrm>
            <a:off x="185965" y="3024370"/>
            <a:ext cx="3241798" cy="70788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es" panose="02000000000000000000" pitchFamily="50" charset="0"/>
              </a:rPr>
              <a:t>What is the cost per beneficiary?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F00B7-3449-4B3E-B41A-A6FB844D505D}"/>
              </a:ext>
            </a:extLst>
          </p:cNvPr>
          <p:cNvSpPr txBox="1"/>
          <p:nvPr/>
        </p:nvSpPr>
        <p:spPr>
          <a:xfrm>
            <a:off x="7973817" y="1940657"/>
            <a:ext cx="3757666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es" panose="02000000000000000000" pitchFamily="50" charset="0"/>
              </a:rPr>
              <a:t>How much will it cost at scale?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DC8C13-87C2-4163-AB7C-6D62BA5DC882}"/>
              </a:ext>
            </a:extLst>
          </p:cNvPr>
          <p:cNvCxnSpPr>
            <a:cxnSpLocks/>
          </p:cNvCxnSpPr>
          <p:nvPr/>
        </p:nvCxnSpPr>
        <p:spPr>
          <a:xfrm>
            <a:off x="7389107" y="2140712"/>
            <a:ext cx="58471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014E0B-EBBE-4314-AE83-76F95826D06B}"/>
              </a:ext>
            </a:extLst>
          </p:cNvPr>
          <p:cNvSpPr txBox="1"/>
          <p:nvPr/>
        </p:nvSpPr>
        <p:spPr>
          <a:xfrm>
            <a:off x="7925505" y="2406738"/>
            <a:ext cx="4357883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es" panose="02000000000000000000" pitchFamily="50" charset="0"/>
              </a:rPr>
              <a:t>What are the largest drivers of cost?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7D1AC3-F401-4F27-BF33-A8C72624ED3B}"/>
              </a:ext>
            </a:extLst>
          </p:cNvPr>
          <p:cNvCxnSpPr>
            <a:cxnSpLocks/>
          </p:cNvCxnSpPr>
          <p:nvPr/>
        </p:nvCxnSpPr>
        <p:spPr>
          <a:xfrm>
            <a:off x="7389107" y="2480584"/>
            <a:ext cx="58471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0C4E1A-BC13-4AEA-BDBA-F0158ECD081D}"/>
              </a:ext>
            </a:extLst>
          </p:cNvPr>
          <p:cNvSpPr txBox="1"/>
          <p:nvPr/>
        </p:nvSpPr>
        <p:spPr>
          <a:xfrm>
            <a:off x="8101935" y="4120997"/>
            <a:ext cx="3757666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es" panose="02000000000000000000" pitchFamily="50" charset="0"/>
              </a:rPr>
              <a:t>Do benefits outweigh costs?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B742F3-04DD-4E36-A669-C77901413D0B}"/>
              </a:ext>
            </a:extLst>
          </p:cNvPr>
          <p:cNvCxnSpPr>
            <a:cxnSpLocks/>
          </p:cNvCxnSpPr>
          <p:nvPr/>
        </p:nvCxnSpPr>
        <p:spPr>
          <a:xfrm>
            <a:off x="7481200" y="4326591"/>
            <a:ext cx="58471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018DBB-1BD0-4AE0-9E18-BA451D872D39}"/>
              </a:ext>
            </a:extLst>
          </p:cNvPr>
          <p:cNvCxnSpPr>
            <a:cxnSpLocks/>
          </p:cNvCxnSpPr>
          <p:nvPr/>
        </p:nvCxnSpPr>
        <p:spPr>
          <a:xfrm flipH="1">
            <a:off x="3376107" y="5996156"/>
            <a:ext cx="423428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466D07-C001-47FD-A68F-1E5905E51ADB}"/>
              </a:ext>
            </a:extLst>
          </p:cNvPr>
          <p:cNvSpPr txBox="1"/>
          <p:nvPr/>
        </p:nvSpPr>
        <p:spPr>
          <a:xfrm>
            <a:off x="134308" y="5539704"/>
            <a:ext cx="3241798" cy="101566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es" panose="02000000000000000000" pitchFamily="50" charset="0"/>
              </a:rPr>
              <a:t>What is the least expensive way to achieve a certain impact?</a:t>
            </a:r>
          </a:p>
        </p:txBody>
      </p:sp>
    </p:spTree>
    <p:extLst>
      <p:ext uri="{BB962C8B-B14F-4D97-AF65-F5344CB8AC3E}">
        <p14:creationId xmlns:p14="http://schemas.microsoft.com/office/powerpoint/2010/main" val="162907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558C-ABE6-45D8-8A02-E3C957E7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es" panose="02000000000000000000" pitchFamily="50" charset="0"/>
              </a:rPr>
              <a:t>Agenda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B653E9-5EED-4BB8-943B-5FB848800CEE}"/>
              </a:ext>
            </a:extLst>
          </p:cNvPr>
          <p:cNvGrpSpPr/>
          <p:nvPr/>
        </p:nvGrpSpPr>
        <p:grpSpPr>
          <a:xfrm>
            <a:off x="1075471" y="1690688"/>
            <a:ext cx="10142656" cy="4802187"/>
            <a:chOff x="1278671" y="1690687"/>
            <a:chExt cx="10142656" cy="4802187"/>
          </a:xfrm>
        </p:grpSpPr>
        <p:sp>
          <p:nvSpPr>
            <p:cNvPr id="5" name="Oval 4" descr="Bullseye outline">
              <a:extLst>
                <a:ext uri="{FF2B5EF4-FFF2-40B4-BE49-F238E27FC236}">
                  <a16:creationId xmlns:a16="http://schemas.microsoft.com/office/drawing/2014/main" id="{CDCFFDD4-42FF-4293-9B4D-20DCD11FCD00}"/>
                </a:ext>
              </a:extLst>
            </p:cNvPr>
            <p:cNvSpPr/>
            <p:nvPr/>
          </p:nvSpPr>
          <p:spPr>
            <a:xfrm>
              <a:off x="1278671" y="1978818"/>
              <a:ext cx="1599128" cy="1599128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Oval 7" descr="Money with solid fill">
              <a:extLst>
                <a:ext uri="{FF2B5EF4-FFF2-40B4-BE49-F238E27FC236}">
                  <a16:creationId xmlns:a16="http://schemas.microsoft.com/office/drawing/2014/main" id="{6D769084-03E0-45AC-8832-EAD02072DDEA}"/>
                </a:ext>
              </a:extLst>
            </p:cNvPr>
            <p:cNvSpPr/>
            <p:nvPr/>
          </p:nvSpPr>
          <p:spPr>
            <a:xfrm>
              <a:off x="3414553" y="1978818"/>
              <a:ext cx="1599128" cy="1599128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1682410"/>
                <a:satOff val="-5737"/>
                <a:lumOff val="-95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F5CAA2A-667D-41B7-8691-DE3711603E9E}"/>
                </a:ext>
              </a:extLst>
            </p:cNvPr>
            <p:cNvSpPr/>
            <p:nvPr/>
          </p:nvSpPr>
          <p:spPr>
            <a:xfrm>
              <a:off x="5313164" y="1690687"/>
              <a:ext cx="2073671" cy="4802187"/>
            </a:xfrm>
            <a:custGeom>
              <a:avLst/>
              <a:gdLst>
                <a:gd name="connsiteX0" fmla="*/ 0 w 2073671"/>
                <a:gd name="connsiteY0" fmla="*/ 207367 h 4802187"/>
                <a:gd name="connsiteX1" fmla="*/ 207367 w 2073671"/>
                <a:gd name="connsiteY1" fmla="*/ 0 h 4802187"/>
                <a:gd name="connsiteX2" fmla="*/ 1866304 w 2073671"/>
                <a:gd name="connsiteY2" fmla="*/ 0 h 4802187"/>
                <a:gd name="connsiteX3" fmla="*/ 2073671 w 2073671"/>
                <a:gd name="connsiteY3" fmla="*/ 207367 h 4802187"/>
                <a:gd name="connsiteX4" fmla="*/ 2073671 w 2073671"/>
                <a:gd name="connsiteY4" fmla="*/ 4594820 h 4802187"/>
                <a:gd name="connsiteX5" fmla="*/ 1866304 w 2073671"/>
                <a:gd name="connsiteY5" fmla="*/ 4802187 h 4802187"/>
                <a:gd name="connsiteX6" fmla="*/ 207367 w 2073671"/>
                <a:gd name="connsiteY6" fmla="*/ 4802187 h 4802187"/>
                <a:gd name="connsiteX7" fmla="*/ 0 w 2073671"/>
                <a:gd name="connsiteY7" fmla="*/ 4594820 h 4802187"/>
                <a:gd name="connsiteX8" fmla="*/ 0 w 2073671"/>
                <a:gd name="connsiteY8" fmla="*/ 207367 h 480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671" h="4802187">
                  <a:moveTo>
                    <a:pt x="0" y="207367"/>
                  </a:moveTo>
                  <a:cubicBezTo>
                    <a:pt x="0" y="92841"/>
                    <a:pt x="92841" y="0"/>
                    <a:pt x="207367" y="0"/>
                  </a:cubicBezTo>
                  <a:lnTo>
                    <a:pt x="1866304" y="0"/>
                  </a:lnTo>
                  <a:cubicBezTo>
                    <a:pt x="1980830" y="0"/>
                    <a:pt x="2073671" y="92841"/>
                    <a:pt x="2073671" y="207367"/>
                  </a:cubicBezTo>
                  <a:lnTo>
                    <a:pt x="2073671" y="4594820"/>
                  </a:lnTo>
                  <a:cubicBezTo>
                    <a:pt x="2073671" y="4709346"/>
                    <a:pt x="1980830" y="4802187"/>
                    <a:pt x="1866304" y="4802187"/>
                  </a:cubicBezTo>
                  <a:lnTo>
                    <a:pt x="207367" y="4802187"/>
                  </a:lnTo>
                  <a:cubicBezTo>
                    <a:pt x="92841" y="4802187"/>
                    <a:pt x="0" y="4709346"/>
                    <a:pt x="0" y="4594820"/>
                  </a:cubicBezTo>
                  <a:lnTo>
                    <a:pt x="0" y="207367"/>
                  </a:lnTo>
                  <a:close/>
                </a:path>
              </a:pathLst>
            </a:custGeom>
            <a:solidFill>
              <a:srgbClr val="A3C5C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0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2098674" rIns="177800" bIns="1138239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  <a:latin typeface="Andes" panose="02000000000000000000" pitchFamily="50" charset="0"/>
                </a:rPr>
                <a:t>How did we collect cost data for PADIN?</a:t>
              </a:r>
            </a:p>
          </p:txBody>
        </p:sp>
        <p:sp>
          <p:nvSpPr>
            <p:cNvPr id="10" name="Oval 9" descr="Clipboard with solid fill">
              <a:extLst>
                <a:ext uri="{FF2B5EF4-FFF2-40B4-BE49-F238E27FC236}">
                  <a16:creationId xmlns:a16="http://schemas.microsoft.com/office/drawing/2014/main" id="{11CF4F62-E17D-42B7-A06B-023446E61B75}"/>
                </a:ext>
              </a:extLst>
            </p:cNvPr>
            <p:cNvSpPr/>
            <p:nvPr/>
          </p:nvSpPr>
          <p:spPr>
            <a:xfrm>
              <a:off x="5550435" y="1978818"/>
              <a:ext cx="1599128" cy="1599128"/>
            </a:xfrm>
            <a:prstGeom prst="ellipse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3364820"/>
                <a:satOff val="-11474"/>
                <a:lumOff val="-191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 descr="Presentation with pie chart with solid fill">
              <a:extLst>
                <a:ext uri="{FF2B5EF4-FFF2-40B4-BE49-F238E27FC236}">
                  <a16:creationId xmlns:a16="http://schemas.microsoft.com/office/drawing/2014/main" id="{8BB9278E-4B88-42E9-B2E2-8578E507A0DF}"/>
                </a:ext>
              </a:extLst>
            </p:cNvPr>
            <p:cNvSpPr/>
            <p:nvPr/>
          </p:nvSpPr>
          <p:spPr>
            <a:xfrm>
              <a:off x="7686317" y="1978818"/>
              <a:ext cx="1599128" cy="1599128"/>
            </a:xfrm>
            <a:prstGeom prst="ellipse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5047230"/>
                <a:satOff val="-17210"/>
                <a:lumOff val="-286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13" descr="Shoe footprints with solid fill">
              <a:extLst>
                <a:ext uri="{FF2B5EF4-FFF2-40B4-BE49-F238E27FC236}">
                  <a16:creationId xmlns:a16="http://schemas.microsoft.com/office/drawing/2014/main" id="{B2193CCE-8EB7-467A-8D2D-434387192AA1}"/>
                </a:ext>
              </a:extLst>
            </p:cNvPr>
            <p:cNvSpPr/>
            <p:nvPr/>
          </p:nvSpPr>
          <p:spPr>
            <a:xfrm>
              <a:off x="9822199" y="1978818"/>
              <a:ext cx="1599128" cy="1599128"/>
            </a:xfrm>
            <a:prstGeom prst="ellipse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6729641"/>
                <a:satOff val="-22947"/>
                <a:lumOff val="-382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1B443BAC-22E7-4ED9-B8D8-3DB9C8338C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9200" y="2133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5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CF3C-D632-45DB-AA8C-3CB065A9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D7680"/>
                </a:solidFill>
                <a:latin typeface="Andes" panose="02000000000000000000" pitchFamily="50" charset="0"/>
              </a:rPr>
              <a:t>Multiple sources of data….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6B0706-5ED8-47A1-BE69-F0C98EAA511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451240"/>
              </p:ext>
            </p:extLst>
          </p:nvPr>
        </p:nvGraphicFramePr>
        <p:xfrm>
          <a:off x="551474" y="1676450"/>
          <a:ext cx="11319497" cy="4830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421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964</Words>
  <Application>Microsoft Office PowerPoint</Application>
  <PresentationFormat>Widescreen</PresentationFormat>
  <Paragraphs>165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Malgun Gothic</vt:lpstr>
      <vt:lpstr>Andes</vt:lpstr>
      <vt:lpstr>Andes Bold</vt:lpstr>
      <vt:lpstr>Andes ExtraLight</vt:lpstr>
      <vt:lpstr>Arial</vt:lpstr>
      <vt:lpstr>Calibri</vt:lpstr>
      <vt:lpstr>Calibri Light</vt:lpstr>
      <vt:lpstr>Office Theme</vt:lpstr>
      <vt:lpstr>Cost Implications of the Early Childhood Development Support program (PADIN) in Ceará, Brazil  Alaka Holla Samuel Fishman Kamila Nascimento Yilin Pan  April 27, 2021</vt:lpstr>
      <vt:lpstr>Agenda</vt:lpstr>
      <vt:lpstr>Agenda</vt:lpstr>
      <vt:lpstr>Goal 1: Estimate costs</vt:lpstr>
      <vt:lpstr>Goal 2: Set up a system for estimating costs</vt:lpstr>
      <vt:lpstr>Agenda</vt:lpstr>
      <vt:lpstr>Accurate cost data can tell us a lot</vt:lpstr>
      <vt:lpstr>Agenda</vt:lpstr>
      <vt:lpstr>Multiple sources of data….</vt:lpstr>
      <vt:lpstr>…from 32 municipalities</vt:lpstr>
      <vt:lpstr>Cost structure and data availability</vt:lpstr>
      <vt:lpstr>Agenda</vt:lpstr>
      <vt:lpstr>Cost of PADIN per child per month in Ceará, Brazil (Borne by the municipality in 2018-2019, expressed in Brazilian Real)</vt:lpstr>
      <vt:lpstr>PowerPoint Presentation</vt:lpstr>
      <vt:lpstr>PowerPoint Presentation</vt:lpstr>
      <vt:lpstr>PowerPoint Presentation</vt:lpstr>
      <vt:lpstr>Variation in cost of supervisor’ time per child per month is driven by both the salary level and % of time devoted to PADIN</vt:lpstr>
      <vt:lpstr>PowerPoint Presentation</vt:lpstr>
      <vt:lpstr>PowerPoint Presentation</vt:lpstr>
      <vt:lpstr>Cost of transportation per child per month: no clear pattern on which way is less costly due to large variation within each group </vt:lpstr>
      <vt:lpstr>PowerPoint Presentation</vt:lpstr>
      <vt:lpstr>Half of the municipalities provided community meetings once a month, while a third twice a month </vt:lpstr>
      <vt:lpstr>PowerPoint Presentation</vt:lpstr>
      <vt:lpstr>Supervisor’s training</vt:lpstr>
      <vt:lpstr>Agenda</vt:lpstr>
      <vt:lpstr>What information is missing?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Pan</dc:creator>
  <cp:lastModifiedBy>Yilin Pan</cp:lastModifiedBy>
  <cp:revision>1</cp:revision>
  <dcterms:created xsi:type="dcterms:W3CDTF">2021-03-11T21:08:49Z</dcterms:created>
  <dcterms:modified xsi:type="dcterms:W3CDTF">2021-04-27T15:31:20Z</dcterms:modified>
</cp:coreProperties>
</file>