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03c9e8f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03c9e8f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703c9e8f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703c9e8f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703c9e8f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703c9e8f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03c9e8f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03c9e8f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Match Maker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Purpose</a:t>
            </a:r>
            <a:endParaRPr/>
          </a:p>
        </p:txBody>
      </p:sp>
      <p:sp>
        <p:nvSpPr>
          <p:cNvPr id="92" name="Google Shape;92;p14"/>
          <p:cNvSpPr txBox="1"/>
          <p:nvPr>
            <p:ph idx="1" type="body"/>
          </p:nvPr>
        </p:nvSpPr>
        <p:spPr>
          <a:xfrm>
            <a:off x="729450" y="207887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Match Maker</a:t>
            </a:r>
            <a:r>
              <a:rPr lang="en-GB"/>
              <a:t> is a new night-planner/dating app for active, social, millennials in the Montreal area. </a:t>
            </a:r>
            <a:endParaRPr/>
          </a:p>
        </p:txBody>
      </p:sp>
      <p:sp>
        <p:nvSpPr>
          <p:cNvPr id="93" name="Google Shape;93;p14"/>
          <p:cNvSpPr txBox="1"/>
          <p:nvPr>
            <p:ph type="title"/>
          </p:nvPr>
        </p:nvSpPr>
        <p:spPr>
          <a:xfrm>
            <a:off x="727650" y="3116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Description</a:t>
            </a:r>
            <a:endParaRPr/>
          </a:p>
        </p:txBody>
      </p:sp>
      <p:sp>
        <p:nvSpPr>
          <p:cNvPr id="94" name="Google Shape;94;p14"/>
          <p:cNvSpPr txBox="1"/>
          <p:nvPr>
            <p:ph idx="1" type="body"/>
          </p:nvPr>
        </p:nvSpPr>
        <p:spPr>
          <a:xfrm>
            <a:off x="727650" y="3876525"/>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app </a:t>
            </a:r>
            <a:r>
              <a:rPr lang="en-GB"/>
              <a:t>helps users decide where to spend their days and nights based on the activity of users in different neighborhoods around Montreal.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Continued..</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First, you sign yourself up to this app by email, facebook or instagram. You fill up your personal information like school, interests, address etc.</a:t>
            </a:r>
            <a:endParaRPr/>
          </a:p>
          <a:p>
            <a:pPr indent="0" lvl="0" marL="0" rtl="0" algn="l">
              <a:spcBef>
                <a:spcPts val="1600"/>
              </a:spcBef>
              <a:spcAft>
                <a:spcPts val="0"/>
              </a:spcAft>
              <a:buNone/>
            </a:pPr>
            <a:r>
              <a:rPr lang="en-GB"/>
              <a:t>Then check out the map to see where other users are hanging out. If the zone is red, that means this neighborhood is popular and might be a great place to start. If that’s not enough, click on a zone and check out the “Match Thread”:  a message board curated by the users in that zone throughout the day.</a:t>
            </a:r>
            <a:endParaRPr/>
          </a:p>
          <a:p>
            <a:pPr indent="0" lvl="0" marL="0" rtl="0" algn="l">
              <a:spcBef>
                <a:spcPts val="1600"/>
              </a:spcBef>
              <a:spcAft>
                <a:spcPts val="1600"/>
              </a:spcAft>
              <a:buNone/>
            </a:pPr>
            <a:r>
              <a:rPr lang="en-GB"/>
              <a:t>This thread will let you know what’s really going on (are there lines, are there cover charges, where’s the biggest party happening).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7650" y="13341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you have arrived at your location, Match Maker allows you to see active users in the area. If you want to strike up a conversation, send them a “</a:t>
            </a:r>
            <a:r>
              <a:rPr lang="en-GB"/>
              <a:t>Spark</a:t>
            </a:r>
            <a:r>
              <a:rPr lang="en-GB"/>
              <a:t>.” If they accept, you can begin chatting and, if you both agree, you can meet your match right then and there.</a:t>
            </a:r>
            <a:endParaRPr/>
          </a:p>
          <a:p>
            <a:pPr indent="0" lvl="0" marL="0" rtl="0" algn="l">
              <a:spcBef>
                <a:spcPts val="1600"/>
              </a:spcBef>
              <a:spcAft>
                <a:spcPts val="0"/>
              </a:spcAft>
              <a:buNone/>
            </a:pPr>
            <a:r>
              <a:rPr lang="en-GB"/>
              <a:t>Match Matcher is the dating app for the thousands of people who are tired of the same old app. Rather than spending hours sifting through matches that may hopefully end in an exciting date, Statiq allows you to cut the BS and meet a new person whenever and wherever you want.</a:t>
            </a:r>
            <a:endParaRPr/>
          </a:p>
          <a:p>
            <a:pPr indent="0" lvl="0" marL="0" rtl="0" algn="l">
              <a:spcBef>
                <a:spcPts val="1600"/>
              </a:spcBef>
              <a:spcAft>
                <a:spcPts val="1600"/>
              </a:spcAft>
              <a:buNone/>
            </a:pPr>
            <a:r>
              <a:rPr lang="en-GB"/>
              <a:t>We hope that you like this new way of connecting people.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