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  <p:sldMasterId id="2147483798" r:id="rId5"/>
  </p:sldMasterIdLst>
  <p:notesMasterIdLst>
    <p:notesMasterId r:id="rId20"/>
  </p:notesMasterIdLst>
  <p:sldIdLst>
    <p:sldId id="440" r:id="rId6"/>
    <p:sldId id="446" r:id="rId7"/>
    <p:sldId id="441" r:id="rId8"/>
    <p:sldId id="404" r:id="rId9"/>
    <p:sldId id="444" r:id="rId10"/>
    <p:sldId id="422" r:id="rId11"/>
    <p:sldId id="430" r:id="rId12"/>
    <p:sldId id="433" r:id="rId13"/>
    <p:sldId id="434" r:id="rId14"/>
    <p:sldId id="398" r:id="rId15"/>
    <p:sldId id="445" r:id="rId16"/>
    <p:sldId id="423" r:id="rId17"/>
    <p:sldId id="447" r:id="rId18"/>
    <p:sldId id="435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AB"/>
    <a:srgbClr val="FFFFFF"/>
    <a:srgbClr val="000000"/>
    <a:srgbClr val="0556CD"/>
    <a:srgbClr val="FEC20D"/>
    <a:srgbClr val="004581"/>
    <a:srgbClr val="1A1718"/>
    <a:srgbClr val="CCCCFF"/>
    <a:srgbClr val="CC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F3C3-C34B-4F83-A35B-05F2F0CFE711}" v="4" dt="2022-11-15T10:54:17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768"/>
  </p:normalViewPr>
  <p:slideViewPr>
    <p:cSldViewPr snapToGrid="0">
      <p:cViewPr>
        <p:scale>
          <a:sx n="100" d="100"/>
          <a:sy n="100" d="100"/>
        </p:scale>
        <p:origin x="970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3010"/>
            <a:ext cx="3352800" cy="6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8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44727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352060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40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158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1411822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556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50698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05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5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959510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02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175502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090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670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46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86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60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2305675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85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57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34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4026930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2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176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416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395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 userDrawn="1"/>
        </p:nvGrpSpPr>
        <p:grpSpPr>
          <a:xfrm>
            <a:off x="-9458" y="0"/>
            <a:ext cx="9137515" cy="4914900"/>
            <a:chOff x="-1" y="0"/>
            <a:chExt cx="9137515" cy="4914900"/>
          </a:xfrm>
        </p:grpSpPr>
        <p:grpSp>
          <p:nvGrpSpPr>
            <p:cNvPr id="103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pic>
        <p:nvPicPr>
          <p:cNvPr id="100" name="Picture 9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45" y="57035"/>
            <a:ext cx="1421281" cy="3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2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70058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82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98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720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568689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60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28404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345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8773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86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656715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754387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597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420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35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2667250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0410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10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806041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416612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567160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baseline="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here to enter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pic>
        <p:nvPicPr>
          <p:cNvPr id="100" name="Picture 9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45" y="57035"/>
            <a:ext cx="1421281" cy="3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323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615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975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755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846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53450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075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729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881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87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612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1970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851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53134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0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42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7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7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7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  <p:sldLayoutId id="2147483736" r:id="rId38"/>
    <p:sldLayoutId id="2147483737" r:id="rId39"/>
    <p:sldLayoutId id="2147483738" r:id="rId40"/>
    <p:sldLayoutId id="2147483739" r:id="rId41"/>
    <p:sldLayoutId id="2147483740" r:id="rId42"/>
    <p:sldLayoutId id="2147483741" r:id="rId43"/>
    <p:sldLayoutId id="2147483742" r:id="rId44"/>
    <p:sldLayoutId id="2147483743" r:id="rId45"/>
    <p:sldLayoutId id="2147483744" r:id="rId46"/>
    <p:sldLayoutId id="2147483745" r:id="rId47"/>
    <p:sldLayoutId id="2147483746" r:id="rId48"/>
    <p:sldLayoutId id="2147483747" r:id="rId49"/>
    <p:sldLayoutId id="2147483748" r:id="rId50"/>
    <p:sldLayoutId id="2147483749" r:id="rId51"/>
    <p:sldLayoutId id="2147483750" r:id="rId52"/>
    <p:sldLayoutId id="2147483699" r:id="rId53"/>
    <p:sldLayoutId id="2147483703" r:id="rId54"/>
    <p:sldLayoutId id="2147483713" r:id="rId55"/>
    <p:sldLayoutId id="2147483714" r:id="rId56"/>
    <p:sldLayoutId id="2147483702" r:id="rId57"/>
    <p:sldLayoutId id="2147483700" r:id="rId58"/>
    <p:sldLayoutId id="2147483704" r:id="rId59"/>
    <p:sldLayoutId id="2147483705" r:id="rId60"/>
    <p:sldLayoutId id="2147483715" r:id="rId61"/>
    <p:sldLayoutId id="2147483706" r:id="rId62"/>
    <p:sldLayoutId id="2147483707" r:id="rId63"/>
    <p:sldLayoutId id="2147483708" r:id="rId64"/>
    <p:sldLayoutId id="2147483709" r:id="rId65"/>
    <p:sldLayoutId id="2147483712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10" r:id="rId73"/>
    <p:sldLayoutId id="2147483724" r:id="rId74"/>
    <p:sldLayoutId id="2147483725" r:id="rId7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7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3BF2-3408-412D-8A41-AD61CE0D3A1E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7BEAE-B9D5-97FC-D32C-3DFEAE2C28C6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BFE4CD-1F82-7E78-174C-8EF35DB3B3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C0EF31-2624-4E7B-D1D3-1719666947C7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1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E8DACB1-ADB3-6133-6B9E-0C1269E6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44" y="1050867"/>
            <a:ext cx="2844013" cy="31867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615CFC-36F1-7227-079A-0D09BA56E375}"/>
              </a:ext>
            </a:extLst>
          </p:cNvPr>
          <p:cNvSpPr txBox="1"/>
          <p:nvPr/>
        </p:nvSpPr>
        <p:spPr>
          <a:xfrm>
            <a:off x="-260252" y="0"/>
            <a:ext cx="7118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       Vertex Innovate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7963" y="2738504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(Team Member 1 pic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2E354D-89A3-B387-B8BA-EB59156D5B7F}"/>
              </a:ext>
            </a:extLst>
          </p:cNvPr>
          <p:cNvSpPr/>
          <p:nvPr/>
        </p:nvSpPr>
        <p:spPr>
          <a:xfrm>
            <a:off x="1742049" y="2738503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(Team Member 2 pic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0B2CA8-93DB-92FD-B3A2-FA0211EAE3E1}"/>
              </a:ext>
            </a:extLst>
          </p:cNvPr>
          <p:cNvSpPr/>
          <p:nvPr/>
        </p:nvSpPr>
        <p:spPr>
          <a:xfrm>
            <a:off x="3160541" y="2738502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(Team Member 3 pic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831A60-65B4-0F2E-57EF-E6E4E9C18D3C}"/>
              </a:ext>
            </a:extLst>
          </p:cNvPr>
          <p:cNvSpPr/>
          <p:nvPr/>
        </p:nvSpPr>
        <p:spPr>
          <a:xfrm>
            <a:off x="4572000" y="2738502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(Team Member 4 pic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9DBE5A-CE42-B7C0-8C48-4570CCE0E6D6}"/>
              </a:ext>
            </a:extLst>
          </p:cNvPr>
          <p:cNvSpPr txBox="1"/>
          <p:nvPr/>
        </p:nvSpPr>
        <p:spPr>
          <a:xfrm>
            <a:off x="64568" y="3706837"/>
            <a:ext cx="1695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Name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538EEE-DC18-C59E-DB5E-F0E9E0EE9B37}"/>
              </a:ext>
            </a:extLst>
          </p:cNvPr>
          <p:cNvSpPr txBox="1"/>
          <p:nvPr/>
        </p:nvSpPr>
        <p:spPr>
          <a:xfrm>
            <a:off x="1302901" y="3706837"/>
            <a:ext cx="1695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Name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23974-55C4-E973-52A2-B6FE544132A6}"/>
              </a:ext>
            </a:extLst>
          </p:cNvPr>
          <p:cNvSpPr txBox="1"/>
          <p:nvPr/>
        </p:nvSpPr>
        <p:spPr>
          <a:xfrm>
            <a:off x="2795601" y="3706835"/>
            <a:ext cx="1695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Name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32F365-FFB8-B4A3-0A5F-9FBA68CDB299}"/>
              </a:ext>
            </a:extLst>
          </p:cNvPr>
          <p:cNvSpPr txBox="1"/>
          <p:nvPr/>
        </p:nvSpPr>
        <p:spPr>
          <a:xfrm>
            <a:off x="4168910" y="3704653"/>
            <a:ext cx="1695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Name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FD685D37-D5D4-F304-DF2C-94DEB81C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94" y="1149881"/>
            <a:ext cx="4404335" cy="813145"/>
          </a:xfrm>
        </p:spPr>
        <p:txBody>
          <a:bodyPr/>
          <a:lstStyle/>
          <a:p>
            <a:r>
              <a:rPr lang="en-US" sz="2400" b="1" dirty="0"/>
              <a:t>Presentation Title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7691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Cost Estimate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Assumptions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2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0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21926-8347-0832-CC55-85B7EB88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82DC9-A059-3A89-D07A-1E2C858B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200" b="1" dirty="0"/>
          </a:p>
          <a:p>
            <a:pPr marL="0" indent="0" algn="ctr">
              <a:buNone/>
            </a:pPr>
            <a:endParaRPr lang="en-IN" sz="3200" b="1" dirty="0"/>
          </a:p>
          <a:p>
            <a:pPr marL="0" indent="0" algn="ctr">
              <a:buNone/>
            </a:pPr>
            <a:r>
              <a:rPr lang="en-IN" sz="3200" b="1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50223-9B5B-2C83-18AF-0CCE3AF84943}"/>
              </a:ext>
            </a:extLst>
          </p:cNvPr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6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Not more than 15 slides</a:t>
            </a:r>
          </a:p>
          <a:p>
            <a:r>
              <a:rPr lang="en-IN" dirty="0"/>
              <a:t>Do not give any theoretical fundamentals.</a:t>
            </a:r>
          </a:p>
          <a:p>
            <a:r>
              <a:rPr lang="en-US" dirty="0"/>
              <a:t>Illustrate with suitable  means such as Drawings, examples, algorithms, flow chart </a:t>
            </a:r>
            <a:r>
              <a:rPr lang="en-US" dirty="0" err="1"/>
              <a:t>etc</a:t>
            </a:r>
            <a:endParaRPr lang="en-US" dirty="0"/>
          </a:p>
          <a:p>
            <a:r>
              <a:rPr lang="en-IN" dirty="0"/>
              <a:t>Use consistent  format</a:t>
            </a:r>
          </a:p>
          <a:p>
            <a:r>
              <a:rPr lang="en-US" dirty="0"/>
              <a:t>Check for spelling and grammar – ensure no errors (spell check) </a:t>
            </a:r>
          </a:p>
          <a:p>
            <a:r>
              <a:rPr lang="en-US" dirty="0"/>
              <a:t>Highlight the major advantages of the  technique/method  proposed when compared with other techniques or  conventional techniques</a:t>
            </a:r>
            <a:endParaRPr lang="en-IN" dirty="0"/>
          </a:p>
          <a:p>
            <a:r>
              <a:rPr lang="en-IN" dirty="0"/>
              <a:t>While uploading the PPT file, rename the ppt as your team name</a:t>
            </a: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n-IN" sz="1400" b="1" dirty="0">
                <a:solidFill>
                  <a:schemeClr val="accent5">
                    <a:lumMod val="75000"/>
                  </a:schemeClr>
                </a:solidFill>
              </a:rPr>
              <a:t>Note: Please remove this slide while sending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5208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8BB2C-A1B6-E0CA-931B-85269A826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7D8E800-CA81-B4A4-8B9B-AEA1D1A5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CB94465B-6B0D-5A25-62D1-F11B31705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023" y="684657"/>
            <a:ext cx="3528392" cy="288032"/>
          </a:xfrm>
        </p:spPr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4C5B55BB-8F28-A052-FE6A-44E085737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023" y="1104436"/>
            <a:ext cx="3528392" cy="288032"/>
          </a:xfrm>
        </p:spPr>
        <p:txBody>
          <a:bodyPr/>
          <a:lstStyle/>
          <a:p>
            <a:r>
              <a:rPr lang="en-IN" dirty="0"/>
              <a:t>Concept of the Solution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610BAA00-C200-CC3D-FF4F-1E627CA16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5023" y="1524215"/>
            <a:ext cx="3528392" cy="288032"/>
          </a:xfrm>
        </p:spPr>
        <p:txBody>
          <a:bodyPr/>
          <a:lstStyle/>
          <a:p>
            <a:r>
              <a:rPr lang="en-IN" dirty="0"/>
              <a:t>Novelty / Scope of Solution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B01A9A8-48C8-A2DA-D334-8DED5D4011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5023" y="1940052"/>
            <a:ext cx="3528392" cy="288032"/>
          </a:xfrm>
        </p:spPr>
        <p:txBody>
          <a:bodyPr/>
          <a:lstStyle/>
          <a:p>
            <a:r>
              <a:rPr lang="en-IN" dirty="0"/>
              <a:t>Pros and Cons of the solution</a:t>
            </a:r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3E7E46B7-E9BE-139D-DC38-1D8B8B357E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5023" y="2350532"/>
            <a:ext cx="3528392" cy="288032"/>
          </a:xfrm>
        </p:spPr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D606263F-903E-0EB5-2DE3-798DF0FE24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023" y="2766369"/>
            <a:ext cx="3528392" cy="288032"/>
          </a:xfrm>
        </p:spPr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3C372D3F-4139-166A-4347-945E07CAF4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5023" y="3182206"/>
            <a:ext cx="3528392" cy="288032"/>
          </a:xfrm>
        </p:spPr>
        <p:txBody>
          <a:bodyPr/>
          <a:lstStyle/>
          <a:p>
            <a:r>
              <a:rPr lang="en-IN" dirty="0"/>
              <a:t>Validation/Testing/Analysis</a:t>
            </a:r>
          </a:p>
        </p:txBody>
      </p:sp>
      <p:sp>
        <p:nvSpPr>
          <p:cNvPr id="101" name="Text Placeholder 93">
            <a:extLst>
              <a:ext uri="{FF2B5EF4-FFF2-40B4-BE49-F238E27FC236}">
                <a16:creationId xmlns:a16="http://schemas.microsoft.com/office/drawing/2014/main" id="{A2E7FB0D-3BC4-C2EC-81B5-A362F39D013A}"/>
              </a:ext>
            </a:extLst>
          </p:cNvPr>
          <p:cNvSpPr txBox="1">
            <a:spLocks/>
          </p:cNvSpPr>
          <p:nvPr/>
        </p:nvSpPr>
        <p:spPr bwMode="gray">
          <a:xfrm>
            <a:off x="545023" y="359804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Cost Estimate</a:t>
            </a:r>
          </a:p>
        </p:txBody>
      </p:sp>
      <p:sp>
        <p:nvSpPr>
          <p:cNvPr id="102" name="Text Placeholder 95">
            <a:extLst>
              <a:ext uri="{FF2B5EF4-FFF2-40B4-BE49-F238E27FC236}">
                <a16:creationId xmlns:a16="http://schemas.microsoft.com/office/drawing/2014/main" id="{3B0BAEAD-06AD-205C-4B4F-9B17A8C3EBB0}"/>
              </a:ext>
            </a:extLst>
          </p:cNvPr>
          <p:cNvSpPr txBox="1">
            <a:spLocks/>
          </p:cNvSpPr>
          <p:nvPr/>
        </p:nvSpPr>
        <p:spPr bwMode="gray">
          <a:xfrm>
            <a:off x="545023" y="4009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Assumptions</a:t>
            </a:r>
          </a:p>
        </p:txBody>
      </p:sp>
      <p:sp>
        <p:nvSpPr>
          <p:cNvPr id="103" name="Text Placeholder 97">
            <a:extLst>
              <a:ext uri="{FF2B5EF4-FFF2-40B4-BE49-F238E27FC236}">
                <a16:creationId xmlns:a16="http://schemas.microsoft.com/office/drawing/2014/main" id="{6E457B29-3C77-B033-B149-89C4B13982C6}"/>
              </a:ext>
            </a:extLst>
          </p:cNvPr>
          <p:cNvSpPr txBox="1">
            <a:spLocks/>
          </p:cNvSpPr>
          <p:nvPr/>
        </p:nvSpPr>
        <p:spPr bwMode="gray">
          <a:xfrm>
            <a:off x="545023" y="442016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8277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Please summarize your understanding of the challenge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the solution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Brief about the concept of your solution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2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Novelty / Scope of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novel in your mentioned idea and scope of the proposed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D15CE-8F98-D702-71C4-1F38422D99E1}"/>
              </a:ext>
            </a:extLst>
          </p:cNvPr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6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the solution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5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Technical description, without fundamental theories. can include images or block diagrams.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0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Implementation plan for completing the POC addressing the mentioned challenge.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261" y="4832834"/>
            <a:ext cx="79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7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/ Testing / Analysis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result or proof validating your mentioned solution.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041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BBC3BF-028F-47D4-97A0-92E124426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0CDA6C-DB4F-4460-8B4A-94E082307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8A84F7-E5AF-4472-B35B-37F2CBE48EC7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8407</TotalTime>
  <Words>257</Words>
  <Application>Microsoft Office PowerPoint</Application>
  <PresentationFormat>On-screen Show (16:9)</PresentationFormat>
  <Paragraphs>69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L&amp;T Theme 2</vt:lpstr>
      <vt:lpstr>Office 2013 - 2022 Theme</vt:lpstr>
      <vt:lpstr>Equation</vt:lpstr>
      <vt:lpstr>Presentation Title</vt:lpstr>
      <vt:lpstr>Index</vt:lpstr>
      <vt:lpstr>Challenge Statement</vt:lpstr>
      <vt:lpstr>Concept of the solution</vt:lpstr>
      <vt:lpstr>Novelty / Scope of Solution</vt:lpstr>
      <vt:lpstr>Pros and Cons of the solution</vt:lpstr>
      <vt:lpstr>Technical Description</vt:lpstr>
      <vt:lpstr>Implementation Plan</vt:lpstr>
      <vt:lpstr>Validation / Testing / Analysis</vt:lpstr>
      <vt:lpstr>Cost Estimate</vt:lpstr>
      <vt:lpstr>Assumptions</vt:lpstr>
      <vt:lpstr>References</vt:lpstr>
      <vt:lpstr>PowerPoint Presentation</vt:lpstr>
      <vt:lpstr>Guidelines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</dc:creator>
  <cp:lastModifiedBy>Smitha Gladius</cp:lastModifiedBy>
  <cp:revision>816</cp:revision>
  <dcterms:created xsi:type="dcterms:W3CDTF">2016-04-28T10:20:29Z</dcterms:created>
  <dcterms:modified xsi:type="dcterms:W3CDTF">2025-02-11T15:44:34Z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2021-11-15T19:49:15Z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3bc17f6f-ceef-4c80-a004-dded1aa3b908</vt:lpwstr>
  </property>
  <property fmtid="{D5CDD505-2E9C-101B-9397-08002B2CF9AE}" pid="8" name="MSIP_Label_3bb46c77-3b58-4101-b463-cd3b3d516e4a_ContentBits">
    <vt:lpwstr>0</vt:lpwstr>
  </property>
</Properties>
</file>