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Roboto" panose="02000000000000000000" pitchFamily="2" charset="0"/>
      <p:regular r:id="rId12"/>
      <p:bold r:id="rId13"/>
      <p:italic r:id="rId14"/>
      <p:boldItalic r:id="rId15"/>
    </p:embeddedFont>
    <p:embeddedFont>
      <p:font typeface="Rockwell" panose="02060603020205020403" pitchFamily="18"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l15oyCPiIQ3cmFyDxH8xBM4ot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heme" Target="theme/theme1.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type="title">
  <p:cSld name="TITLE">
    <p:spTree>
      <p:nvGrpSpPr>
        <p:cNvPr id="1" name="Shape 15"/>
        <p:cNvGrpSpPr/>
        <p:nvPr/>
      </p:nvGrpSpPr>
      <p:grpSpPr>
        <a:xfrm>
          <a:off x="0" y="0"/>
          <a:ext cx="0" cy="0"/>
          <a:chOff x="0" y="0"/>
          <a:chExt cx="0" cy="0"/>
        </a:xfrm>
      </p:grpSpPr>
      <p:sp>
        <p:nvSpPr>
          <p:cNvPr id="16" name="Google Shape;16;p7"/>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7"/>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19" name="Google Shape;19;p7"/>
          <p:cNvGrpSpPr/>
          <p:nvPr/>
        </p:nvGrpSpPr>
        <p:grpSpPr>
          <a:xfrm rot="-5400000">
            <a:off x="8286528" y="2207195"/>
            <a:ext cx="3032351" cy="2443610"/>
            <a:chOff x="9857014" y="13834"/>
            <a:chExt cx="2334986" cy="1881641"/>
          </a:xfrm>
        </p:grpSpPr>
        <p:sp>
          <p:nvSpPr>
            <p:cNvPr id="20" name="Google Shape;20;p7"/>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7"/>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2" name="Google Shape;22;p7"/>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7"/>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6"/>
          <p:cNvSpPr>
            <a:spLocks noGrp="1"/>
          </p:cNvSpPr>
          <p:nvPr>
            <p:ph type="pic" idx="2"/>
          </p:nvPr>
        </p:nvSpPr>
        <p:spPr>
          <a:xfrm>
            <a:off x="750429" y="2068734"/>
            <a:ext cx="904987" cy="905641"/>
          </a:xfrm>
          <a:prstGeom prst="rect">
            <a:avLst/>
          </a:prstGeom>
          <a:noFill/>
          <a:ln>
            <a:noFill/>
          </a:ln>
        </p:spPr>
      </p:sp>
      <p:sp>
        <p:nvSpPr>
          <p:cNvPr id="120" name="Google Shape;120;p16"/>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6"/>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6"/>
          <p:cNvSpPr>
            <a:spLocks noGrp="1"/>
          </p:cNvSpPr>
          <p:nvPr>
            <p:ph type="pic" idx="4"/>
          </p:nvPr>
        </p:nvSpPr>
        <p:spPr>
          <a:xfrm>
            <a:off x="3549397" y="2068734"/>
            <a:ext cx="904987" cy="905641"/>
          </a:xfrm>
          <a:prstGeom prst="rect">
            <a:avLst/>
          </a:prstGeom>
          <a:noFill/>
          <a:ln>
            <a:noFill/>
          </a:ln>
        </p:spPr>
      </p:sp>
      <p:sp>
        <p:nvSpPr>
          <p:cNvPr id="123" name="Google Shape;123;p16"/>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16"/>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16"/>
          <p:cNvSpPr>
            <a:spLocks noGrp="1"/>
          </p:cNvSpPr>
          <p:nvPr>
            <p:ph type="pic" idx="7"/>
          </p:nvPr>
        </p:nvSpPr>
        <p:spPr>
          <a:xfrm>
            <a:off x="6348367" y="2068734"/>
            <a:ext cx="904987" cy="905641"/>
          </a:xfrm>
          <a:prstGeom prst="rect">
            <a:avLst/>
          </a:prstGeom>
          <a:noFill/>
          <a:ln>
            <a:noFill/>
          </a:ln>
        </p:spPr>
      </p:sp>
      <p:sp>
        <p:nvSpPr>
          <p:cNvPr id="126" name="Google Shape;126;p16"/>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16"/>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16"/>
          <p:cNvSpPr>
            <a:spLocks noGrp="1"/>
          </p:cNvSpPr>
          <p:nvPr>
            <p:ph type="pic" idx="13"/>
          </p:nvPr>
        </p:nvSpPr>
        <p:spPr>
          <a:xfrm>
            <a:off x="9147335" y="2068734"/>
            <a:ext cx="904987" cy="905641"/>
          </a:xfrm>
          <a:prstGeom prst="rect">
            <a:avLst/>
          </a:prstGeom>
          <a:noFill/>
          <a:ln>
            <a:noFill/>
          </a:ln>
        </p:spPr>
      </p:sp>
      <p:sp>
        <p:nvSpPr>
          <p:cNvPr id="129" name="Google Shape;129;p16"/>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16"/>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16"/>
          <p:cNvSpPr>
            <a:spLocks noGrp="1"/>
          </p:cNvSpPr>
          <p:nvPr>
            <p:ph type="pic" idx="16"/>
          </p:nvPr>
        </p:nvSpPr>
        <p:spPr>
          <a:xfrm>
            <a:off x="750429" y="4118551"/>
            <a:ext cx="904987" cy="905641"/>
          </a:xfrm>
          <a:prstGeom prst="rect">
            <a:avLst/>
          </a:prstGeom>
          <a:noFill/>
          <a:ln>
            <a:noFill/>
          </a:ln>
        </p:spPr>
      </p:sp>
      <p:sp>
        <p:nvSpPr>
          <p:cNvPr id="132" name="Google Shape;132;p16"/>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16"/>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16"/>
          <p:cNvSpPr>
            <a:spLocks noGrp="1"/>
          </p:cNvSpPr>
          <p:nvPr>
            <p:ph type="pic" idx="19"/>
          </p:nvPr>
        </p:nvSpPr>
        <p:spPr>
          <a:xfrm>
            <a:off x="3549397" y="4118551"/>
            <a:ext cx="904987" cy="905641"/>
          </a:xfrm>
          <a:prstGeom prst="rect">
            <a:avLst/>
          </a:prstGeom>
          <a:noFill/>
          <a:ln>
            <a:noFill/>
          </a:ln>
        </p:spPr>
      </p:sp>
      <p:sp>
        <p:nvSpPr>
          <p:cNvPr id="135" name="Google Shape;135;p16"/>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6"/>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6"/>
          <p:cNvSpPr>
            <a:spLocks noGrp="1"/>
          </p:cNvSpPr>
          <p:nvPr>
            <p:ph type="pic" idx="22"/>
          </p:nvPr>
        </p:nvSpPr>
        <p:spPr>
          <a:xfrm>
            <a:off x="6348367" y="4118551"/>
            <a:ext cx="904987" cy="905641"/>
          </a:xfrm>
          <a:prstGeom prst="rect">
            <a:avLst/>
          </a:prstGeom>
          <a:noFill/>
          <a:ln>
            <a:noFill/>
          </a:ln>
        </p:spPr>
      </p:sp>
      <p:sp>
        <p:nvSpPr>
          <p:cNvPr id="138" name="Google Shape;138;p16"/>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6"/>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6"/>
          <p:cNvSpPr>
            <a:spLocks noGrp="1"/>
          </p:cNvSpPr>
          <p:nvPr>
            <p:ph type="pic" idx="25"/>
          </p:nvPr>
        </p:nvSpPr>
        <p:spPr>
          <a:xfrm>
            <a:off x="9147335" y="4118551"/>
            <a:ext cx="904987" cy="905641"/>
          </a:xfrm>
          <a:prstGeom prst="rect">
            <a:avLst/>
          </a:prstGeom>
          <a:noFill/>
          <a:ln>
            <a:noFill/>
          </a:ln>
        </p:spPr>
      </p:sp>
      <p:sp>
        <p:nvSpPr>
          <p:cNvPr id="141" name="Google Shape;141;p16"/>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6"/>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6"/>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6"/>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chemeClr val="accent3"/>
                </a:solidFill>
                <a:latin typeface="Arial"/>
                <a:ea typeface="Arial"/>
                <a:cs typeface="Arial"/>
                <a:sym typeface="Arial"/>
              </a:defRPr>
            </a:lvl1pPr>
            <a:lvl2pPr marL="0" marR="0" lvl="1" indent="0" algn="r">
              <a:spcBef>
                <a:spcPts val="0"/>
              </a:spcBef>
              <a:buNone/>
              <a:defRPr sz="1200">
                <a:solidFill>
                  <a:schemeClr val="accent3"/>
                </a:solidFill>
                <a:latin typeface="Arial"/>
                <a:ea typeface="Arial"/>
                <a:cs typeface="Arial"/>
                <a:sym typeface="Arial"/>
              </a:defRPr>
            </a:lvl2pPr>
            <a:lvl3pPr marL="0" marR="0" lvl="2" indent="0" algn="r">
              <a:spcBef>
                <a:spcPts val="0"/>
              </a:spcBef>
              <a:buNone/>
              <a:defRPr sz="1200">
                <a:solidFill>
                  <a:schemeClr val="accent3"/>
                </a:solidFill>
                <a:latin typeface="Arial"/>
                <a:ea typeface="Arial"/>
                <a:cs typeface="Arial"/>
                <a:sym typeface="Arial"/>
              </a:defRPr>
            </a:lvl3pPr>
            <a:lvl4pPr marL="0" marR="0" lvl="3" indent="0" algn="r">
              <a:spcBef>
                <a:spcPts val="0"/>
              </a:spcBef>
              <a:buNone/>
              <a:defRPr sz="1200">
                <a:solidFill>
                  <a:schemeClr val="accent3"/>
                </a:solidFill>
                <a:latin typeface="Arial"/>
                <a:ea typeface="Arial"/>
                <a:cs typeface="Arial"/>
                <a:sym typeface="Arial"/>
              </a:defRPr>
            </a:lvl4pPr>
            <a:lvl5pPr marL="0" marR="0" lvl="4" indent="0" algn="r">
              <a:spcBef>
                <a:spcPts val="0"/>
              </a:spcBef>
              <a:buNone/>
              <a:defRPr sz="1200">
                <a:solidFill>
                  <a:schemeClr val="accent3"/>
                </a:solidFill>
                <a:latin typeface="Arial"/>
                <a:ea typeface="Arial"/>
                <a:cs typeface="Arial"/>
                <a:sym typeface="Arial"/>
              </a:defRPr>
            </a:lvl5pPr>
            <a:lvl6pPr marL="0" marR="0" lvl="5" indent="0" algn="r">
              <a:spcBef>
                <a:spcPts val="0"/>
              </a:spcBef>
              <a:buNone/>
              <a:defRPr sz="1200">
                <a:solidFill>
                  <a:schemeClr val="accent3"/>
                </a:solidFill>
                <a:latin typeface="Arial"/>
                <a:ea typeface="Arial"/>
                <a:cs typeface="Arial"/>
                <a:sym typeface="Arial"/>
              </a:defRPr>
            </a:lvl6pPr>
            <a:lvl7pPr marL="0" marR="0" lvl="6" indent="0" algn="r">
              <a:spcBef>
                <a:spcPts val="0"/>
              </a:spcBef>
              <a:buNone/>
              <a:defRPr sz="1200">
                <a:solidFill>
                  <a:schemeClr val="accent3"/>
                </a:solidFill>
                <a:latin typeface="Arial"/>
                <a:ea typeface="Arial"/>
                <a:cs typeface="Arial"/>
                <a:sym typeface="Arial"/>
              </a:defRPr>
            </a:lvl7pPr>
            <a:lvl8pPr marL="0" marR="0" lvl="7" indent="0" algn="r">
              <a:spcBef>
                <a:spcPts val="0"/>
              </a:spcBef>
              <a:buNone/>
              <a:defRPr sz="1200">
                <a:solidFill>
                  <a:schemeClr val="accent3"/>
                </a:solidFill>
                <a:latin typeface="Arial"/>
                <a:ea typeface="Arial"/>
                <a:cs typeface="Arial"/>
                <a:sym typeface="Arial"/>
              </a:defRPr>
            </a:lvl8pPr>
            <a:lvl9pPr marL="0" marR="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46"/>
        <p:cNvGrpSpPr/>
        <p:nvPr/>
      </p:nvGrpSpPr>
      <p:grpSpPr>
        <a:xfrm>
          <a:off x="0" y="0"/>
          <a:ext cx="0" cy="0"/>
          <a:chOff x="0" y="0"/>
          <a:chExt cx="0" cy="0"/>
        </a:xfrm>
      </p:grpSpPr>
      <p:sp>
        <p:nvSpPr>
          <p:cNvPr id="147" name="Google Shape;147;p17"/>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8" name="Google Shape;148;p17"/>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9" name="Google Shape;149;p17"/>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17"/>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7"/>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7"/>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chemeClr val="accent2"/>
                </a:solidFill>
                <a:latin typeface="Arial"/>
                <a:ea typeface="Arial"/>
                <a:cs typeface="Arial"/>
                <a:sym typeface="Arial"/>
              </a:defRPr>
            </a:lvl1pPr>
            <a:lvl2pPr marL="0" marR="0" lvl="1" indent="0" algn="r">
              <a:spcBef>
                <a:spcPts val="0"/>
              </a:spcBef>
              <a:buNone/>
              <a:defRPr sz="1200">
                <a:solidFill>
                  <a:schemeClr val="accent2"/>
                </a:solidFill>
                <a:latin typeface="Arial"/>
                <a:ea typeface="Arial"/>
                <a:cs typeface="Arial"/>
                <a:sym typeface="Arial"/>
              </a:defRPr>
            </a:lvl2pPr>
            <a:lvl3pPr marL="0" marR="0" lvl="2" indent="0" algn="r">
              <a:spcBef>
                <a:spcPts val="0"/>
              </a:spcBef>
              <a:buNone/>
              <a:defRPr sz="1200">
                <a:solidFill>
                  <a:schemeClr val="accent2"/>
                </a:solidFill>
                <a:latin typeface="Arial"/>
                <a:ea typeface="Arial"/>
                <a:cs typeface="Arial"/>
                <a:sym typeface="Arial"/>
              </a:defRPr>
            </a:lvl3pPr>
            <a:lvl4pPr marL="0" marR="0" lvl="3" indent="0" algn="r">
              <a:spcBef>
                <a:spcPts val="0"/>
              </a:spcBef>
              <a:buNone/>
              <a:defRPr sz="1200">
                <a:solidFill>
                  <a:schemeClr val="accent2"/>
                </a:solidFill>
                <a:latin typeface="Arial"/>
                <a:ea typeface="Arial"/>
                <a:cs typeface="Arial"/>
                <a:sym typeface="Arial"/>
              </a:defRPr>
            </a:lvl4pPr>
            <a:lvl5pPr marL="0" marR="0" lvl="4" indent="0" algn="r">
              <a:spcBef>
                <a:spcPts val="0"/>
              </a:spcBef>
              <a:buNone/>
              <a:defRPr sz="1200">
                <a:solidFill>
                  <a:schemeClr val="accent2"/>
                </a:solidFill>
                <a:latin typeface="Arial"/>
                <a:ea typeface="Arial"/>
                <a:cs typeface="Arial"/>
                <a:sym typeface="Arial"/>
              </a:defRPr>
            </a:lvl5pPr>
            <a:lvl6pPr marL="0" marR="0" lvl="5" indent="0" algn="r">
              <a:spcBef>
                <a:spcPts val="0"/>
              </a:spcBef>
              <a:buNone/>
              <a:defRPr sz="1200">
                <a:solidFill>
                  <a:schemeClr val="accent2"/>
                </a:solidFill>
                <a:latin typeface="Arial"/>
                <a:ea typeface="Arial"/>
                <a:cs typeface="Arial"/>
                <a:sym typeface="Arial"/>
              </a:defRPr>
            </a:lvl6pPr>
            <a:lvl7pPr marL="0" marR="0" lvl="6" indent="0" algn="r">
              <a:spcBef>
                <a:spcPts val="0"/>
              </a:spcBef>
              <a:buNone/>
              <a:defRPr sz="1200">
                <a:solidFill>
                  <a:schemeClr val="accent2"/>
                </a:solidFill>
                <a:latin typeface="Arial"/>
                <a:ea typeface="Arial"/>
                <a:cs typeface="Arial"/>
                <a:sym typeface="Arial"/>
              </a:defRPr>
            </a:lvl7pPr>
            <a:lvl8pPr marL="0" marR="0" lvl="7" indent="0" algn="r">
              <a:spcBef>
                <a:spcPts val="0"/>
              </a:spcBef>
              <a:buNone/>
              <a:defRPr sz="1200">
                <a:solidFill>
                  <a:schemeClr val="accent2"/>
                </a:solidFill>
                <a:latin typeface="Arial"/>
                <a:ea typeface="Arial"/>
                <a:cs typeface="Arial"/>
                <a:sym typeface="Arial"/>
              </a:defRPr>
            </a:lvl8pPr>
            <a:lvl9pPr marL="0" marR="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Title and Content">
  <p:cSld name="2 Title and Content">
    <p:spTree>
      <p:nvGrpSpPr>
        <p:cNvPr id="1" name="Shape 154"/>
        <p:cNvGrpSpPr/>
        <p:nvPr/>
      </p:nvGrpSpPr>
      <p:grpSpPr>
        <a:xfrm>
          <a:off x="0" y="0"/>
          <a:ext cx="0" cy="0"/>
          <a:chOff x="0" y="0"/>
          <a:chExt cx="0" cy="0"/>
        </a:xfrm>
      </p:grpSpPr>
      <p:sp>
        <p:nvSpPr>
          <p:cNvPr id="155" name="Google Shape;155;p18"/>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18"/>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8"/>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8" name="Google Shape;158;p18"/>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9" name="Google Shape;159;p18"/>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60" name="Google Shape;160;p18"/>
          <p:cNvGrpSpPr/>
          <p:nvPr/>
        </p:nvGrpSpPr>
        <p:grpSpPr>
          <a:xfrm>
            <a:off x="8082092" y="5590903"/>
            <a:ext cx="1572380" cy="1267097"/>
            <a:chOff x="7413403" y="4976359"/>
            <a:chExt cx="2334986" cy="1881641"/>
          </a:xfrm>
        </p:grpSpPr>
        <p:sp>
          <p:nvSpPr>
            <p:cNvPr id="161" name="Google Shape;161;p18"/>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2" name="Google Shape;162;p18"/>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63" name="Google Shape;163;p1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18"/>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chemeClr val="accent2"/>
                </a:solidFill>
                <a:latin typeface="Arial"/>
                <a:ea typeface="Arial"/>
                <a:cs typeface="Arial"/>
                <a:sym typeface="Arial"/>
              </a:defRPr>
            </a:lvl1pPr>
            <a:lvl2pPr marL="0" marR="0" lvl="1" indent="0" algn="r">
              <a:spcBef>
                <a:spcPts val="0"/>
              </a:spcBef>
              <a:buNone/>
              <a:defRPr sz="1200">
                <a:solidFill>
                  <a:schemeClr val="accent2"/>
                </a:solidFill>
                <a:latin typeface="Arial"/>
                <a:ea typeface="Arial"/>
                <a:cs typeface="Arial"/>
                <a:sym typeface="Arial"/>
              </a:defRPr>
            </a:lvl2pPr>
            <a:lvl3pPr marL="0" marR="0" lvl="2" indent="0" algn="r">
              <a:spcBef>
                <a:spcPts val="0"/>
              </a:spcBef>
              <a:buNone/>
              <a:defRPr sz="1200">
                <a:solidFill>
                  <a:schemeClr val="accent2"/>
                </a:solidFill>
                <a:latin typeface="Arial"/>
                <a:ea typeface="Arial"/>
                <a:cs typeface="Arial"/>
                <a:sym typeface="Arial"/>
              </a:defRPr>
            </a:lvl3pPr>
            <a:lvl4pPr marL="0" marR="0" lvl="3" indent="0" algn="r">
              <a:spcBef>
                <a:spcPts val="0"/>
              </a:spcBef>
              <a:buNone/>
              <a:defRPr sz="1200">
                <a:solidFill>
                  <a:schemeClr val="accent2"/>
                </a:solidFill>
                <a:latin typeface="Arial"/>
                <a:ea typeface="Arial"/>
                <a:cs typeface="Arial"/>
                <a:sym typeface="Arial"/>
              </a:defRPr>
            </a:lvl4pPr>
            <a:lvl5pPr marL="0" marR="0" lvl="4" indent="0" algn="r">
              <a:spcBef>
                <a:spcPts val="0"/>
              </a:spcBef>
              <a:buNone/>
              <a:defRPr sz="1200">
                <a:solidFill>
                  <a:schemeClr val="accent2"/>
                </a:solidFill>
                <a:latin typeface="Arial"/>
                <a:ea typeface="Arial"/>
                <a:cs typeface="Arial"/>
                <a:sym typeface="Arial"/>
              </a:defRPr>
            </a:lvl5pPr>
            <a:lvl6pPr marL="0" marR="0" lvl="5" indent="0" algn="r">
              <a:spcBef>
                <a:spcPts val="0"/>
              </a:spcBef>
              <a:buNone/>
              <a:defRPr sz="1200">
                <a:solidFill>
                  <a:schemeClr val="accent2"/>
                </a:solidFill>
                <a:latin typeface="Arial"/>
                <a:ea typeface="Arial"/>
                <a:cs typeface="Arial"/>
                <a:sym typeface="Arial"/>
              </a:defRPr>
            </a:lvl6pPr>
            <a:lvl7pPr marL="0" marR="0" lvl="6" indent="0" algn="r">
              <a:spcBef>
                <a:spcPts val="0"/>
              </a:spcBef>
              <a:buNone/>
              <a:defRPr sz="1200">
                <a:solidFill>
                  <a:schemeClr val="accent2"/>
                </a:solidFill>
                <a:latin typeface="Arial"/>
                <a:ea typeface="Arial"/>
                <a:cs typeface="Arial"/>
                <a:sym typeface="Arial"/>
              </a:defRPr>
            </a:lvl7pPr>
            <a:lvl8pPr marL="0" marR="0" lvl="7" indent="0" algn="r">
              <a:spcBef>
                <a:spcPts val="0"/>
              </a:spcBef>
              <a:buNone/>
              <a:defRPr sz="1200">
                <a:solidFill>
                  <a:schemeClr val="accent2"/>
                </a:solidFill>
                <a:latin typeface="Arial"/>
                <a:ea typeface="Arial"/>
                <a:cs typeface="Arial"/>
                <a:sym typeface="Arial"/>
              </a:defRPr>
            </a:lvl8pPr>
            <a:lvl9pPr marL="0" marR="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6" name="Google Shape;166;p18"/>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18"/>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18"/>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9"/>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19"/>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19"/>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9"/>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19"/>
          <p:cNvGrpSpPr/>
          <p:nvPr/>
        </p:nvGrpSpPr>
        <p:grpSpPr>
          <a:xfrm>
            <a:off x="2587417" y="5590903"/>
            <a:ext cx="1572380" cy="1267097"/>
            <a:chOff x="7413403" y="4976359"/>
            <a:chExt cx="2334986" cy="1881641"/>
          </a:xfrm>
        </p:grpSpPr>
        <p:sp>
          <p:nvSpPr>
            <p:cNvPr id="176" name="Google Shape;176;p19"/>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19"/>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19"/>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9"/>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19"/>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19"/>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19"/>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19"/>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19"/>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chemeClr val="accent2"/>
                </a:solidFill>
                <a:latin typeface="Arial"/>
                <a:ea typeface="Arial"/>
                <a:cs typeface="Arial"/>
                <a:sym typeface="Arial"/>
              </a:defRPr>
            </a:lvl1pPr>
            <a:lvl2pPr marL="0" marR="0" lvl="1" indent="0" algn="r">
              <a:spcBef>
                <a:spcPts val="0"/>
              </a:spcBef>
              <a:buNone/>
              <a:defRPr sz="1200">
                <a:solidFill>
                  <a:schemeClr val="accent2"/>
                </a:solidFill>
                <a:latin typeface="Arial"/>
                <a:ea typeface="Arial"/>
                <a:cs typeface="Arial"/>
                <a:sym typeface="Arial"/>
              </a:defRPr>
            </a:lvl2pPr>
            <a:lvl3pPr marL="0" marR="0" lvl="2" indent="0" algn="r">
              <a:spcBef>
                <a:spcPts val="0"/>
              </a:spcBef>
              <a:buNone/>
              <a:defRPr sz="1200">
                <a:solidFill>
                  <a:schemeClr val="accent2"/>
                </a:solidFill>
                <a:latin typeface="Arial"/>
                <a:ea typeface="Arial"/>
                <a:cs typeface="Arial"/>
                <a:sym typeface="Arial"/>
              </a:defRPr>
            </a:lvl3pPr>
            <a:lvl4pPr marL="0" marR="0" lvl="3" indent="0" algn="r">
              <a:spcBef>
                <a:spcPts val="0"/>
              </a:spcBef>
              <a:buNone/>
              <a:defRPr sz="1200">
                <a:solidFill>
                  <a:schemeClr val="accent2"/>
                </a:solidFill>
                <a:latin typeface="Arial"/>
                <a:ea typeface="Arial"/>
                <a:cs typeface="Arial"/>
                <a:sym typeface="Arial"/>
              </a:defRPr>
            </a:lvl4pPr>
            <a:lvl5pPr marL="0" marR="0" lvl="4" indent="0" algn="r">
              <a:spcBef>
                <a:spcPts val="0"/>
              </a:spcBef>
              <a:buNone/>
              <a:defRPr sz="1200">
                <a:solidFill>
                  <a:schemeClr val="accent2"/>
                </a:solidFill>
                <a:latin typeface="Arial"/>
                <a:ea typeface="Arial"/>
                <a:cs typeface="Arial"/>
                <a:sym typeface="Arial"/>
              </a:defRPr>
            </a:lvl5pPr>
            <a:lvl6pPr marL="0" marR="0" lvl="5" indent="0" algn="r">
              <a:spcBef>
                <a:spcPts val="0"/>
              </a:spcBef>
              <a:buNone/>
              <a:defRPr sz="1200">
                <a:solidFill>
                  <a:schemeClr val="accent2"/>
                </a:solidFill>
                <a:latin typeface="Arial"/>
                <a:ea typeface="Arial"/>
                <a:cs typeface="Arial"/>
                <a:sym typeface="Arial"/>
              </a:defRPr>
            </a:lvl6pPr>
            <a:lvl7pPr marL="0" marR="0" lvl="6" indent="0" algn="r">
              <a:spcBef>
                <a:spcPts val="0"/>
              </a:spcBef>
              <a:buNone/>
              <a:defRPr sz="1200">
                <a:solidFill>
                  <a:schemeClr val="accent2"/>
                </a:solidFill>
                <a:latin typeface="Arial"/>
                <a:ea typeface="Arial"/>
                <a:cs typeface="Arial"/>
                <a:sym typeface="Arial"/>
              </a:defRPr>
            </a:lvl7pPr>
            <a:lvl8pPr marL="0" marR="0" lvl="7" indent="0" algn="r">
              <a:spcBef>
                <a:spcPts val="0"/>
              </a:spcBef>
              <a:buNone/>
              <a:defRPr sz="1200">
                <a:solidFill>
                  <a:schemeClr val="accent2"/>
                </a:solidFill>
                <a:latin typeface="Arial"/>
                <a:ea typeface="Arial"/>
                <a:cs typeface="Arial"/>
                <a:sym typeface="Arial"/>
              </a:defRPr>
            </a:lvl8pPr>
            <a:lvl9pPr marL="0" marR="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4"/>
        <p:cNvGrpSpPr/>
        <p:nvPr/>
      </p:nvGrpSpPr>
      <p:grpSpPr>
        <a:xfrm>
          <a:off x="0" y="0"/>
          <a:ext cx="0" cy="0"/>
          <a:chOff x="0" y="0"/>
          <a:chExt cx="0" cy="0"/>
        </a:xfrm>
      </p:grpSpPr>
      <p:sp>
        <p:nvSpPr>
          <p:cNvPr id="25" name="Google Shape;25;p8"/>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8"/>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 name="Google Shape;27;p8"/>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 name="Google Shape;28;p8"/>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8"/>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accent3"/>
                </a:solidFill>
                <a:latin typeface="Arial"/>
                <a:ea typeface="Arial"/>
                <a:cs typeface="Arial"/>
                <a:sym typeface="Arial"/>
              </a:defRPr>
            </a:lvl1pPr>
            <a:lvl2pPr marL="0" marR="0" lvl="1" indent="0" algn="r">
              <a:spcBef>
                <a:spcPts val="0"/>
              </a:spcBef>
              <a:buNone/>
              <a:defRPr sz="1200" b="0" i="0" u="none" strike="noStrike" cap="none">
                <a:solidFill>
                  <a:schemeClr val="accent3"/>
                </a:solidFill>
                <a:latin typeface="Arial"/>
                <a:ea typeface="Arial"/>
                <a:cs typeface="Arial"/>
                <a:sym typeface="Arial"/>
              </a:defRPr>
            </a:lvl2pPr>
            <a:lvl3pPr marL="0" marR="0" lvl="2" indent="0" algn="r">
              <a:spcBef>
                <a:spcPts val="0"/>
              </a:spcBef>
              <a:buNone/>
              <a:defRPr sz="1200" b="0" i="0" u="none" strike="noStrike" cap="none">
                <a:solidFill>
                  <a:schemeClr val="accent3"/>
                </a:solidFill>
                <a:latin typeface="Arial"/>
                <a:ea typeface="Arial"/>
                <a:cs typeface="Arial"/>
                <a:sym typeface="Arial"/>
              </a:defRPr>
            </a:lvl3pPr>
            <a:lvl4pPr marL="0" marR="0" lvl="3" indent="0" algn="r">
              <a:spcBef>
                <a:spcPts val="0"/>
              </a:spcBef>
              <a:buNone/>
              <a:defRPr sz="1200" b="0" i="0" u="none" strike="noStrike" cap="none">
                <a:solidFill>
                  <a:schemeClr val="accent3"/>
                </a:solidFill>
                <a:latin typeface="Arial"/>
                <a:ea typeface="Arial"/>
                <a:cs typeface="Arial"/>
                <a:sym typeface="Arial"/>
              </a:defRPr>
            </a:lvl4pPr>
            <a:lvl5pPr marL="0" marR="0" lvl="4" indent="0" algn="r">
              <a:spcBef>
                <a:spcPts val="0"/>
              </a:spcBef>
              <a:buNone/>
              <a:defRPr sz="1200" b="0" i="0" u="none" strike="noStrike" cap="none">
                <a:solidFill>
                  <a:schemeClr val="accent3"/>
                </a:solidFill>
                <a:latin typeface="Arial"/>
                <a:ea typeface="Arial"/>
                <a:cs typeface="Arial"/>
                <a:sym typeface="Arial"/>
              </a:defRPr>
            </a:lvl5pPr>
            <a:lvl6pPr marL="0" marR="0" lvl="5" indent="0" algn="r">
              <a:spcBef>
                <a:spcPts val="0"/>
              </a:spcBef>
              <a:buNone/>
              <a:defRPr sz="1200" b="0" i="0" u="none" strike="noStrike" cap="none">
                <a:solidFill>
                  <a:schemeClr val="accent3"/>
                </a:solidFill>
                <a:latin typeface="Arial"/>
                <a:ea typeface="Arial"/>
                <a:cs typeface="Arial"/>
                <a:sym typeface="Arial"/>
              </a:defRPr>
            </a:lvl6pPr>
            <a:lvl7pPr marL="0" marR="0" lvl="6" indent="0" algn="r">
              <a:spcBef>
                <a:spcPts val="0"/>
              </a:spcBef>
              <a:buNone/>
              <a:defRPr sz="1200" b="0" i="0" u="none" strike="noStrike" cap="none">
                <a:solidFill>
                  <a:schemeClr val="accent3"/>
                </a:solidFill>
                <a:latin typeface="Arial"/>
                <a:ea typeface="Arial"/>
                <a:cs typeface="Arial"/>
                <a:sym typeface="Arial"/>
              </a:defRPr>
            </a:lvl7pPr>
            <a:lvl8pPr marL="0" marR="0" lvl="7" indent="0" algn="r">
              <a:spcBef>
                <a:spcPts val="0"/>
              </a:spcBef>
              <a:buNone/>
              <a:defRPr sz="1200" b="0" i="0" u="none" strike="noStrike" cap="none">
                <a:solidFill>
                  <a:schemeClr val="accent3"/>
                </a:solidFill>
                <a:latin typeface="Arial"/>
                <a:ea typeface="Arial"/>
                <a:cs typeface="Arial"/>
                <a:sym typeface="Arial"/>
              </a:defRPr>
            </a:lvl8pPr>
            <a:lvl9pPr marL="0" marR="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34"/>
        <p:cNvGrpSpPr/>
        <p:nvPr/>
      </p:nvGrpSpPr>
      <p:grpSpPr>
        <a:xfrm>
          <a:off x="0" y="0"/>
          <a:ext cx="0" cy="0"/>
          <a:chOff x="0" y="0"/>
          <a:chExt cx="0" cy="0"/>
        </a:xfrm>
      </p:grpSpPr>
      <p:sp>
        <p:nvSpPr>
          <p:cNvPr id="35" name="Google Shape;35;p9"/>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9"/>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 name="Google Shape;37;p9"/>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8" name="Google Shape;38;p9"/>
          <p:cNvGrpSpPr/>
          <p:nvPr/>
        </p:nvGrpSpPr>
        <p:grpSpPr>
          <a:xfrm>
            <a:off x="8264427" y="3685939"/>
            <a:ext cx="3927573" cy="3178856"/>
            <a:chOff x="9857014" y="13834"/>
            <a:chExt cx="2334986" cy="1881641"/>
          </a:xfrm>
        </p:grpSpPr>
        <p:sp>
          <p:nvSpPr>
            <p:cNvPr id="39" name="Google Shape;39;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 name="Google Shape;40;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1" name="Google Shape;41;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 name="Google Shape;42;p9"/>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3"/>
        <p:cNvGrpSpPr/>
        <p:nvPr/>
      </p:nvGrpSpPr>
      <p:grpSpPr>
        <a:xfrm>
          <a:off x="0" y="0"/>
          <a:ext cx="0" cy="0"/>
          <a:chOff x="0" y="0"/>
          <a:chExt cx="0" cy="0"/>
        </a:xfrm>
      </p:grpSpPr>
      <p:sp>
        <p:nvSpPr>
          <p:cNvPr id="44" name="Google Shape;44;p10"/>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0"/>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6" name="Google Shape;46;p10"/>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 name="Google Shape;47;p10"/>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 name="Google Shape;48;p10"/>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 name="Google Shape;49;p10"/>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0" name="Google Shape;50;p10"/>
          <p:cNvGrpSpPr/>
          <p:nvPr/>
        </p:nvGrpSpPr>
        <p:grpSpPr>
          <a:xfrm>
            <a:off x="8264427" y="-3419"/>
            <a:ext cx="3927573" cy="3165022"/>
            <a:chOff x="9857014" y="13834"/>
            <a:chExt cx="2334986" cy="1881641"/>
          </a:xfrm>
        </p:grpSpPr>
        <p:sp>
          <p:nvSpPr>
            <p:cNvPr id="51" name="Google Shape;51;p10"/>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 name="Google Shape;52;p10"/>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3" name="Google Shape;53;p10"/>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 name="Google Shape;54;p10"/>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1"/>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 name="Google Shape;59;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1" name="Google Shape;61;p11"/>
          <p:cNvGrpSpPr/>
          <p:nvPr/>
        </p:nvGrpSpPr>
        <p:grpSpPr>
          <a:xfrm>
            <a:off x="8082092" y="5590903"/>
            <a:ext cx="1572380" cy="1267097"/>
            <a:chOff x="7413403" y="4976359"/>
            <a:chExt cx="2334986" cy="1881641"/>
          </a:xfrm>
        </p:grpSpPr>
        <p:sp>
          <p:nvSpPr>
            <p:cNvPr id="62" name="Google Shape;62;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64" name="Google Shape;64;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chemeClr val="accent2"/>
                </a:solidFill>
                <a:latin typeface="Arial"/>
                <a:ea typeface="Arial"/>
                <a:cs typeface="Arial"/>
                <a:sym typeface="Arial"/>
              </a:defRPr>
            </a:lvl1pPr>
            <a:lvl2pPr marL="0" marR="0" lvl="1" indent="0" algn="r">
              <a:spcBef>
                <a:spcPts val="0"/>
              </a:spcBef>
              <a:buNone/>
              <a:defRPr sz="1200">
                <a:solidFill>
                  <a:schemeClr val="accent2"/>
                </a:solidFill>
                <a:latin typeface="Arial"/>
                <a:ea typeface="Arial"/>
                <a:cs typeface="Arial"/>
                <a:sym typeface="Arial"/>
              </a:defRPr>
            </a:lvl2pPr>
            <a:lvl3pPr marL="0" marR="0" lvl="2" indent="0" algn="r">
              <a:spcBef>
                <a:spcPts val="0"/>
              </a:spcBef>
              <a:buNone/>
              <a:defRPr sz="1200">
                <a:solidFill>
                  <a:schemeClr val="accent2"/>
                </a:solidFill>
                <a:latin typeface="Arial"/>
                <a:ea typeface="Arial"/>
                <a:cs typeface="Arial"/>
                <a:sym typeface="Arial"/>
              </a:defRPr>
            </a:lvl3pPr>
            <a:lvl4pPr marL="0" marR="0" lvl="3" indent="0" algn="r">
              <a:spcBef>
                <a:spcPts val="0"/>
              </a:spcBef>
              <a:buNone/>
              <a:defRPr sz="1200">
                <a:solidFill>
                  <a:schemeClr val="accent2"/>
                </a:solidFill>
                <a:latin typeface="Arial"/>
                <a:ea typeface="Arial"/>
                <a:cs typeface="Arial"/>
                <a:sym typeface="Arial"/>
              </a:defRPr>
            </a:lvl4pPr>
            <a:lvl5pPr marL="0" marR="0" lvl="4" indent="0" algn="r">
              <a:spcBef>
                <a:spcPts val="0"/>
              </a:spcBef>
              <a:buNone/>
              <a:defRPr sz="1200">
                <a:solidFill>
                  <a:schemeClr val="accent2"/>
                </a:solidFill>
                <a:latin typeface="Arial"/>
                <a:ea typeface="Arial"/>
                <a:cs typeface="Arial"/>
                <a:sym typeface="Arial"/>
              </a:defRPr>
            </a:lvl5pPr>
            <a:lvl6pPr marL="0" marR="0" lvl="5" indent="0" algn="r">
              <a:spcBef>
                <a:spcPts val="0"/>
              </a:spcBef>
              <a:buNone/>
              <a:defRPr sz="1200">
                <a:solidFill>
                  <a:schemeClr val="accent2"/>
                </a:solidFill>
                <a:latin typeface="Arial"/>
                <a:ea typeface="Arial"/>
                <a:cs typeface="Arial"/>
                <a:sym typeface="Arial"/>
              </a:defRPr>
            </a:lvl6pPr>
            <a:lvl7pPr marL="0" marR="0" lvl="6" indent="0" algn="r">
              <a:spcBef>
                <a:spcPts val="0"/>
              </a:spcBef>
              <a:buNone/>
              <a:defRPr sz="1200">
                <a:solidFill>
                  <a:schemeClr val="accent2"/>
                </a:solidFill>
                <a:latin typeface="Arial"/>
                <a:ea typeface="Arial"/>
                <a:cs typeface="Arial"/>
                <a:sym typeface="Arial"/>
              </a:defRPr>
            </a:lvl7pPr>
            <a:lvl8pPr marL="0" marR="0" lvl="7" indent="0" algn="r">
              <a:spcBef>
                <a:spcPts val="0"/>
              </a:spcBef>
              <a:buNone/>
              <a:defRPr sz="1200">
                <a:solidFill>
                  <a:schemeClr val="accent2"/>
                </a:solidFill>
                <a:latin typeface="Arial"/>
                <a:ea typeface="Arial"/>
                <a:cs typeface="Arial"/>
                <a:sym typeface="Arial"/>
              </a:defRPr>
            </a:lvl8pPr>
            <a:lvl9pPr marL="0" marR="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2"/>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2"/>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Google Shape;71;p12"/>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2" name="Google Shape;72;p12"/>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chemeClr val="accent3"/>
                </a:solidFill>
                <a:latin typeface="Arial"/>
                <a:ea typeface="Arial"/>
                <a:cs typeface="Arial"/>
                <a:sym typeface="Arial"/>
              </a:defRPr>
            </a:lvl1pPr>
            <a:lvl2pPr marL="0" marR="0" lvl="1" indent="0" algn="r">
              <a:spcBef>
                <a:spcPts val="0"/>
              </a:spcBef>
              <a:buNone/>
              <a:defRPr sz="1200">
                <a:solidFill>
                  <a:schemeClr val="accent3"/>
                </a:solidFill>
                <a:latin typeface="Arial"/>
                <a:ea typeface="Arial"/>
                <a:cs typeface="Arial"/>
                <a:sym typeface="Arial"/>
              </a:defRPr>
            </a:lvl2pPr>
            <a:lvl3pPr marL="0" marR="0" lvl="2" indent="0" algn="r">
              <a:spcBef>
                <a:spcPts val="0"/>
              </a:spcBef>
              <a:buNone/>
              <a:defRPr sz="1200">
                <a:solidFill>
                  <a:schemeClr val="accent3"/>
                </a:solidFill>
                <a:latin typeface="Arial"/>
                <a:ea typeface="Arial"/>
                <a:cs typeface="Arial"/>
                <a:sym typeface="Arial"/>
              </a:defRPr>
            </a:lvl3pPr>
            <a:lvl4pPr marL="0" marR="0" lvl="3" indent="0" algn="r">
              <a:spcBef>
                <a:spcPts val="0"/>
              </a:spcBef>
              <a:buNone/>
              <a:defRPr sz="1200">
                <a:solidFill>
                  <a:schemeClr val="accent3"/>
                </a:solidFill>
                <a:latin typeface="Arial"/>
                <a:ea typeface="Arial"/>
                <a:cs typeface="Arial"/>
                <a:sym typeface="Arial"/>
              </a:defRPr>
            </a:lvl4pPr>
            <a:lvl5pPr marL="0" marR="0" lvl="4" indent="0" algn="r">
              <a:spcBef>
                <a:spcPts val="0"/>
              </a:spcBef>
              <a:buNone/>
              <a:defRPr sz="1200">
                <a:solidFill>
                  <a:schemeClr val="accent3"/>
                </a:solidFill>
                <a:latin typeface="Arial"/>
                <a:ea typeface="Arial"/>
                <a:cs typeface="Arial"/>
                <a:sym typeface="Arial"/>
              </a:defRPr>
            </a:lvl5pPr>
            <a:lvl6pPr marL="0" marR="0" lvl="5" indent="0" algn="r">
              <a:spcBef>
                <a:spcPts val="0"/>
              </a:spcBef>
              <a:buNone/>
              <a:defRPr sz="1200">
                <a:solidFill>
                  <a:schemeClr val="accent3"/>
                </a:solidFill>
                <a:latin typeface="Arial"/>
                <a:ea typeface="Arial"/>
                <a:cs typeface="Arial"/>
                <a:sym typeface="Arial"/>
              </a:defRPr>
            </a:lvl6pPr>
            <a:lvl7pPr marL="0" marR="0" lvl="6" indent="0" algn="r">
              <a:spcBef>
                <a:spcPts val="0"/>
              </a:spcBef>
              <a:buNone/>
              <a:defRPr sz="1200">
                <a:solidFill>
                  <a:schemeClr val="accent3"/>
                </a:solidFill>
                <a:latin typeface="Arial"/>
                <a:ea typeface="Arial"/>
                <a:cs typeface="Arial"/>
                <a:sym typeface="Arial"/>
              </a:defRPr>
            </a:lvl7pPr>
            <a:lvl8pPr marL="0" marR="0" lvl="7" indent="0" algn="r">
              <a:spcBef>
                <a:spcPts val="0"/>
              </a:spcBef>
              <a:buNone/>
              <a:defRPr sz="1200">
                <a:solidFill>
                  <a:schemeClr val="accent3"/>
                </a:solidFill>
                <a:latin typeface="Arial"/>
                <a:ea typeface="Arial"/>
                <a:cs typeface="Arial"/>
                <a:sym typeface="Arial"/>
              </a:defRPr>
            </a:lvl8pPr>
            <a:lvl9pPr marL="0" marR="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75"/>
        <p:cNvGrpSpPr/>
        <p:nvPr/>
      </p:nvGrpSpPr>
      <p:grpSpPr>
        <a:xfrm>
          <a:off x="0" y="0"/>
          <a:ext cx="0" cy="0"/>
          <a:chOff x="0" y="0"/>
          <a:chExt cx="0" cy="0"/>
        </a:xfrm>
      </p:grpSpPr>
      <p:grpSp>
        <p:nvGrpSpPr>
          <p:cNvPr id="76" name="Google Shape;76;p13"/>
          <p:cNvGrpSpPr/>
          <p:nvPr/>
        </p:nvGrpSpPr>
        <p:grpSpPr>
          <a:xfrm rot="-5400000">
            <a:off x="10772262" y="152641"/>
            <a:ext cx="1572380" cy="1267097"/>
            <a:chOff x="7413403" y="4976359"/>
            <a:chExt cx="2334986" cy="1881641"/>
          </a:xfrm>
        </p:grpSpPr>
        <p:sp>
          <p:nvSpPr>
            <p:cNvPr id="77" name="Google Shape;77;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8" name="Google Shape;78;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9" name="Google Shape;79;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chemeClr val="accent3"/>
                </a:solidFill>
                <a:latin typeface="Arial"/>
                <a:ea typeface="Arial"/>
                <a:cs typeface="Arial"/>
                <a:sym typeface="Arial"/>
              </a:defRPr>
            </a:lvl1pPr>
            <a:lvl2pPr marL="0" marR="0" lvl="1" indent="0" algn="r">
              <a:spcBef>
                <a:spcPts val="0"/>
              </a:spcBef>
              <a:buNone/>
              <a:defRPr sz="1200">
                <a:solidFill>
                  <a:schemeClr val="accent3"/>
                </a:solidFill>
                <a:latin typeface="Arial"/>
                <a:ea typeface="Arial"/>
                <a:cs typeface="Arial"/>
                <a:sym typeface="Arial"/>
              </a:defRPr>
            </a:lvl2pPr>
            <a:lvl3pPr marL="0" marR="0" lvl="2" indent="0" algn="r">
              <a:spcBef>
                <a:spcPts val="0"/>
              </a:spcBef>
              <a:buNone/>
              <a:defRPr sz="1200">
                <a:solidFill>
                  <a:schemeClr val="accent3"/>
                </a:solidFill>
                <a:latin typeface="Arial"/>
                <a:ea typeface="Arial"/>
                <a:cs typeface="Arial"/>
                <a:sym typeface="Arial"/>
              </a:defRPr>
            </a:lvl3pPr>
            <a:lvl4pPr marL="0" marR="0" lvl="3" indent="0" algn="r">
              <a:spcBef>
                <a:spcPts val="0"/>
              </a:spcBef>
              <a:buNone/>
              <a:defRPr sz="1200">
                <a:solidFill>
                  <a:schemeClr val="accent3"/>
                </a:solidFill>
                <a:latin typeface="Arial"/>
                <a:ea typeface="Arial"/>
                <a:cs typeface="Arial"/>
                <a:sym typeface="Arial"/>
              </a:defRPr>
            </a:lvl4pPr>
            <a:lvl5pPr marL="0" marR="0" lvl="4" indent="0" algn="r">
              <a:spcBef>
                <a:spcPts val="0"/>
              </a:spcBef>
              <a:buNone/>
              <a:defRPr sz="1200">
                <a:solidFill>
                  <a:schemeClr val="accent3"/>
                </a:solidFill>
                <a:latin typeface="Arial"/>
                <a:ea typeface="Arial"/>
                <a:cs typeface="Arial"/>
                <a:sym typeface="Arial"/>
              </a:defRPr>
            </a:lvl5pPr>
            <a:lvl6pPr marL="0" marR="0" lvl="5" indent="0" algn="r">
              <a:spcBef>
                <a:spcPts val="0"/>
              </a:spcBef>
              <a:buNone/>
              <a:defRPr sz="1200">
                <a:solidFill>
                  <a:schemeClr val="accent3"/>
                </a:solidFill>
                <a:latin typeface="Arial"/>
                <a:ea typeface="Arial"/>
                <a:cs typeface="Arial"/>
                <a:sym typeface="Arial"/>
              </a:defRPr>
            </a:lvl6pPr>
            <a:lvl7pPr marL="0" marR="0" lvl="6" indent="0" algn="r">
              <a:spcBef>
                <a:spcPts val="0"/>
              </a:spcBef>
              <a:buNone/>
              <a:defRPr sz="1200">
                <a:solidFill>
                  <a:schemeClr val="accent3"/>
                </a:solidFill>
                <a:latin typeface="Arial"/>
                <a:ea typeface="Arial"/>
                <a:cs typeface="Arial"/>
                <a:sym typeface="Arial"/>
              </a:defRPr>
            </a:lvl7pPr>
            <a:lvl8pPr marL="0" marR="0" lvl="7" indent="0" algn="r">
              <a:spcBef>
                <a:spcPts val="0"/>
              </a:spcBef>
              <a:buNone/>
              <a:defRPr sz="1200">
                <a:solidFill>
                  <a:schemeClr val="accent3"/>
                </a:solidFill>
                <a:latin typeface="Arial"/>
                <a:ea typeface="Arial"/>
                <a:cs typeface="Arial"/>
                <a:sym typeface="Arial"/>
              </a:defRPr>
            </a:lvl8pPr>
            <a:lvl9pPr marL="0" marR="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4"/>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4"/>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4"/>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chemeClr val="accent2"/>
                </a:solidFill>
                <a:latin typeface="Arial"/>
                <a:ea typeface="Arial"/>
                <a:cs typeface="Arial"/>
                <a:sym typeface="Arial"/>
              </a:defRPr>
            </a:lvl1pPr>
            <a:lvl2pPr marL="0" marR="0" lvl="1" indent="0" algn="r">
              <a:spcBef>
                <a:spcPts val="0"/>
              </a:spcBef>
              <a:buNone/>
              <a:defRPr sz="1200">
                <a:solidFill>
                  <a:schemeClr val="accent2"/>
                </a:solidFill>
                <a:latin typeface="Arial"/>
                <a:ea typeface="Arial"/>
                <a:cs typeface="Arial"/>
                <a:sym typeface="Arial"/>
              </a:defRPr>
            </a:lvl2pPr>
            <a:lvl3pPr marL="0" marR="0" lvl="2" indent="0" algn="r">
              <a:spcBef>
                <a:spcPts val="0"/>
              </a:spcBef>
              <a:buNone/>
              <a:defRPr sz="1200">
                <a:solidFill>
                  <a:schemeClr val="accent2"/>
                </a:solidFill>
                <a:latin typeface="Arial"/>
                <a:ea typeface="Arial"/>
                <a:cs typeface="Arial"/>
                <a:sym typeface="Arial"/>
              </a:defRPr>
            </a:lvl3pPr>
            <a:lvl4pPr marL="0" marR="0" lvl="3" indent="0" algn="r">
              <a:spcBef>
                <a:spcPts val="0"/>
              </a:spcBef>
              <a:buNone/>
              <a:defRPr sz="1200">
                <a:solidFill>
                  <a:schemeClr val="accent2"/>
                </a:solidFill>
                <a:latin typeface="Arial"/>
                <a:ea typeface="Arial"/>
                <a:cs typeface="Arial"/>
                <a:sym typeface="Arial"/>
              </a:defRPr>
            </a:lvl4pPr>
            <a:lvl5pPr marL="0" marR="0" lvl="4" indent="0" algn="r">
              <a:spcBef>
                <a:spcPts val="0"/>
              </a:spcBef>
              <a:buNone/>
              <a:defRPr sz="1200">
                <a:solidFill>
                  <a:schemeClr val="accent2"/>
                </a:solidFill>
                <a:latin typeface="Arial"/>
                <a:ea typeface="Arial"/>
                <a:cs typeface="Arial"/>
                <a:sym typeface="Arial"/>
              </a:defRPr>
            </a:lvl5pPr>
            <a:lvl6pPr marL="0" marR="0" lvl="5" indent="0" algn="r">
              <a:spcBef>
                <a:spcPts val="0"/>
              </a:spcBef>
              <a:buNone/>
              <a:defRPr sz="1200">
                <a:solidFill>
                  <a:schemeClr val="accent2"/>
                </a:solidFill>
                <a:latin typeface="Arial"/>
                <a:ea typeface="Arial"/>
                <a:cs typeface="Arial"/>
                <a:sym typeface="Arial"/>
              </a:defRPr>
            </a:lvl6pPr>
            <a:lvl7pPr marL="0" marR="0" lvl="6" indent="0" algn="r">
              <a:spcBef>
                <a:spcPts val="0"/>
              </a:spcBef>
              <a:buNone/>
              <a:defRPr sz="1200">
                <a:solidFill>
                  <a:schemeClr val="accent2"/>
                </a:solidFill>
                <a:latin typeface="Arial"/>
                <a:ea typeface="Arial"/>
                <a:cs typeface="Arial"/>
                <a:sym typeface="Arial"/>
              </a:defRPr>
            </a:lvl7pPr>
            <a:lvl8pPr marL="0" marR="0" lvl="7" indent="0" algn="r">
              <a:spcBef>
                <a:spcPts val="0"/>
              </a:spcBef>
              <a:buNone/>
              <a:defRPr sz="1200">
                <a:solidFill>
                  <a:schemeClr val="accent2"/>
                </a:solidFill>
                <a:latin typeface="Arial"/>
                <a:ea typeface="Arial"/>
                <a:cs typeface="Arial"/>
                <a:sym typeface="Arial"/>
              </a:defRPr>
            </a:lvl8pPr>
            <a:lvl9pPr marL="0" marR="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92"/>
        <p:cNvGrpSpPr/>
        <p:nvPr/>
      </p:nvGrpSpPr>
      <p:grpSpPr>
        <a:xfrm>
          <a:off x="0" y="0"/>
          <a:ext cx="0" cy="0"/>
          <a:chOff x="0" y="0"/>
          <a:chExt cx="0" cy="0"/>
        </a:xfrm>
      </p:grpSpPr>
      <p:sp>
        <p:nvSpPr>
          <p:cNvPr id="93" name="Google Shape;93;p15"/>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4" name="Google Shape;94;p15"/>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5"/>
          <p:cNvSpPr>
            <a:spLocks noGrp="1"/>
          </p:cNvSpPr>
          <p:nvPr>
            <p:ph type="pic" idx="2"/>
          </p:nvPr>
        </p:nvSpPr>
        <p:spPr>
          <a:xfrm>
            <a:off x="750429" y="2227758"/>
            <a:ext cx="1200374" cy="1201242"/>
          </a:xfrm>
          <a:prstGeom prst="rect">
            <a:avLst/>
          </a:prstGeom>
          <a:noFill/>
          <a:ln>
            <a:noFill/>
          </a:ln>
        </p:spPr>
      </p:sp>
      <p:sp>
        <p:nvSpPr>
          <p:cNvPr id="96" name="Google Shape;96;p15"/>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5"/>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15"/>
          <p:cNvSpPr>
            <a:spLocks noGrp="1"/>
          </p:cNvSpPr>
          <p:nvPr>
            <p:ph type="pic" idx="4"/>
          </p:nvPr>
        </p:nvSpPr>
        <p:spPr>
          <a:xfrm>
            <a:off x="5495813" y="2227758"/>
            <a:ext cx="1200374" cy="1201242"/>
          </a:xfrm>
          <a:prstGeom prst="rect">
            <a:avLst/>
          </a:prstGeom>
          <a:noFill/>
          <a:ln>
            <a:noFill/>
          </a:ln>
        </p:spPr>
      </p:sp>
      <p:sp>
        <p:nvSpPr>
          <p:cNvPr id="99" name="Google Shape;99;p15"/>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5"/>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15"/>
          <p:cNvSpPr>
            <a:spLocks noGrp="1"/>
          </p:cNvSpPr>
          <p:nvPr>
            <p:ph type="pic" idx="7"/>
          </p:nvPr>
        </p:nvSpPr>
        <p:spPr>
          <a:xfrm>
            <a:off x="750429" y="4254273"/>
            <a:ext cx="1200374" cy="1201242"/>
          </a:xfrm>
          <a:prstGeom prst="rect">
            <a:avLst/>
          </a:prstGeom>
          <a:noFill/>
          <a:ln>
            <a:noFill/>
          </a:ln>
        </p:spPr>
      </p:sp>
      <p:sp>
        <p:nvSpPr>
          <p:cNvPr id="102" name="Google Shape;102;p15"/>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5"/>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5"/>
          <p:cNvSpPr>
            <a:spLocks noGrp="1"/>
          </p:cNvSpPr>
          <p:nvPr>
            <p:ph type="pic" idx="13"/>
          </p:nvPr>
        </p:nvSpPr>
        <p:spPr>
          <a:xfrm>
            <a:off x="5495813" y="4254273"/>
            <a:ext cx="1200374" cy="1201242"/>
          </a:xfrm>
          <a:prstGeom prst="rect">
            <a:avLst/>
          </a:prstGeom>
          <a:noFill/>
          <a:ln>
            <a:noFill/>
          </a:ln>
        </p:spPr>
      </p:sp>
      <p:sp>
        <p:nvSpPr>
          <p:cNvPr id="105" name="Google Shape;105;p15"/>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15"/>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15"/>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chemeClr val="accent3"/>
                </a:solidFill>
                <a:latin typeface="Arial"/>
                <a:ea typeface="Arial"/>
                <a:cs typeface="Arial"/>
                <a:sym typeface="Arial"/>
              </a:defRPr>
            </a:lvl1pPr>
            <a:lvl2pPr marL="0" marR="0" lvl="1" indent="0" algn="r">
              <a:spcBef>
                <a:spcPts val="0"/>
              </a:spcBef>
              <a:buNone/>
              <a:defRPr sz="1200">
                <a:solidFill>
                  <a:schemeClr val="accent3"/>
                </a:solidFill>
                <a:latin typeface="Arial"/>
                <a:ea typeface="Arial"/>
                <a:cs typeface="Arial"/>
                <a:sym typeface="Arial"/>
              </a:defRPr>
            </a:lvl2pPr>
            <a:lvl3pPr marL="0" marR="0" lvl="2" indent="0" algn="r">
              <a:spcBef>
                <a:spcPts val="0"/>
              </a:spcBef>
              <a:buNone/>
              <a:defRPr sz="1200">
                <a:solidFill>
                  <a:schemeClr val="accent3"/>
                </a:solidFill>
                <a:latin typeface="Arial"/>
                <a:ea typeface="Arial"/>
                <a:cs typeface="Arial"/>
                <a:sym typeface="Arial"/>
              </a:defRPr>
            </a:lvl3pPr>
            <a:lvl4pPr marL="0" marR="0" lvl="3" indent="0" algn="r">
              <a:spcBef>
                <a:spcPts val="0"/>
              </a:spcBef>
              <a:buNone/>
              <a:defRPr sz="1200">
                <a:solidFill>
                  <a:schemeClr val="accent3"/>
                </a:solidFill>
                <a:latin typeface="Arial"/>
                <a:ea typeface="Arial"/>
                <a:cs typeface="Arial"/>
                <a:sym typeface="Arial"/>
              </a:defRPr>
            </a:lvl4pPr>
            <a:lvl5pPr marL="0" marR="0" lvl="4" indent="0" algn="r">
              <a:spcBef>
                <a:spcPts val="0"/>
              </a:spcBef>
              <a:buNone/>
              <a:defRPr sz="1200">
                <a:solidFill>
                  <a:schemeClr val="accent3"/>
                </a:solidFill>
                <a:latin typeface="Arial"/>
                <a:ea typeface="Arial"/>
                <a:cs typeface="Arial"/>
                <a:sym typeface="Arial"/>
              </a:defRPr>
            </a:lvl5pPr>
            <a:lvl6pPr marL="0" marR="0" lvl="5" indent="0" algn="r">
              <a:spcBef>
                <a:spcPts val="0"/>
              </a:spcBef>
              <a:buNone/>
              <a:defRPr sz="1200">
                <a:solidFill>
                  <a:schemeClr val="accent3"/>
                </a:solidFill>
                <a:latin typeface="Arial"/>
                <a:ea typeface="Arial"/>
                <a:cs typeface="Arial"/>
                <a:sym typeface="Arial"/>
              </a:defRPr>
            </a:lvl6pPr>
            <a:lvl7pPr marL="0" marR="0" lvl="6" indent="0" algn="r">
              <a:spcBef>
                <a:spcPts val="0"/>
              </a:spcBef>
              <a:buNone/>
              <a:defRPr sz="1200">
                <a:solidFill>
                  <a:schemeClr val="accent3"/>
                </a:solidFill>
                <a:latin typeface="Arial"/>
                <a:ea typeface="Arial"/>
                <a:cs typeface="Arial"/>
                <a:sym typeface="Arial"/>
              </a:defRPr>
            </a:lvl7pPr>
            <a:lvl8pPr marL="0" marR="0" lvl="7" indent="0" algn="r">
              <a:spcBef>
                <a:spcPts val="0"/>
              </a:spcBef>
              <a:buNone/>
              <a:defRPr sz="1200">
                <a:solidFill>
                  <a:schemeClr val="accent3"/>
                </a:solidFill>
                <a:latin typeface="Arial"/>
                <a:ea typeface="Arial"/>
                <a:cs typeface="Arial"/>
                <a:sym typeface="Arial"/>
              </a:defRPr>
            </a:lvl8pPr>
            <a:lvl9pPr marL="0" marR="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0" name="Google Shape;110;p15"/>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2" name="Google Shape;112;p15"/>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3" name="Google Shape;113;p15"/>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6" name="Google Shape;116;p15"/>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6"/>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6"/>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revechat.com/blog/reduce-customer-chur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edureka.co/blog/knn-algorithm-in-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sakshigoyal7/credit-card-customer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
          <p:cNvSpPr txBox="1">
            <a:spLocks noGrp="1"/>
          </p:cNvSpPr>
          <p:nvPr>
            <p:ph type="ctrTitle"/>
          </p:nvPr>
        </p:nvSpPr>
        <p:spPr>
          <a:xfrm>
            <a:off x="457201" y="1059400"/>
            <a:ext cx="7739742" cy="4171186"/>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5100"/>
              <a:buFont typeface="Rockwell"/>
              <a:buNone/>
            </a:pPr>
            <a:r>
              <a:rPr lang="en-US" sz="5100" b="0" i="0">
                <a:latin typeface="Rockwell"/>
                <a:ea typeface="Rockwell"/>
                <a:cs typeface="Rockwell"/>
                <a:sym typeface="Rockwell"/>
              </a:rPr>
              <a:t>Using the KNN Machine Learning algorithm to solve the issue of consumer churn in Credit </a:t>
            </a:r>
            <a:r>
              <a:rPr lang="en-US" sz="5100" b="0">
                <a:latin typeface="Rockwell"/>
                <a:ea typeface="Rockwell"/>
                <a:cs typeface="Rockwell"/>
                <a:sym typeface="Rockwell"/>
              </a:rPr>
              <a:t>C</a:t>
            </a:r>
            <a:r>
              <a:rPr lang="en-US" sz="5100" b="0" i="0">
                <a:latin typeface="Rockwell"/>
                <a:ea typeface="Rockwell"/>
                <a:cs typeface="Rockwell"/>
                <a:sym typeface="Rockwell"/>
              </a:rPr>
              <a:t>ard </a:t>
            </a:r>
            <a:r>
              <a:rPr lang="en-US" sz="5100" b="0">
                <a:latin typeface="Rockwell"/>
                <a:ea typeface="Rockwell"/>
                <a:cs typeface="Rockwell"/>
                <a:sym typeface="Rockwell"/>
              </a:rPr>
              <a:t>S</a:t>
            </a:r>
            <a:r>
              <a:rPr lang="en-US" sz="5100" b="0" i="0">
                <a:latin typeface="Rockwell"/>
                <a:ea typeface="Rockwell"/>
                <a:cs typeface="Rockwell"/>
                <a:sym typeface="Rockwell"/>
              </a:rPr>
              <a:t>ervices.</a:t>
            </a:r>
            <a:endParaRPr sz="5100">
              <a:latin typeface="Rockwell"/>
              <a:ea typeface="Rockwell"/>
              <a:cs typeface="Rockwell"/>
              <a:sym typeface="Rockwell"/>
            </a:endParaRPr>
          </a:p>
        </p:txBody>
      </p:sp>
      <p:sp>
        <p:nvSpPr>
          <p:cNvPr id="192" name="Google Shape;192;p1"/>
          <p:cNvSpPr txBox="1">
            <a:spLocks noGrp="1"/>
          </p:cNvSpPr>
          <p:nvPr>
            <p:ph type="subTitle" idx="1"/>
          </p:nvPr>
        </p:nvSpPr>
        <p:spPr>
          <a:xfrm>
            <a:off x="457201" y="5704114"/>
            <a:ext cx="3075213" cy="527956"/>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1"/>
              </a:buClr>
              <a:buSzPts val="3200"/>
              <a:buNone/>
            </a:pPr>
            <a:r>
              <a:rPr lang="en-US">
                <a:latin typeface="Rockwell"/>
                <a:ea typeface="Rockwell"/>
                <a:cs typeface="Rockwell"/>
                <a:sym typeface="Rockwell"/>
              </a:rPr>
              <a:t>YASH PATEL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
          <p:cNvSpPr txBox="1">
            <a:spLocks noGrp="1"/>
          </p:cNvSpPr>
          <p:nvPr>
            <p:ph type="title"/>
          </p:nvPr>
        </p:nvSpPr>
        <p:spPr>
          <a:xfrm>
            <a:off x="1167492" y="337457"/>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Problem</a:t>
            </a:r>
            <a:endParaRPr/>
          </a:p>
        </p:txBody>
      </p:sp>
      <p:sp>
        <p:nvSpPr>
          <p:cNvPr id="199" name="Google Shape;199;p2"/>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lt1"/>
              </a:buClr>
              <a:buSzPts val="2400"/>
              <a:buFont typeface="Noto Sans Symbols"/>
              <a:buChar char="⮚"/>
            </a:pPr>
            <a:r>
              <a:rPr lang="en-US"/>
              <a:t>The bank’s manager is concerned that more and more customers are abandoning their credit card services. Here it would be really helpful  if someone could foretell who is going to leave so they could go out of their way to offer better services and sway the customer’s decision. </a:t>
            </a:r>
            <a:endParaRPr/>
          </a:p>
        </p:txBody>
      </p:sp>
      <p:sp>
        <p:nvSpPr>
          <p:cNvPr id="200" name="Google Shape;200;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12/16/2022</a:t>
            </a:r>
            <a:endParaRPr dirty="0"/>
          </a:p>
        </p:txBody>
      </p:sp>
      <p:sp>
        <p:nvSpPr>
          <p:cNvPr id="201" name="Google Shape;201;p2"/>
          <p:cNvSpPr txBox="1">
            <a:spLocks noGrp="1"/>
          </p:cNvSpPr>
          <p:nvPr>
            <p:ph type="ftr" idx="11"/>
          </p:nvPr>
        </p:nvSpPr>
        <p:spPr>
          <a:xfrm>
            <a:off x="1758043" y="6356350"/>
            <a:ext cx="793568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b="0" i="0">
                <a:latin typeface="Roboto"/>
                <a:ea typeface="Roboto"/>
                <a:cs typeface="Roboto"/>
                <a:sym typeface="Roboto"/>
              </a:rPr>
              <a:t>Using the KNN Machine Learning algorithm to solve the issue of consumer churn in</a:t>
            </a:r>
            <a:br>
              <a:rPr lang="en-US" sz="1200" b="0" i="0">
                <a:latin typeface="Roboto"/>
                <a:ea typeface="Roboto"/>
                <a:cs typeface="Roboto"/>
                <a:sym typeface="Roboto"/>
              </a:rPr>
            </a:br>
            <a:r>
              <a:rPr lang="en-US" sz="1200" b="0" i="0">
                <a:latin typeface="Roboto"/>
                <a:ea typeface="Roboto"/>
                <a:cs typeface="Roboto"/>
                <a:sym typeface="Roboto"/>
              </a:rPr>
              <a:t>Credit </a:t>
            </a:r>
            <a:r>
              <a:rPr lang="en-US" sz="1200" b="0">
                <a:latin typeface="Roboto"/>
                <a:ea typeface="Roboto"/>
                <a:cs typeface="Roboto"/>
                <a:sym typeface="Roboto"/>
              </a:rPr>
              <a:t>C</a:t>
            </a:r>
            <a:r>
              <a:rPr lang="en-US" sz="1200" b="0" i="0">
                <a:latin typeface="Roboto"/>
                <a:ea typeface="Roboto"/>
                <a:cs typeface="Roboto"/>
                <a:sym typeface="Roboto"/>
              </a:rPr>
              <a:t>ard </a:t>
            </a:r>
            <a:r>
              <a:rPr lang="en-US" sz="1200" b="0">
                <a:latin typeface="Roboto"/>
                <a:ea typeface="Roboto"/>
                <a:cs typeface="Roboto"/>
                <a:sym typeface="Roboto"/>
              </a:rPr>
              <a:t>S</a:t>
            </a:r>
            <a:r>
              <a:rPr lang="en-US" sz="1200" b="0" i="0">
                <a:latin typeface="Roboto"/>
                <a:ea typeface="Roboto"/>
                <a:cs typeface="Roboto"/>
                <a:sym typeface="Roboto"/>
              </a:rPr>
              <a:t>ervices.</a:t>
            </a:r>
            <a:endParaRPr/>
          </a:p>
        </p:txBody>
      </p:sp>
      <p:sp>
        <p:nvSpPr>
          <p:cNvPr id="202" name="Google Shape;202;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203" name="Google Shape;203;p2"/>
          <p:cNvPicPr preferRelativeResize="0"/>
          <p:nvPr/>
        </p:nvPicPr>
        <p:blipFill rotWithShape="1">
          <a:blip r:embed="rId3">
            <a:alphaModFix/>
          </a:blip>
          <a:srcRect/>
          <a:stretch/>
        </p:blipFill>
        <p:spPr>
          <a:xfrm>
            <a:off x="4305301" y="3838"/>
            <a:ext cx="6346371" cy="2269671"/>
          </a:xfrm>
          <a:prstGeom prst="rect">
            <a:avLst/>
          </a:prstGeom>
          <a:noFill/>
          <a:ln>
            <a:noFill/>
          </a:ln>
        </p:spPr>
      </p:pic>
      <p:sp>
        <p:nvSpPr>
          <p:cNvPr id="204" name="Google Shape;204;p2"/>
          <p:cNvSpPr txBox="1"/>
          <p:nvPr/>
        </p:nvSpPr>
        <p:spPr>
          <a:xfrm>
            <a:off x="4231820" y="2042677"/>
            <a:ext cx="859155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0" u="none" strike="noStrike" cap="none">
                <a:solidFill>
                  <a:schemeClr val="dk1"/>
                </a:solidFill>
                <a:latin typeface="Arial"/>
                <a:ea typeface="Arial"/>
                <a:cs typeface="Arial"/>
                <a:sym typeface="Arial"/>
              </a:rPr>
              <a:t>Image credit :</a:t>
            </a:r>
            <a:r>
              <a:rPr lang="en-US" sz="900" b="0"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https://www.revechat.com/blog/reduce-customer-churn/</a:t>
            </a:r>
            <a:endParaRPr sz="9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Approach</a:t>
            </a:r>
            <a:endParaRPr/>
          </a:p>
        </p:txBody>
      </p:sp>
      <p:sp>
        <p:nvSpPr>
          <p:cNvPr id="211" name="Google Shape;211;p3"/>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a:bodyPr>
          <a:lstStyle/>
          <a:p>
            <a:pPr marL="457200" lvl="0" indent="-457200" algn="l" rtl="0">
              <a:lnSpc>
                <a:spcPct val="150000"/>
              </a:lnSpc>
              <a:spcBef>
                <a:spcPts val="0"/>
              </a:spcBef>
              <a:spcAft>
                <a:spcPts val="0"/>
              </a:spcAft>
              <a:buClr>
                <a:schemeClr val="lt1"/>
              </a:buClr>
              <a:buSzPts val="2400"/>
              <a:buFont typeface="Noto Sans Symbols"/>
              <a:buChar char="⮚"/>
            </a:pPr>
            <a:r>
              <a:rPr lang="en-US"/>
              <a:t>In this case, we'll use the KNN to classify which customers are likely to stop using the credit card service.</a:t>
            </a:r>
            <a:endParaRPr/>
          </a:p>
          <a:p>
            <a:pPr marL="457200" lvl="0" indent="-457200" algn="l" rtl="0">
              <a:lnSpc>
                <a:spcPct val="150000"/>
              </a:lnSpc>
              <a:spcBef>
                <a:spcPts val="1000"/>
              </a:spcBef>
              <a:spcAft>
                <a:spcPts val="0"/>
              </a:spcAft>
              <a:buClr>
                <a:schemeClr val="lt1"/>
              </a:buClr>
              <a:buSzPts val="2400"/>
              <a:buFont typeface="Noto Sans Symbols"/>
              <a:buChar char="⮚"/>
            </a:pPr>
            <a:r>
              <a:rPr lang="en-US"/>
              <a:t>Prior to using the KNN, we first cleaned and normalized the data to prepare it for the next stage.</a:t>
            </a:r>
            <a:endParaRPr/>
          </a:p>
          <a:p>
            <a:pPr marL="457200" lvl="0" indent="-457200" algn="l" rtl="0">
              <a:lnSpc>
                <a:spcPct val="150000"/>
              </a:lnSpc>
              <a:spcBef>
                <a:spcPts val="1000"/>
              </a:spcBef>
              <a:spcAft>
                <a:spcPts val="0"/>
              </a:spcAft>
              <a:buClr>
                <a:schemeClr val="lt1"/>
              </a:buClr>
              <a:buSzPts val="2400"/>
              <a:buFont typeface="Noto Sans Symbols"/>
              <a:buChar char="⮚"/>
            </a:pPr>
            <a:r>
              <a:rPr lang="en-US"/>
              <a:t>Afterward, the KNN function was used to create model.</a:t>
            </a:r>
            <a:endParaRPr/>
          </a:p>
        </p:txBody>
      </p:sp>
      <p:sp>
        <p:nvSpPr>
          <p:cNvPr id="212" name="Google Shape;212;p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12/16/2022</a:t>
            </a:r>
          </a:p>
        </p:txBody>
      </p:sp>
      <p:sp>
        <p:nvSpPr>
          <p:cNvPr id="213" name="Google Shape;213;p3"/>
          <p:cNvSpPr txBox="1">
            <a:spLocks noGrp="1"/>
          </p:cNvSpPr>
          <p:nvPr>
            <p:ph type="ftr" idx="11"/>
          </p:nvPr>
        </p:nvSpPr>
        <p:spPr>
          <a:xfrm>
            <a:off x="1758043" y="6356350"/>
            <a:ext cx="793568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b="0" i="0">
                <a:latin typeface="Roboto"/>
                <a:ea typeface="Roboto"/>
                <a:cs typeface="Roboto"/>
                <a:sym typeface="Roboto"/>
              </a:rPr>
              <a:t>Using the KNN Machine Learning algorithm to solve the issue of consumer churn in</a:t>
            </a:r>
            <a:br>
              <a:rPr lang="en-US" sz="1200" b="0" i="0">
                <a:latin typeface="Roboto"/>
                <a:ea typeface="Roboto"/>
                <a:cs typeface="Roboto"/>
                <a:sym typeface="Roboto"/>
              </a:rPr>
            </a:br>
            <a:r>
              <a:rPr lang="en-US" sz="1200" b="0" i="0">
                <a:latin typeface="Roboto"/>
                <a:ea typeface="Roboto"/>
                <a:cs typeface="Roboto"/>
                <a:sym typeface="Roboto"/>
              </a:rPr>
              <a:t>Credit </a:t>
            </a:r>
            <a:r>
              <a:rPr lang="en-US" sz="1200" b="0">
                <a:latin typeface="Roboto"/>
                <a:ea typeface="Roboto"/>
                <a:cs typeface="Roboto"/>
                <a:sym typeface="Roboto"/>
              </a:rPr>
              <a:t>C</a:t>
            </a:r>
            <a:r>
              <a:rPr lang="en-US" sz="1200" b="0" i="0">
                <a:latin typeface="Roboto"/>
                <a:ea typeface="Roboto"/>
                <a:cs typeface="Roboto"/>
                <a:sym typeface="Roboto"/>
              </a:rPr>
              <a:t>ard </a:t>
            </a:r>
            <a:r>
              <a:rPr lang="en-US" sz="1200" b="0">
                <a:latin typeface="Roboto"/>
                <a:ea typeface="Roboto"/>
                <a:cs typeface="Roboto"/>
                <a:sym typeface="Roboto"/>
              </a:rPr>
              <a:t>S</a:t>
            </a:r>
            <a:r>
              <a:rPr lang="en-US" sz="1200" b="0" i="0">
                <a:latin typeface="Roboto"/>
                <a:ea typeface="Roboto"/>
                <a:cs typeface="Roboto"/>
                <a:sym typeface="Roboto"/>
              </a:rPr>
              <a:t>ervices.</a:t>
            </a:r>
            <a:endParaRPr/>
          </a:p>
        </p:txBody>
      </p:sp>
      <p:sp>
        <p:nvSpPr>
          <p:cNvPr id="214" name="Google Shape;214;p3"/>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215" name="Google Shape;215;p3"/>
          <p:cNvPicPr preferRelativeResize="0"/>
          <p:nvPr/>
        </p:nvPicPr>
        <p:blipFill rotWithShape="1">
          <a:blip r:embed="rId3">
            <a:alphaModFix/>
          </a:blip>
          <a:srcRect/>
          <a:stretch/>
        </p:blipFill>
        <p:spPr>
          <a:xfrm>
            <a:off x="4729843" y="1"/>
            <a:ext cx="5029200" cy="2295280"/>
          </a:xfrm>
          <a:prstGeom prst="rect">
            <a:avLst/>
          </a:prstGeom>
          <a:noFill/>
          <a:ln>
            <a:noFill/>
          </a:ln>
        </p:spPr>
      </p:pic>
      <p:sp>
        <p:nvSpPr>
          <p:cNvPr id="216" name="Google Shape;216;p3"/>
          <p:cNvSpPr txBox="1"/>
          <p:nvPr/>
        </p:nvSpPr>
        <p:spPr>
          <a:xfrm>
            <a:off x="4645479" y="2087562"/>
            <a:ext cx="6675664"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Arial"/>
                <a:ea typeface="Arial"/>
                <a:cs typeface="Arial"/>
                <a:sym typeface="Arial"/>
              </a:rPr>
              <a:t>Image credit: </a:t>
            </a:r>
            <a:r>
              <a:rPr lang="en-US" sz="90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https://www.edureka.co/blog/knn-algorithm-in-r/</a:t>
            </a:r>
            <a:endParaRPr sz="9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
          <p:cNvSpPr txBox="1">
            <a:spLocks noGrp="1"/>
          </p:cNvSpPr>
          <p:nvPr>
            <p:ph type="title"/>
          </p:nvPr>
        </p:nvSpPr>
        <p:spPr>
          <a:xfrm>
            <a:off x="1167495" y="381000"/>
            <a:ext cx="3372000" cy="132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Results</a:t>
            </a:r>
            <a:endParaRPr/>
          </a:p>
        </p:txBody>
      </p:sp>
      <p:sp>
        <p:nvSpPr>
          <p:cNvPr id="223" name="Google Shape;223;p4"/>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50000"/>
              </a:lnSpc>
              <a:spcBef>
                <a:spcPts val="0"/>
              </a:spcBef>
              <a:spcAft>
                <a:spcPts val="0"/>
              </a:spcAft>
              <a:buClr>
                <a:schemeClr val="lt1"/>
              </a:buClr>
              <a:buSzPts val="2400"/>
              <a:buFont typeface="Noto Sans Symbols"/>
              <a:buChar char="⮚"/>
            </a:pPr>
            <a:r>
              <a:rPr lang="en-US"/>
              <a:t>After completing the entire process, we observed that the k value of 15 gives the most accurate indication of whether or not a customer will discontinue using the service.</a:t>
            </a:r>
            <a:endParaRPr/>
          </a:p>
          <a:p>
            <a:pPr marL="342900" lvl="0" indent="-342900" algn="l" rtl="0">
              <a:lnSpc>
                <a:spcPct val="150000"/>
              </a:lnSpc>
              <a:spcBef>
                <a:spcPts val="1000"/>
              </a:spcBef>
              <a:spcAft>
                <a:spcPts val="0"/>
              </a:spcAft>
              <a:buClr>
                <a:schemeClr val="lt1"/>
              </a:buClr>
              <a:buSzPts val="2400"/>
              <a:buFont typeface="Noto Sans Symbols"/>
              <a:buChar char="⮚"/>
            </a:pPr>
            <a:r>
              <a:rPr lang="en-US"/>
              <a:t>Therefore, with the aid of this model, the bank manager can anticipate which customers will discontinue using the service and take the appropriate action to retain them.</a:t>
            </a:r>
            <a:endParaRPr/>
          </a:p>
          <a:p>
            <a:pPr marL="0" lvl="0" indent="0" algn="l" rtl="0">
              <a:lnSpc>
                <a:spcPct val="150000"/>
              </a:lnSpc>
              <a:spcBef>
                <a:spcPts val="1000"/>
              </a:spcBef>
              <a:spcAft>
                <a:spcPts val="0"/>
              </a:spcAft>
              <a:buClr>
                <a:schemeClr val="lt1"/>
              </a:buClr>
              <a:buSzPts val="2400"/>
              <a:buNone/>
            </a:pPr>
            <a:endParaRPr/>
          </a:p>
        </p:txBody>
      </p:sp>
      <p:sp>
        <p:nvSpPr>
          <p:cNvPr id="224" name="Google Shape;224;p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12/16/2022</a:t>
            </a:r>
          </a:p>
        </p:txBody>
      </p:sp>
      <p:sp>
        <p:nvSpPr>
          <p:cNvPr id="225" name="Google Shape;225;p4"/>
          <p:cNvSpPr txBox="1">
            <a:spLocks noGrp="1"/>
          </p:cNvSpPr>
          <p:nvPr>
            <p:ph type="ftr" idx="11"/>
          </p:nvPr>
        </p:nvSpPr>
        <p:spPr>
          <a:xfrm>
            <a:off x="1758043" y="6356350"/>
            <a:ext cx="793568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b="0" i="0">
                <a:latin typeface="Roboto"/>
                <a:ea typeface="Roboto"/>
                <a:cs typeface="Roboto"/>
                <a:sym typeface="Roboto"/>
              </a:rPr>
              <a:t>Using the KNN Machine Learning algorithm to solve the issue of consumer churn in</a:t>
            </a:r>
            <a:br>
              <a:rPr lang="en-US" sz="1200" b="0" i="0">
                <a:latin typeface="Roboto"/>
                <a:ea typeface="Roboto"/>
                <a:cs typeface="Roboto"/>
                <a:sym typeface="Roboto"/>
              </a:rPr>
            </a:br>
            <a:r>
              <a:rPr lang="en-US" sz="1200" b="0" i="0">
                <a:latin typeface="Roboto"/>
                <a:ea typeface="Roboto"/>
                <a:cs typeface="Roboto"/>
                <a:sym typeface="Roboto"/>
              </a:rPr>
              <a:t>Credit </a:t>
            </a:r>
            <a:r>
              <a:rPr lang="en-US" sz="1200" b="0">
                <a:latin typeface="Roboto"/>
                <a:ea typeface="Roboto"/>
                <a:cs typeface="Roboto"/>
                <a:sym typeface="Roboto"/>
              </a:rPr>
              <a:t>C</a:t>
            </a:r>
            <a:r>
              <a:rPr lang="en-US" sz="1200" b="0" i="0">
                <a:latin typeface="Roboto"/>
                <a:ea typeface="Roboto"/>
                <a:cs typeface="Roboto"/>
                <a:sym typeface="Roboto"/>
              </a:rPr>
              <a:t>ard </a:t>
            </a:r>
            <a:r>
              <a:rPr lang="en-US" sz="1200" b="0">
                <a:latin typeface="Roboto"/>
                <a:ea typeface="Roboto"/>
                <a:cs typeface="Roboto"/>
                <a:sym typeface="Roboto"/>
              </a:rPr>
              <a:t>S</a:t>
            </a:r>
            <a:r>
              <a:rPr lang="en-US" sz="1200" b="0" i="0">
                <a:latin typeface="Roboto"/>
                <a:ea typeface="Roboto"/>
                <a:cs typeface="Roboto"/>
                <a:sym typeface="Roboto"/>
              </a:rPr>
              <a:t>ervices.</a:t>
            </a:r>
            <a:endParaRPr/>
          </a:p>
        </p:txBody>
      </p:sp>
      <p:sp>
        <p:nvSpPr>
          <p:cNvPr id="226" name="Google Shape;226;p4"/>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227" name="Google Shape;227;p4"/>
          <p:cNvPicPr preferRelativeResize="0"/>
          <p:nvPr/>
        </p:nvPicPr>
        <p:blipFill rotWithShape="1">
          <a:blip r:embed="rId3">
            <a:alphaModFix/>
          </a:blip>
          <a:srcRect/>
          <a:stretch/>
        </p:blipFill>
        <p:spPr>
          <a:xfrm>
            <a:off x="4539343" y="-1"/>
            <a:ext cx="4479471" cy="23023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
        <p:nvSpPr>
          <p:cNvPr id="234" name="Google Shape;234;p5"/>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Yash Patel</a:t>
            </a:r>
            <a:endParaRPr/>
          </a:p>
          <a:p>
            <a:pPr marL="0" lvl="0" indent="0" algn="l" rtl="0">
              <a:lnSpc>
                <a:spcPct val="90000"/>
              </a:lnSpc>
              <a:spcBef>
                <a:spcPts val="1000"/>
              </a:spcBef>
              <a:spcAft>
                <a:spcPts val="0"/>
              </a:spcAft>
              <a:buClr>
                <a:schemeClr val="dk1"/>
              </a:buClr>
              <a:buSzPts val="2800"/>
              <a:buNone/>
            </a:pPr>
            <a:r>
              <a:rPr lang="en-US"/>
              <a:t>ypatel15@kent.edu</a:t>
            </a:r>
            <a:endParaRPr/>
          </a:p>
        </p:txBody>
      </p:sp>
      <p:sp>
        <p:nvSpPr>
          <p:cNvPr id="235" name="Google Shape;235;p5"/>
          <p:cNvSpPr txBox="1"/>
          <p:nvPr/>
        </p:nvSpPr>
        <p:spPr>
          <a:xfrm>
            <a:off x="1167493" y="5521637"/>
            <a:ext cx="660762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PROJECT DATA SOURCE :</a:t>
            </a:r>
            <a:r>
              <a:rPr lang="en-US" sz="12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https://www.kaggle.com/datasets/sakshigoyal7/credit-card-customers</a:t>
            </a:r>
            <a:endParaRPr sz="12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312</Words>
  <Application>Microsoft Office PowerPoint</Application>
  <PresentationFormat>Widescreen</PresentationFormat>
  <Paragraphs>31</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Noto Sans Symbols</vt:lpstr>
      <vt:lpstr>Roboto</vt:lpstr>
      <vt:lpstr>Rockwell</vt:lpstr>
      <vt:lpstr>Arial</vt:lpstr>
      <vt:lpstr>Office Theme</vt:lpstr>
      <vt:lpstr>Using the KNN Machine Learning algorithm to solve the issue of consumer churn in Credit Card Services.</vt:lpstr>
      <vt:lpstr>Problem</vt:lpstr>
      <vt:lpstr>Approach</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KNN Machine Learning algorithm to solve the issue of consumer churn in Credit Card Services.</dc:title>
  <dc:creator>Patel, Yash</dc:creator>
  <cp:lastModifiedBy>Patel, Yash</cp:lastModifiedBy>
  <cp:revision>1</cp:revision>
  <dcterms:created xsi:type="dcterms:W3CDTF">2022-12-16T05:45:51Z</dcterms:created>
  <dcterms:modified xsi:type="dcterms:W3CDTF">2022-12-16T15:53:41Z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