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257" r:id="rId3"/>
    <p:sldId id="258"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26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1FA660-8FFC-438E-91C5-36D582135BDB}" type="datetimeFigureOut">
              <a:rPr lang="en-US" smtClean="0"/>
              <a:t>1/31/2017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C04285-26F3-498D-B797-87E93EBD5C84}" type="slidenum">
              <a:rPr lang="en-US" smtClean="0"/>
              <a:t>‹#›</a:t>
            </a:fld>
            <a:endParaRPr lang="en-US"/>
          </a:p>
        </p:txBody>
      </p:sp>
    </p:spTree>
    <p:extLst>
      <p:ext uri="{BB962C8B-B14F-4D97-AF65-F5344CB8AC3E}">
        <p14:creationId xmlns:p14="http://schemas.microsoft.com/office/powerpoint/2010/main" val="4040605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dirty="0" smtClean="0">
                <a:ln w="1905"/>
                <a:effectLst>
                  <a:innerShdw blurRad="69850" dist="43180" dir="5400000">
                    <a:srgbClr val="000000">
                      <a:alpha val="65000"/>
                    </a:srgbClr>
                  </a:innerShdw>
                </a:effectLst>
              </a:rPr>
              <a:t>Do you hate the president of the United States? Well, now you have a chance to fight him in </a:t>
            </a:r>
            <a:r>
              <a:rPr lang="en-US" sz="800" b="1" dirty="0" err="1" smtClean="0">
                <a:ln w="1905"/>
                <a:effectLst>
                  <a:innerShdw blurRad="69850" dist="43180" dir="5400000">
                    <a:srgbClr val="000000">
                      <a:alpha val="65000"/>
                    </a:srgbClr>
                  </a:innerShdw>
                </a:effectLst>
              </a:rPr>
              <a:t>ProFighters</a:t>
            </a:r>
            <a:r>
              <a:rPr lang="en-US" sz="800" b="1" dirty="0" smtClean="0">
                <a:ln w="1905"/>
                <a:effectLst>
                  <a:innerShdw blurRad="69850" dist="43180" dir="5400000">
                    <a:srgbClr val="000000">
                      <a:alpha val="65000"/>
                    </a:srgbClr>
                  </a:innerShdw>
                </a:effectLst>
              </a:rPr>
              <a:t>. </a:t>
            </a:r>
            <a:r>
              <a:rPr lang="en-US" sz="800" b="1" dirty="0" err="1" smtClean="0">
                <a:ln w="1905"/>
                <a:effectLst>
                  <a:innerShdw blurRad="69850" dist="43180" dir="5400000">
                    <a:srgbClr val="000000">
                      <a:alpha val="65000"/>
                    </a:srgbClr>
                  </a:innerShdw>
                </a:effectLst>
              </a:rPr>
              <a:t>ProFighters</a:t>
            </a:r>
            <a:r>
              <a:rPr lang="en-US" sz="800" b="1" dirty="0" smtClean="0">
                <a:ln w="1905"/>
                <a:effectLst>
                  <a:innerShdw blurRad="69850" dist="43180" dir="5400000">
                    <a:srgbClr val="000000">
                      <a:alpha val="65000"/>
                    </a:srgbClr>
                  </a:innerShdw>
                </a:effectLst>
              </a:rPr>
              <a:t> is a game where </a:t>
            </a:r>
            <a:r>
              <a:rPr lang="en-US" sz="800" b="1" dirty="0" err="1" smtClean="0">
                <a:ln w="1905"/>
                <a:effectLst>
                  <a:innerShdw blurRad="69850" dist="43180" dir="5400000">
                    <a:srgbClr val="000000">
                      <a:alpha val="65000"/>
                    </a:srgbClr>
                  </a:innerShdw>
                </a:effectLst>
              </a:rPr>
              <a:t>Shinsuke</a:t>
            </a:r>
            <a:r>
              <a:rPr lang="en-US" sz="800" b="1" dirty="0" smtClean="0">
                <a:ln w="1905"/>
                <a:effectLst>
                  <a:innerShdw blurRad="69850" dist="43180" dir="5400000">
                    <a:srgbClr val="000000">
                      <a:alpha val="65000"/>
                    </a:srgbClr>
                  </a:innerShdw>
                </a:effectLst>
              </a:rPr>
              <a:t>, </a:t>
            </a:r>
            <a:r>
              <a:rPr lang="en-US" sz="800" b="1" dirty="0" smtClean="0">
                <a:ln w="1905"/>
                <a:effectLst>
                  <a:innerShdw blurRad="69850" dist="43180" dir="5400000">
                    <a:srgbClr val="000000">
                      <a:alpha val="65000"/>
                    </a:srgbClr>
                  </a:innerShdw>
                </a:effectLst>
              </a:rPr>
              <a:t>a retired boxer who has to defeat his enemies, the secret army of Donald Trump, who has kidnapped his family. Now, Will you step up and fight Donald Trump’s army o</a:t>
            </a:r>
            <a:r>
              <a:rPr lang="en-US" sz="800" b="1" cap="none" spc="0" dirty="0" smtClean="0">
                <a:ln w="1905"/>
                <a:effectLst>
                  <a:innerShdw blurRad="69850" dist="43180" dir="5400000">
                    <a:srgbClr val="000000">
                      <a:alpha val="65000"/>
                    </a:srgbClr>
                  </a:innerShdw>
                </a:effectLst>
              </a:rPr>
              <a:t>r are you too scared of dying and facing the president. Fight or Forfeit</a:t>
            </a:r>
            <a:r>
              <a:rPr lang="en-US" sz="800" b="1" dirty="0" smtClean="0">
                <a:ln w="1905"/>
                <a:effectLst>
                  <a:innerShdw blurRad="69850" dist="43180" dir="5400000">
                    <a:srgbClr val="000000">
                      <a:alpha val="65000"/>
                    </a:srgbClr>
                  </a:innerShdw>
                </a:effectLst>
              </a:rPr>
              <a:t>?</a:t>
            </a:r>
            <a:endParaRPr lang="en-US" sz="800" b="1" cap="none" spc="0" dirty="0" smtClean="0">
              <a:ln w="1905"/>
              <a:effectLst>
                <a:innerShdw blurRad="69850" dist="43180" dir="5400000">
                  <a:srgbClr val="000000">
                    <a:alpha val="65000"/>
                  </a:srgbClr>
                </a:inn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00" b="1" cap="none" spc="0" dirty="0" smtClean="0">
              <a:ln w="1905"/>
              <a:effectLst>
                <a:innerShdw blurRad="69850" dist="43180" dir="5400000">
                  <a:srgbClr val="000000">
                    <a:alpha val="65000"/>
                  </a:srgbClr>
                </a:innerShdw>
              </a:effectLst>
            </a:endParaRPr>
          </a:p>
          <a:p>
            <a:endParaRPr lang="en-US" sz="800" dirty="0"/>
          </a:p>
        </p:txBody>
      </p:sp>
      <p:sp>
        <p:nvSpPr>
          <p:cNvPr id="4" name="Slide Number Placeholder 3"/>
          <p:cNvSpPr>
            <a:spLocks noGrp="1"/>
          </p:cNvSpPr>
          <p:nvPr>
            <p:ph type="sldNum" sz="quarter" idx="10"/>
          </p:nvPr>
        </p:nvSpPr>
        <p:spPr/>
        <p:txBody>
          <a:bodyPr/>
          <a:lstStyle/>
          <a:p>
            <a:fld id="{D9C04285-26F3-498D-B797-87E93EBD5C84}" type="slidenum">
              <a:rPr lang="en-US" smtClean="0"/>
              <a:t>2</a:t>
            </a:fld>
            <a:endParaRPr lang="en-US"/>
          </a:p>
        </p:txBody>
      </p:sp>
    </p:spTree>
    <p:extLst>
      <p:ext uri="{BB962C8B-B14F-4D97-AF65-F5344CB8AC3E}">
        <p14:creationId xmlns:p14="http://schemas.microsoft.com/office/powerpoint/2010/main" val="12265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every good game, there are many controls that help the player get through the game. Some of the controls include movement, attacking, and many more. If the player presses any of the two arrows, </a:t>
            </a:r>
            <a:r>
              <a:rPr lang="en-US" dirty="0" err="1" smtClean="0"/>
              <a:t>Shinsuke</a:t>
            </a:r>
            <a:r>
              <a:rPr lang="en-US" dirty="0" smtClean="0"/>
              <a:t>  will move around. The hero, </a:t>
            </a:r>
            <a:r>
              <a:rPr lang="en-US" dirty="0" err="1" smtClean="0"/>
              <a:t>Shinuski</a:t>
            </a:r>
            <a:r>
              <a:rPr lang="en-US" dirty="0" smtClean="0"/>
              <a:t>, will also have many special abilities. If the player presses Q,W,E or R then it will activate the special abilities. If you press “SPACE” then it will activate it’s passive. </a:t>
            </a:r>
            <a:endParaRPr lang="en-US" dirty="0"/>
          </a:p>
        </p:txBody>
      </p:sp>
      <p:sp>
        <p:nvSpPr>
          <p:cNvPr id="4" name="Slide Number Placeholder 3"/>
          <p:cNvSpPr>
            <a:spLocks noGrp="1"/>
          </p:cNvSpPr>
          <p:nvPr>
            <p:ph type="sldNum" sz="quarter" idx="10"/>
          </p:nvPr>
        </p:nvSpPr>
        <p:spPr/>
        <p:txBody>
          <a:bodyPr/>
          <a:lstStyle/>
          <a:p>
            <a:fld id="{D9C04285-26F3-498D-B797-87E93EBD5C84}" type="slidenum">
              <a:rPr lang="en-US" smtClean="0"/>
              <a:t>3</a:t>
            </a:fld>
            <a:endParaRPr lang="en-US"/>
          </a:p>
        </p:txBody>
      </p:sp>
    </p:spTree>
    <p:extLst>
      <p:ext uri="{BB962C8B-B14F-4D97-AF65-F5344CB8AC3E}">
        <p14:creationId xmlns:p14="http://schemas.microsoft.com/office/powerpoint/2010/main" val="410661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game, there are going to be plenty of levels and stages you can play in. Each level gets harder as you pass it. The way to win is by defeating Donald Trump’s army and beating up whoever he gives for you to fight. You can fight by punching, kicking but we can’t spoil the fun. Just don’t lose by getting beaten up and letting him kill your family.</a:t>
            </a:r>
          </a:p>
          <a:p>
            <a:r>
              <a:rPr lang="en-US" dirty="0" smtClean="0"/>
              <a:t> So head over to www.legendgames.com/fightinggames/ProFighters  and try the good fun and challenge yourself. Go Play </a:t>
            </a:r>
            <a:r>
              <a:rPr lang="en-US" dirty="0" err="1" smtClean="0"/>
              <a:t>ProFighters</a:t>
            </a:r>
            <a:r>
              <a:rPr lang="en-US" dirty="0" smtClean="0"/>
              <a:t>!!</a:t>
            </a:r>
          </a:p>
          <a:p>
            <a:endParaRPr lang="en-US" dirty="0"/>
          </a:p>
        </p:txBody>
      </p:sp>
      <p:sp>
        <p:nvSpPr>
          <p:cNvPr id="4" name="Slide Number Placeholder 3"/>
          <p:cNvSpPr>
            <a:spLocks noGrp="1"/>
          </p:cNvSpPr>
          <p:nvPr>
            <p:ph type="sldNum" sz="quarter" idx="10"/>
          </p:nvPr>
        </p:nvSpPr>
        <p:spPr/>
        <p:txBody>
          <a:bodyPr/>
          <a:lstStyle/>
          <a:p>
            <a:fld id="{D9C04285-26F3-498D-B797-87E93EBD5C84}" type="slidenum">
              <a:rPr lang="en-US" smtClean="0"/>
              <a:t>4</a:t>
            </a:fld>
            <a:endParaRPr lang="en-US"/>
          </a:p>
        </p:txBody>
      </p:sp>
    </p:spTree>
    <p:extLst>
      <p:ext uri="{BB962C8B-B14F-4D97-AF65-F5344CB8AC3E}">
        <p14:creationId xmlns:p14="http://schemas.microsoft.com/office/powerpoint/2010/main" val="401667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E3B00AE9-C4CF-42C9-8A50-1A8A9162E2D8}" type="datetimeFigureOut">
              <a:rPr lang="en-US" smtClean="0"/>
              <a:t>1/31/2017</a:t>
            </a:fld>
            <a:endParaRPr lang="en-US"/>
          </a:p>
        </p:txBody>
      </p:sp>
      <p:sp>
        <p:nvSpPr>
          <p:cNvPr id="16" name="Slide Number Placeholder 15"/>
          <p:cNvSpPr>
            <a:spLocks noGrp="1"/>
          </p:cNvSpPr>
          <p:nvPr>
            <p:ph type="sldNum" sz="quarter" idx="11"/>
          </p:nvPr>
        </p:nvSpPr>
        <p:spPr/>
        <p:txBody>
          <a:bodyPr/>
          <a:lstStyle/>
          <a:p>
            <a:fld id="{0693E13E-AA55-4176-A236-13A2FCC5CA46}"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00AE9-C4CF-42C9-8A50-1A8A9162E2D8}"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E13E-AA55-4176-A236-13A2FCC5CA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B00AE9-C4CF-42C9-8A50-1A8A9162E2D8}"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E13E-AA55-4176-A236-13A2FCC5CA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E3B00AE9-C4CF-42C9-8A50-1A8A9162E2D8}" type="datetimeFigureOut">
              <a:rPr lang="en-US" smtClean="0"/>
              <a:t>1/31/2017</a:t>
            </a:fld>
            <a:endParaRPr lang="en-US"/>
          </a:p>
        </p:txBody>
      </p:sp>
      <p:sp>
        <p:nvSpPr>
          <p:cNvPr id="15" name="Slide Number Placeholder 14"/>
          <p:cNvSpPr>
            <a:spLocks noGrp="1"/>
          </p:cNvSpPr>
          <p:nvPr>
            <p:ph type="sldNum" sz="quarter" idx="11"/>
          </p:nvPr>
        </p:nvSpPr>
        <p:spPr/>
        <p:txBody>
          <a:bodyPr/>
          <a:lstStyle/>
          <a:p>
            <a:fld id="{0693E13E-AA55-4176-A236-13A2FCC5CA46}"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E3B00AE9-C4CF-42C9-8A50-1A8A9162E2D8}" type="datetimeFigureOut">
              <a:rPr lang="en-US" smtClean="0"/>
              <a:t>1/31/2017</a:t>
            </a:fld>
            <a:endParaRPr lang="en-US"/>
          </a:p>
        </p:txBody>
      </p:sp>
      <p:sp>
        <p:nvSpPr>
          <p:cNvPr id="13" name="Slide Number Placeholder 12"/>
          <p:cNvSpPr>
            <a:spLocks noGrp="1"/>
          </p:cNvSpPr>
          <p:nvPr>
            <p:ph type="sldNum" sz="quarter" idx="11"/>
          </p:nvPr>
        </p:nvSpPr>
        <p:spPr/>
        <p:txBody>
          <a:bodyPr/>
          <a:lstStyle/>
          <a:p>
            <a:fld id="{0693E13E-AA55-4176-A236-13A2FCC5CA46}"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3B00AE9-C4CF-42C9-8A50-1A8A9162E2D8}" type="datetimeFigureOut">
              <a:rPr lang="en-US" smtClean="0"/>
              <a:t>1/31/2017</a:t>
            </a:fld>
            <a:endParaRPr lang="en-US"/>
          </a:p>
        </p:txBody>
      </p:sp>
      <p:sp>
        <p:nvSpPr>
          <p:cNvPr id="9" name="Slide Number Placeholder 8"/>
          <p:cNvSpPr>
            <a:spLocks noGrp="1"/>
          </p:cNvSpPr>
          <p:nvPr>
            <p:ph type="sldNum" sz="quarter" idx="11"/>
          </p:nvPr>
        </p:nvSpPr>
        <p:spPr/>
        <p:txBody>
          <a:bodyPr/>
          <a:lstStyle/>
          <a:p>
            <a:fld id="{0693E13E-AA55-4176-A236-13A2FCC5CA4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E3B00AE9-C4CF-42C9-8A50-1A8A9162E2D8}" type="datetimeFigureOut">
              <a:rPr lang="en-US" smtClean="0"/>
              <a:t>1/31/2017</a:t>
            </a:fld>
            <a:endParaRPr lang="en-US"/>
          </a:p>
        </p:txBody>
      </p:sp>
      <p:sp>
        <p:nvSpPr>
          <p:cNvPr id="15" name="Slide Number Placeholder 14"/>
          <p:cNvSpPr>
            <a:spLocks noGrp="1"/>
          </p:cNvSpPr>
          <p:nvPr>
            <p:ph type="sldNum" sz="quarter" idx="11"/>
          </p:nvPr>
        </p:nvSpPr>
        <p:spPr/>
        <p:txBody>
          <a:bodyPr/>
          <a:lstStyle/>
          <a:p>
            <a:fld id="{0693E13E-AA55-4176-A236-13A2FCC5CA46}"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E3B00AE9-C4CF-42C9-8A50-1A8A9162E2D8}" type="datetimeFigureOut">
              <a:rPr lang="en-US" smtClean="0"/>
              <a:t>1/31/2017</a:t>
            </a:fld>
            <a:endParaRPr lang="en-US"/>
          </a:p>
        </p:txBody>
      </p:sp>
      <p:sp>
        <p:nvSpPr>
          <p:cNvPr id="8" name="Slide Number Placeholder 7"/>
          <p:cNvSpPr>
            <a:spLocks noGrp="1"/>
          </p:cNvSpPr>
          <p:nvPr>
            <p:ph type="sldNum" sz="quarter" idx="11"/>
          </p:nvPr>
        </p:nvSpPr>
        <p:spPr/>
        <p:txBody>
          <a:bodyPr/>
          <a:lstStyle/>
          <a:p>
            <a:fld id="{0693E13E-AA55-4176-A236-13A2FCC5CA4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B00AE9-C4CF-42C9-8A50-1A8A9162E2D8}" type="datetimeFigureOut">
              <a:rPr lang="en-US" smtClean="0"/>
              <a:t>1/31/2017</a:t>
            </a:fld>
            <a:endParaRPr lang="en-US"/>
          </a:p>
        </p:txBody>
      </p:sp>
      <p:sp>
        <p:nvSpPr>
          <p:cNvPr id="6" name="Slide Number Placeholder 5"/>
          <p:cNvSpPr>
            <a:spLocks noGrp="1"/>
          </p:cNvSpPr>
          <p:nvPr>
            <p:ph type="sldNum" sz="quarter" idx="11"/>
          </p:nvPr>
        </p:nvSpPr>
        <p:spPr/>
        <p:txBody>
          <a:bodyPr/>
          <a:lstStyle/>
          <a:p>
            <a:fld id="{0693E13E-AA55-4176-A236-13A2FCC5CA46}"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E3B00AE9-C4CF-42C9-8A50-1A8A9162E2D8}" type="datetimeFigureOut">
              <a:rPr lang="en-US" smtClean="0"/>
              <a:t>1/31/2017</a:t>
            </a:fld>
            <a:endParaRPr lang="en-US"/>
          </a:p>
        </p:txBody>
      </p:sp>
      <p:sp>
        <p:nvSpPr>
          <p:cNvPr id="16" name="Slide Number Placeholder 15"/>
          <p:cNvSpPr>
            <a:spLocks noGrp="1"/>
          </p:cNvSpPr>
          <p:nvPr>
            <p:ph type="sldNum" sz="quarter" idx="11"/>
          </p:nvPr>
        </p:nvSpPr>
        <p:spPr/>
        <p:txBody>
          <a:bodyPr/>
          <a:lstStyle/>
          <a:p>
            <a:fld id="{0693E13E-AA55-4176-A236-13A2FCC5CA46}"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E3B00AE9-C4CF-42C9-8A50-1A8A9162E2D8}" type="datetimeFigureOut">
              <a:rPr lang="en-US" smtClean="0"/>
              <a:t>1/31/2017</a:t>
            </a:fld>
            <a:endParaRPr lang="en-US"/>
          </a:p>
        </p:txBody>
      </p:sp>
      <p:sp>
        <p:nvSpPr>
          <p:cNvPr id="14" name="Slide Number Placeholder 13"/>
          <p:cNvSpPr>
            <a:spLocks noGrp="1"/>
          </p:cNvSpPr>
          <p:nvPr>
            <p:ph type="sldNum" sz="quarter" idx="11"/>
          </p:nvPr>
        </p:nvSpPr>
        <p:spPr/>
        <p:txBody>
          <a:bodyPr/>
          <a:lstStyle/>
          <a:p>
            <a:fld id="{0693E13E-AA55-4176-A236-13A2FCC5CA46}"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E3B00AE9-C4CF-42C9-8A50-1A8A9162E2D8}" type="datetimeFigureOut">
              <a:rPr lang="en-US" smtClean="0"/>
              <a:t>1/31/2017</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0693E13E-AA55-4176-A236-13A2FCC5CA4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2263" y="3019"/>
            <a:ext cx="921798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581400" y="457200"/>
            <a:ext cx="4405281"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ProFighters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 name="Picture 4"/>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953000" y="2514600"/>
            <a:ext cx="3153983" cy="2362200"/>
          </a:xfrm>
          <a:prstGeom prst="rect">
            <a:avLst/>
          </a:prstGeom>
        </p:spPr>
      </p:pic>
      <p:sp>
        <p:nvSpPr>
          <p:cNvPr id="6" name="Rectangle 5"/>
          <p:cNvSpPr/>
          <p:nvPr/>
        </p:nvSpPr>
        <p:spPr>
          <a:xfrm>
            <a:off x="3581400" y="6324600"/>
            <a:ext cx="6157088" cy="400110"/>
          </a:xfrm>
          <a:prstGeom prst="rect">
            <a:avLst/>
          </a:prstGeom>
          <a:noFill/>
        </p:spPr>
        <p:txBody>
          <a:bodyPr wrap="square" lIns="91440" tIns="45720" rIns="91440" bIns="45720">
            <a:spAutoFit/>
          </a:bodyPr>
          <a:lstStyle/>
          <a:p>
            <a:pPr algn="ctr"/>
            <a:r>
              <a:rPr lang="en-US" sz="20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Harjas</a:t>
            </a:r>
            <a:r>
              <a:rPr lang="en-US" sz="2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20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Sidana</a:t>
            </a:r>
            <a:r>
              <a:rPr lang="en-US" sz="2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20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Mandeep</a:t>
            </a:r>
            <a:r>
              <a:rPr lang="en-US" sz="2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Singh, </a:t>
            </a:r>
            <a:r>
              <a:rPr lang="en-US" sz="20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Yash</a:t>
            </a:r>
            <a:r>
              <a:rPr lang="en-US" sz="2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Patel </a:t>
            </a:r>
            <a:endParaRPr lang="en-US"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TextBox 6"/>
          <p:cNvSpPr txBox="1"/>
          <p:nvPr/>
        </p:nvSpPr>
        <p:spPr>
          <a:xfrm>
            <a:off x="5472081" y="1380530"/>
            <a:ext cx="2514600" cy="369332"/>
          </a:xfrm>
          <a:prstGeom prst="rect">
            <a:avLst/>
          </a:prstGeom>
          <a:noFill/>
        </p:spPr>
        <p:txBody>
          <a:bodyPr wrap="square" rtlCol="0">
            <a:spAutoFit/>
          </a:bodyPr>
          <a:lstStyle/>
          <a:p>
            <a:r>
              <a:rPr lang="en-US" dirty="0" smtClean="0"/>
              <a:t>BY: LEGEND GAMES</a:t>
            </a:r>
            <a:endParaRPr lang="en-US" dirty="0"/>
          </a:p>
        </p:txBody>
      </p:sp>
    </p:spTree>
    <p:extLst>
      <p:ext uri="{BB962C8B-B14F-4D97-AF65-F5344CB8AC3E}">
        <p14:creationId xmlns:p14="http://schemas.microsoft.com/office/powerpoint/2010/main" val="3889323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64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39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411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218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717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481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863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758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397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18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2d fighting platformer background"/>
          <p:cNvPicPr>
            <a:picLocks noChangeAspect="1" noChangeArrowheads="1" noCrop="1"/>
          </p:cNvPicPr>
          <p:nvPr/>
        </p:nvPicPr>
        <p:blipFill>
          <a:blip r:embed="rId3"/>
          <a:srcRect/>
          <a:stretch>
            <a:fillRect/>
          </a:stretch>
        </p:blipFill>
        <p:spPr bwMode="auto">
          <a:xfrm>
            <a:off x="0" y="1238250"/>
            <a:ext cx="9144000" cy="4381500"/>
          </a:xfrm>
          <a:prstGeom prst="rect">
            <a:avLst/>
          </a:prstGeom>
          <a:noFill/>
        </p:spPr>
      </p:pic>
      <p:pic>
        <p:nvPicPr>
          <p:cNvPr id="5" name="Picture 4" descr="Image result for fighter transparent"/>
          <p:cNvPicPr>
            <a:picLocks noChangeAspect="1" noChangeArrowheads="1"/>
          </p:cNvPicPr>
          <p:nvPr/>
        </p:nvPicPr>
        <p:blipFill>
          <a:blip r:embed="rId4"/>
          <a:srcRect/>
          <a:stretch>
            <a:fillRect/>
          </a:stretch>
        </p:blipFill>
        <p:spPr bwMode="auto">
          <a:xfrm>
            <a:off x="1295400" y="2762250"/>
            <a:ext cx="2743200" cy="2646760"/>
          </a:xfrm>
          <a:prstGeom prst="rect">
            <a:avLst/>
          </a:prstGeom>
          <a:noFill/>
        </p:spPr>
      </p:pic>
    </p:spTree>
    <p:extLst>
      <p:ext uri="{BB962C8B-B14F-4D97-AF65-F5344CB8AC3E}">
        <p14:creationId xmlns:p14="http://schemas.microsoft.com/office/powerpoint/2010/main" val="204150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686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871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518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688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705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868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998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587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412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68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1077218"/>
          </a:xfrm>
          <a:prstGeom prst="rect">
            <a:avLst/>
          </a:prstGeom>
          <a:noFill/>
        </p:spPr>
        <p:txBody>
          <a:bodyPr wrap="square" rtlCol="0">
            <a:spAutoFit/>
          </a:bodyPr>
          <a:lstStyle/>
          <a:p>
            <a:endParaRPr lang="en-US" sz="1600" dirty="0">
              <a:latin typeface="Bradley Hand ITC" panose="03070402050302030203" pitchFamily="66" charset="0"/>
            </a:endParaRPr>
          </a:p>
          <a:p>
            <a:r>
              <a:rPr lang="en-US" sz="4800" dirty="0" smtClean="0">
                <a:latin typeface="Bradley Hand ITC" panose="03070402050302030203" pitchFamily="66" charset="0"/>
              </a:rPr>
              <a:t>	</a:t>
            </a:r>
            <a:endParaRPr lang="en-US" sz="4800" dirty="0">
              <a:latin typeface="Bradley Hand ITC" panose="03070402050302030203" pitchFamily="66" charset="0"/>
            </a:endParaRPr>
          </a:p>
        </p:txBody>
      </p:sp>
      <p:pic>
        <p:nvPicPr>
          <p:cNvPr id="3" name="Picture 2" descr="Image result for 2d fighting platformer background"/>
          <p:cNvPicPr>
            <a:picLocks noChangeAspect="1" noChangeArrowheads="1" noCrop="1"/>
          </p:cNvPicPr>
          <p:nvPr/>
        </p:nvPicPr>
        <p:blipFill>
          <a:blip r:embed="rId3"/>
          <a:srcRect/>
          <a:stretch>
            <a:fillRect/>
          </a:stretch>
        </p:blipFill>
        <p:spPr bwMode="auto">
          <a:xfrm>
            <a:off x="0" y="1238250"/>
            <a:ext cx="9144000" cy="4381500"/>
          </a:xfrm>
          <a:prstGeom prst="rect">
            <a:avLst/>
          </a:prstGeom>
          <a:noFill/>
        </p:spPr>
      </p:pic>
      <p:pic>
        <p:nvPicPr>
          <p:cNvPr id="4" name="Picture 3" descr="Image result for fighter transparent"/>
          <p:cNvPicPr>
            <a:picLocks noChangeAspect="1" noChangeArrowheads="1"/>
          </p:cNvPicPr>
          <p:nvPr/>
        </p:nvPicPr>
        <p:blipFill>
          <a:blip r:embed="rId4"/>
          <a:srcRect/>
          <a:stretch>
            <a:fillRect/>
          </a:stretch>
        </p:blipFill>
        <p:spPr bwMode="auto">
          <a:xfrm>
            <a:off x="1295400" y="2762250"/>
            <a:ext cx="2743200" cy="2646760"/>
          </a:xfrm>
          <a:prstGeom prst="rect">
            <a:avLst/>
          </a:prstGeom>
          <a:noFill/>
        </p:spPr>
      </p:pic>
      <p:pic>
        <p:nvPicPr>
          <p:cNvPr id="5" name="Picture 4" descr="Image result for fighter transparent"/>
          <p:cNvPicPr>
            <a:picLocks noChangeAspect="1" noChangeArrowheads="1"/>
          </p:cNvPicPr>
          <p:nvPr/>
        </p:nvPicPr>
        <p:blipFill>
          <a:blip r:embed="rId5" cstate="print"/>
          <a:srcRect/>
          <a:stretch>
            <a:fillRect/>
          </a:stretch>
        </p:blipFill>
        <p:spPr bwMode="auto">
          <a:xfrm>
            <a:off x="5562600" y="2631621"/>
            <a:ext cx="2286000" cy="2939143"/>
          </a:xfrm>
          <a:prstGeom prst="rect">
            <a:avLst/>
          </a:prstGeom>
          <a:noFill/>
        </p:spPr>
      </p:pic>
    </p:spTree>
    <p:extLst>
      <p:ext uri="{BB962C8B-B14F-4D97-AF65-F5344CB8AC3E}">
        <p14:creationId xmlns:p14="http://schemas.microsoft.com/office/powerpoint/2010/main" val="684842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217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497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558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5620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089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19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958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212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880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237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2d fighting platformer background"/>
          <p:cNvPicPr>
            <a:picLocks noChangeAspect="1" noChangeArrowheads="1" noCrop="1"/>
          </p:cNvPicPr>
          <p:nvPr/>
        </p:nvPicPr>
        <p:blipFill>
          <a:blip r:embed="rId3"/>
          <a:srcRect/>
          <a:stretch>
            <a:fillRect/>
          </a:stretch>
        </p:blipFill>
        <p:spPr bwMode="auto">
          <a:xfrm>
            <a:off x="0" y="1238250"/>
            <a:ext cx="9144000" cy="4381500"/>
          </a:xfrm>
          <a:prstGeom prst="rect">
            <a:avLst/>
          </a:prstGeom>
          <a:noFill/>
        </p:spPr>
      </p:pic>
      <p:pic>
        <p:nvPicPr>
          <p:cNvPr id="3" name="Picture 2" descr="Image result for fighter transparent"/>
          <p:cNvPicPr>
            <a:picLocks noChangeAspect="1" noChangeArrowheads="1"/>
          </p:cNvPicPr>
          <p:nvPr/>
        </p:nvPicPr>
        <p:blipFill>
          <a:blip r:embed="rId4" cstate="print"/>
          <a:srcRect/>
          <a:stretch>
            <a:fillRect/>
          </a:stretch>
        </p:blipFill>
        <p:spPr bwMode="auto">
          <a:xfrm>
            <a:off x="5562600" y="2631621"/>
            <a:ext cx="2286000" cy="2939143"/>
          </a:xfrm>
          <a:prstGeom prst="rect">
            <a:avLst/>
          </a:prstGeom>
          <a:noFill/>
        </p:spPr>
      </p:pic>
      <p:pic>
        <p:nvPicPr>
          <p:cNvPr id="4" name="Picture 3" descr="Image result for fighter transparent"/>
          <p:cNvPicPr>
            <a:picLocks noChangeAspect="1" noChangeArrowheads="1"/>
          </p:cNvPicPr>
          <p:nvPr/>
        </p:nvPicPr>
        <p:blipFill>
          <a:blip r:embed="rId5"/>
          <a:srcRect/>
          <a:stretch>
            <a:fillRect/>
          </a:stretch>
        </p:blipFill>
        <p:spPr bwMode="auto">
          <a:xfrm>
            <a:off x="1600200" y="2823567"/>
            <a:ext cx="3124200" cy="2514005"/>
          </a:xfrm>
          <a:prstGeom prst="rect">
            <a:avLst/>
          </a:prstGeom>
          <a:noFill/>
        </p:spPr>
      </p:pic>
    </p:spTree>
    <p:extLst>
      <p:ext uri="{BB962C8B-B14F-4D97-AF65-F5344CB8AC3E}">
        <p14:creationId xmlns:p14="http://schemas.microsoft.com/office/powerpoint/2010/main" val="30674995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867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500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408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562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101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048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220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6267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247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9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2d fighting platformer background"/>
          <p:cNvPicPr>
            <a:picLocks noChangeAspect="1" noChangeArrowheads="1" noCrop="1"/>
          </p:cNvPicPr>
          <p:nvPr/>
        </p:nvPicPr>
        <p:blipFill>
          <a:blip r:embed="rId2"/>
          <a:srcRect/>
          <a:stretch>
            <a:fillRect/>
          </a:stretch>
        </p:blipFill>
        <p:spPr bwMode="auto">
          <a:xfrm>
            <a:off x="0" y="1238250"/>
            <a:ext cx="9144000" cy="4381500"/>
          </a:xfrm>
          <a:prstGeom prst="rect">
            <a:avLst/>
          </a:prstGeom>
          <a:noFill/>
        </p:spPr>
      </p:pic>
      <p:pic>
        <p:nvPicPr>
          <p:cNvPr id="3" name="Picture 2" descr="http://www.pngmart.com/files/2/Ryu-PNG-Pic.png"/>
          <p:cNvPicPr>
            <a:picLocks noChangeAspect="1" noChangeArrowheads="1"/>
          </p:cNvPicPr>
          <p:nvPr/>
        </p:nvPicPr>
        <p:blipFill>
          <a:blip r:embed="rId3"/>
          <a:srcRect/>
          <a:stretch>
            <a:fillRect/>
          </a:stretch>
        </p:blipFill>
        <p:spPr bwMode="auto">
          <a:xfrm>
            <a:off x="2057401" y="2343151"/>
            <a:ext cx="3124200" cy="3124200"/>
          </a:xfrm>
          <a:prstGeom prst="rect">
            <a:avLst/>
          </a:prstGeom>
          <a:noFill/>
        </p:spPr>
      </p:pic>
      <p:pic>
        <p:nvPicPr>
          <p:cNvPr id="4" name="Picture 3" descr="Image result for rank transparent in lol"/>
          <p:cNvPicPr>
            <a:picLocks noChangeAspect="1" noChangeArrowheads="1"/>
          </p:cNvPicPr>
          <p:nvPr/>
        </p:nvPicPr>
        <p:blipFill>
          <a:blip r:embed="rId4"/>
          <a:srcRect/>
          <a:stretch>
            <a:fillRect/>
          </a:stretch>
        </p:blipFill>
        <p:spPr bwMode="auto">
          <a:xfrm>
            <a:off x="6400800" y="1619250"/>
            <a:ext cx="1828800" cy="1828800"/>
          </a:xfrm>
          <a:prstGeom prst="rect">
            <a:avLst/>
          </a:prstGeom>
          <a:noFill/>
        </p:spPr>
      </p:pic>
    </p:spTree>
    <p:extLst>
      <p:ext uri="{BB962C8B-B14F-4D97-AF65-F5344CB8AC3E}">
        <p14:creationId xmlns:p14="http://schemas.microsoft.com/office/powerpoint/2010/main" val="1999704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9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2122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020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070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348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302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6867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1600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4823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66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9031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28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418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092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099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100</TotalTime>
  <Words>278</Words>
  <Application>Microsoft Office PowerPoint</Application>
  <PresentationFormat>On-screen Show (4:3)</PresentationFormat>
  <Paragraphs>12</Paragraphs>
  <Slides>60</Slides>
  <Notes>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Elemental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2017-01-25T19:09:55Z</dcterms:created>
  <dcterms:modified xsi:type="dcterms:W3CDTF">2017-01-31T19:05:05Z</dcterms:modified>
</cp:coreProperties>
</file>