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BA70-DBFF-8643-8283-BC6CD1707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3C2A-016D-A64A-A074-2CA2BBED5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078C-FE9A-0D44-B6F2-4E33ADD9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1087-5FDD-9747-9898-7456E328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8D1B-255B-B44A-80F1-CFB6C44F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5359-CAEF-DB4A-899B-B3BAB02F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FE5-5B16-7D49-83A4-35390575E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A042-7820-494B-85B8-8E6D61C2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7A68-F400-3348-8F4E-9ADCEFC5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6CEA-DC63-974F-9B6A-D83F7710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A1B1F-2CEC-E440-820B-C129FADE9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DC9B1-AE5F-D34A-B36F-0CE6D1D4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3148-5122-E843-A2D6-28FFD76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959A-A6ED-FA42-8EF3-9DE68E06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A9A0-6CC1-0C4E-851F-22D75D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66BD-DB9F-CC40-B7A3-5BF3BC28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77B1-FF8C-764E-A722-0CF5E025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85B0-E803-AC4D-97BA-B49CAB99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17D0-B5B5-4144-B375-0406B4B6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29AA-56B5-9E49-B9AF-DBB7E0E6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AD1-EFFF-8946-95E8-054A0335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7FDF-9FF5-1E41-84B1-88534430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2D77-B888-1F4A-B619-5BE6CC1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8B94-24B6-7F4C-8EBD-B062D8A3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536F-851E-A44F-8494-5A91B47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F6ED-587C-E141-B099-240BDD53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6991-D57C-4249-9231-1B1BFE3C5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D0B0-770A-7F4F-BB1C-1193AADA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966E-41F5-214F-AD85-F7780D2A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2E315-46AD-B440-A9A3-83BBEB53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AEE6-39DF-B24F-9EE6-03CF2212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B83E-A19E-7144-9431-B2274AD8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85F7-E2FD-5345-AEC5-5C9E9467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D6D19-1F8C-174F-8501-4D7277AF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A4A8B-1D66-B243-A7FC-4C3961D6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C6CE2-52A1-F749-91CA-1A537E5D0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214B6-B77D-9545-80AD-754EE93B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63E25-FD6C-D14B-BBDB-1B5A7760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2EFF-4E1B-1246-BF9B-1471038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2A03-E474-4C4D-A17F-50FBD0AB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8CF6C-7E3A-894D-93FC-3D5FA2A1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04C1A-6985-C346-9F8A-E28AA48F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9E1DB-E12D-6745-814A-7065CBA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3CC0A-507E-8748-9103-E87C310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D4BAD-9B48-D849-90A4-BDFC73C7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2A03-51FA-4245-B00B-BF96C7CC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9935-D7CE-3C48-A0AB-24BE34AD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FE23-3F74-C544-8942-D346F8EA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16FC9-6BCF-5A47-8E29-1A7BA94F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91D0-BA5F-C44F-A119-496198B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AD8A3-9E23-FA43-9890-8B28CFB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38F5-7CCE-F541-8685-C187231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2A0C-1F6E-C44B-9F99-942C203F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F168B-0CF3-2B47-9100-5D4E19DA3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7413-CBA3-5047-AC50-47E5D512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3E93-374D-8843-8DE9-8177E5CF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C9F9-8172-8E47-92F8-9950455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0C7B0-DAEC-8142-83A1-6DD62997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6FCCC-E72D-2947-AA9F-C0B0580E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1AD1-56CD-7548-AA9A-57797E4D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4878-2FD3-EF4E-997E-33FACACC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684E-8534-C341-9BBF-D774537E3BF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7F1A-316F-D647-92B2-2E3AE4B2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8D92-C469-2747-B344-17579996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D192-BAD3-E54A-9E41-76FFA24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FC184C-6A90-EE4A-8A88-2E1BCA35C6D1}"/>
              </a:ext>
            </a:extLst>
          </p:cNvPr>
          <p:cNvSpPr/>
          <p:nvPr/>
        </p:nvSpPr>
        <p:spPr>
          <a:xfrm>
            <a:off x="2209800" y="1556657"/>
            <a:ext cx="1621972" cy="7402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99E547-63C3-EE42-A48E-B5D424872D39}"/>
              </a:ext>
            </a:extLst>
          </p:cNvPr>
          <p:cNvSpPr/>
          <p:nvPr/>
        </p:nvSpPr>
        <p:spPr>
          <a:xfrm>
            <a:off x="2209800" y="4299857"/>
            <a:ext cx="1621972" cy="7402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234905B-C4F3-234B-84BB-8F1A300A42AE}"/>
              </a:ext>
            </a:extLst>
          </p:cNvPr>
          <p:cNvSpPr/>
          <p:nvPr/>
        </p:nvSpPr>
        <p:spPr>
          <a:xfrm>
            <a:off x="3951515" y="1817914"/>
            <a:ext cx="587829" cy="217714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0F3D0D1-095D-1445-B403-4BFB688D6A9F}"/>
              </a:ext>
            </a:extLst>
          </p:cNvPr>
          <p:cNvSpPr/>
          <p:nvPr/>
        </p:nvSpPr>
        <p:spPr>
          <a:xfrm>
            <a:off x="3951514" y="4561114"/>
            <a:ext cx="587829" cy="217714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0326D-2B01-9F46-B9A2-AA0EFE5E93D0}"/>
              </a:ext>
            </a:extLst>
          </p:cNvPr>
          <p:cNvSpPr/>
          <p:nvPr/>
        </p:nvSpPr>
        <p:spPr>
          <a:xfrm>
            <a:off x="4833257" y="1094013"/>
            <a:ext cx="108858" cy="16655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F3472-CC3B-344A-819E-514B1CE58117}"/>
              </a:ext>
            </a:extLst>
          </p:cNvPr>
          <p:cNvSpPr/>
          <p:nvPr/>
        </p:nvSpPr>
        <p:spPr>
          <a:xfrm>
            <a:off x="4833257" y="3837213"/>
            <a:ext cx="108858" cy="1665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F7903-7034-CF4F-AFE9-A9DB9498F2AA}"/>
              </a:ext>
            </a:extLst>
          </p:cNvPr>
          <p:cNvSpPr/>
          <p:nvPr/>
        </p:nvSpPr>
        <p:spPr>
          <a:xfrm>
            <a:off x="5617031" y="2471057"/>
            <a:ext cx="108858" cy="1665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66AAD6-B6DF-614B-B695-8483F5CDFF3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42115" y="1926771"/>
            <a:ext cx="674916" cy="1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9CCD53-2969-264A-9606-E56D1D55B83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942115" y="3303815"/>
            <a:ext cx="674916" cy="1366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CDFAE8-9B80-0C4A-B28D-3BCF1E7F8D19}"/>
              </a:ext>
            </a:extLst>
          </p:cNvPr>
          <p:cNvSpPr/>
          <p:nvPr/>
        </p:nvSpPr>
        <p:spPr>
          <a:xfrm>
            <a:off x="8839200" y="2933699"/>
            <a:ext cx="1621972" cy="74022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8A2C826-3C32-644E-ABFF-6BFA80B12860}"/>
              </a:ext>
            </a:extLst>
          </p:cNvPr>
          <p:cNvSpPr/>
          <p:nvPr/>
        </p:nvSpPr>
        <p:spPr>
          <a:xfrm rot="10800000">
            <a:off x="8142513" y="3254826"/>
            <a:ext cx="587829" cy="217714"/>
          </a:xfrm>
          <a:prstGeom prst="right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36B1A-FF0A-CF44-AC69-907D285B96C7}"/>
              </a:ext>
            </a:extLst>
          </p:cNvPr>
          <p:cNvSpPr/>
          <p:nvPr/>
        </p:nvSpPr>
        <p:spPr>
          <a:xfrm>
            <a:off x="7892145" y="2471057"/>
            <a:ext cx="108858" cy="166551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7C17FD-F6C5-024C-A14C-5090F4732969}"/>
              </a:ext>
            </a:extLst>
          </p:cNvPr>
          <p:cNvCxnSpPr/>
          <p:nvPr/>
        </p:nvCxnSpPr>
        <p:spPr>
          <a:xfrm>
            <a:off x="5856515" y="2933699"/>
            <a:ext cx="1817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693534-516C-994B-8E53-617955227118}"/>
              </a:ext>
            </a:extLst>
          </p:cNvPr>
          <p:cNvCxnSpPr/>
          <p:nvPr/>
        </p:nvCxnSpPr>
        <p:spPr>
          <a:xfrm flipV="1">
            <a:off x="6765472" y="2296886"/>
            <a:ext cx="0" cy="636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EB353-D335-6045-97F9-C88342B798DB}"/>
              </a:ext>
            </a:extLst>
          </p:cNvPr>
          <p:cNvCxnSpPr/>
          <p:nvPr/>
        </p:nvCxnSpPr>
        <p:spPr>
          <a:xfrm>
            <a:off x="5856515" y="3657598"/>
            <a:ext cx="1817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177EE0-6E33-6046-A237-B7160E3DAE92}"/>
              </a:ext>
            </a:extLst>
          </p:cNvPr>
          <p:cNvCxnSpPr/>
          <p:nvPr/>
        </p:nvCxnSpPr>
        <p:spPr>
          <a:xfrm>
            <a:off x="6765472" y="3657598"/>
            <a:ext cx="0" cy="642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606566-E887-8B4B-8A9F-23AD0499A872}"/>
              </a:ext>
            </a:extLst>
          </p:cNvPr>
          <p:cNvSpPr txBox="1"/>
          <p:nvPr/>
        </p:nvSpPr>
        <p:spPr>
          <a:xfrm>
            <a:off x="2415576" y="1634382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Ingredients </a:t>
            </a:r>
          </a:p>
          <a:p>
            <a:pPr algn="ctr"/>
            <a:r>
              <a:rPr lang="en-US" sz="1600" dirty="0">
                <a:latin typeface="+mj-lt"/>
              </a:rPr>
              <a:t>Encoder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E74025-63A1-D94B-9A42-5A45574A546A}"/>
              </a:ext>
            </a:extLst>
          </p:cNvPr>
          <p:cNvSpPr txBox="1"/>
          <p:nvPr/>
        </p:nvSpPr>
        <p:spPr>
          <a:xfrm>
            <a:off x="2420930" y="4377582"/>
            <a:ext cx="115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Instructions</a:t>
            </a:r>
          </a:p>
          <a:p>
            <a:pPr algn="ctr"/>
            <a:r>
              <a:rPr lang="en-US" sz="1600" dirty="0">
                <a:latin typeface="+mj-lt"/>
              </a:rPr>
              <a:t>Encoder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4EF1D8-6A1F-384B-9BC7-6476B7D06712}"/>
              </a:ext>
            </a:extLst>
          </p:cNvPr>
          <p:cNvSpPr txBox="1"/>
          <p:nvPr/>
        </p:nvSpPr>
        <p:spPr>
          <a:xfrm>
            <a:off x="4303134" y="306658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Ingredients </a:t>
            </a:r>
          </a:p>
          <a:p>
            <a:pPr algn="ctr"/>
            <a:r>
              <a:rPr lang="en-US" sz="1600" dirty="0">
                <a:latin typeface="+mj-lt"/>
              </a:rPr>
              <a:t>Embedding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39F6E-9DCF-FE4D-8E22-D827DC691F20}"/>
              </a:ext>
            </a:extLst>
          </p:cNvPr>
          <p:cNvSpPr txBox="1"/>
          <p:nvPr/>
        </p:nvSpPr>
        <p:spPr>
          <a:xfrm>
            <a:off x="4308486" y="5743738"/>
            <a:ext cx="115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Instructions</a:t>
            </a:r>
          </a:p>
          <a:p>
            <a:pPr algn="ctr"/>
            <a:r>
              <a:rPr lang="en-US" sz="1600" dirty="0">
                <a:latin typeface="+mj-lt"/>
              </a:rPr>
              <a:t>Embedding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03425E-6DFF-204C-A92F-0517EF7C9D26}"/>
              </a:ext>
            </a:extLst>
          </p:cNvPr>
          <p:cNvSpPr txBox="1"/>
          <p:nvPr/>
        </p:nvSpPr>
        <p:spPr>
          <a:xfrm>
            <a:off x="7386965" y="169458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</a:t>
            </a:r>
          </a:p>
          <a:p>
            <a:pPr algn="ctr"/>
            <a:r>
              <a:rPr lang="en-US" sz="1600" dirty="0">
                <a:latin typeface="+mj-lt"/>
              </a:rPr>
              <a:t>Embedding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CFBE80-1D3B-014A-BF4F-F86CAF95432A}"/>
              </a:ext>
            </a:extLst>
          </p:cNvPr>
          <p:cNvSpPr txBox="1"/>
          <p:nvPr/>
        </p:nvSpPr>
        <p:spPr>
          <a:xfrm>
            <a:off x="9218208" y="3011425"/>
            <a:ext cx="86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</a:t>
            </a:r>
          </a:p>
          <a:p>
            <a:pPr algn="ctr"/>
            <a:r>
              <a:rPr lang="en-US" sz="1600" dirty="0">
                <a:latin typeface="+mj-lt"/>
              </a:rPr>
              <a:t>Encoder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4031C-9BAE-684F-BA15-5479847AE0E1}"/>
              </a:ext>
            </a:extLst>
          </p:cNvPr>
          <p:cNvSpPr txBox="1"/>
          <p:nvPr/>
        </p:nvSpPr>
        <p:spPr>
          <a:xfrm>
            <a:off x="161181" y="1634382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Ingredients </a:t>
            </a:r>
          </a:p>
          <a:p>
            <a:pPr algn="ctr"/>
            <a:r>
              <a:rPr lang="en-US" sz="1600" dirty="0">
                <a:latin typeface="+mj-lt"/>
              </a:rPr>
              <a:t>w2v vectors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26C5D-BB0E-AC4C-90F4-3203BEE469B9}"/>
              </a:ext>
            </a:extLst>
          </p:cNvPr>
          <p:cNvSpPr txBox="1"/>
          <p:nvPr/>
        </p:nvSpPr>
        <p:spPr>
          <a:xfrm>
            <a:off x="143293" y="4377582"/>
            <a:ext cx="1204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Instructions </a:t>
            </a:r>
          </a:p>
          <a:p>
            <a:pPr algn="ctr"/>
            <a:r>
              <a:rPr lang="en-US" sz="1600" dirty="0">
                <a:latin typeface="+mj-lt"/>
              </a:rPr>
              <a:t>Skip-vectors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AA44385-A58B-D548-87D8-7C9CD343705B}"/>
              </a:ext>
            </a:extLst>
          </p:cNvPr>
          <p:cNvSpPr/>
          <p:nvPr/>
        </p:nvSpPr>
        <p:spPr>
          <a:xfrm>
            <a:off x="1476127" y="1817914"/>
            <a:ext cx="587829" cy="217714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F77C0FC6-FB0E-8545-A780-60276C153158}"/>
              </a:ext>
            </a:extLst>
          </p:cNvPr>
          <p:cNvSpPr/>
          <p:nvPr/>
        </p:nvSpPr>
        <p:spPr>
          <a:xfrm>
            <a:off x="1483734" y="4561114"/>
            <a:ext cx="587829" cy="217714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048364-7014-F440-B7B4-41F771F75F5F}"/>
              </a:ext>
            </a:extLst>
          </p:cNvPr>
          <p:cNvSpPr txBox="1"/>
          <p:nvPr/>
        </p:nvSpPr>
        <p:spPr>
          <a:xfrm>
            <a:off x="6279711" y="1556657"/>
            <a:ext cx="9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Cosine</a:t>
            </a:r>
          </a:p>
          <a:p>
            <a:pPr algn="ctr"/>
            <a:r>
              <a:rPr lang="en-US" sz="1600" dirty="0">
                <a:latin typeface="+mj-lt"/>
              </a:rPr>
              <a:t>Similarity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336512-5A7E-4C4E-8712-311B08C0D49E}"/>
              </a:ext>
            </a:extLst>
          </p:cNvPr>
          <p:cNvSpPr txBox="1"/>
          <p:nvPr/>
        </p:nvSpPr>
        <p:spPr>
          <a:xfrm>
            <a:off x="6153287" y="4377582"/>
            <a:ext cx="1347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Semantic</a:t>
            </a:r>
          </a:p>
          <a:p>
            <a:pPr algn="ctr"/>
            <a:r>
              <a:rPr lang="en-US" sz="1600" dirty="0">
                <a:latin typeface="+mj-lt"/>
              </a:rPr>
              <a:t>Regularization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34D3C7-B780-DD4B-A76F-0094B8413379}"/>
              </a:ext>
            </a:extLst>
          </p:cNvPr>
          <p:cNvSpPr txBox="1"/>
          <p:nvPr/>
        </p:nvSpPr>
        <p:spPr>
          <a:xfrm>
            <a:off x="11292757" y="3139432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07D5E908-401F-4D48-8747-6D3D2B8227B9}"/>
              </a:ext>
            </a:extLst>
          </p:cNvPr>
          <p:cNvSpPr/>
          <p:nvPr/>
        </p:nvSpPr>
        <p:spPr>
          <a:xfrm rot="10800000">
            <a:off x="10619832" y="3194955"/>
            <a:ext cx="587829" cy="217714"/>
          </a:xfrm>
          <a:prstGeom prst="right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Yang</dc:creator>
  <cp:lastModifiedBy>Bing Yang</cp:lastModifiedBy>
  <cp:revision>21</cp:revision>
  <dcterms:created xsi:type="dcterms:W3CDTF">2021-12-14T04:37:15Z</dcterms:created>
  <dcterms:modified xsi:type="dcterms:W3CDTF">2021-12-14T04:52:21Z</dcterms:modified>
</cp:coreProperties>
</file>