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14AF6F9F-045F-48EC-80D7-C8D12FB060A2}" type="datetimeFigureOut">
              <a:rPr lang="zh-CN" altLang="en-US" smtClean="0"/>
              <a:t>2024/6/3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244128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4AF6F9F-045F-48EC-80D7-C8D12FB060A2}" type="datetimeFigureOut">
              <a:rPr lang="zh-CN" altLang="en-US" smtClean="0"/>
              <a:t>2024/6/3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2850719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4AF6F9F-045F-48EC-80D7-C8D12FB060A2}" type="datetimeFigureOut">
              <a:rPr lang="zh-CN" altLang="en-US" smtClean="0"/>
              <a:t>2024/6/3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288961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4AF6F9F-045F-48EC-80D7-C8D12FB060A2}" type="datetimeFigureOut">
              <a:rPr lang="zh-CN" altLang="en-US" smtClean="0"/>
              <a:t>2024/6/3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291721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14AF6F9F-045F-48EC-80D7-C8D12FB060A2}" type="datetimeFigureOut">
              <a:rPr lang="zh-CN" altLang="en-US" smtClean="0"/>
              <a:t>2024/6/3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238735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14AF6F9F-045F-48EC-80D7-C8D12FB060A2}" type="datetimeFigureOut">
              <a:rPr lang="zh-CN" altLang="en-US" smtClean="0"/>
              <a:t>2024/6/3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126122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14AF6F9F-045F-48EC-80D7-C8D12FB060A2}" type="datetimeFigureOut">
              <a:rPr lang="zh-CN" altLang="en-US" smtClean="0"/>
              <a:t>2024/6/3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107559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14AF6F9F-045F-48EC-80D7-C8D12FB060A2}" type="datetimeFigureOut">
              <a:rPr lang="zh-CN" altLang="en-US" smtClean="0"/>
              <a:t>2024/6/3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387620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F6F9F-045F-48EC-80D7-C8D12FB060A2}" type="datetimeFigureOut">
              <a:rPr lang="zh-CN" altLang="en-US" smtClean="0"/>
              <a:t>2024/6/3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44639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14AF6F9F-045F-48EC-80D7-C8D12FB060A2}" type="datetimeFigureOut">
              <a:rPr lang="zh-CN" altLang="en-US" smtClean="0"/>
              <a:t>2024/6/3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43977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14AF6F9F-045F-48EC-80D7-C8D12FB060A2}" type="datetimeFigureOut">
              <a:rPr lang="zh-CN" altLang="en-US" smtClean="0"/>
              <a:t>2024/6/3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323457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F6F9F-045F-48EC-80D7-C8D12FB060A2}" type="datetimeFigureOut">
              <a:rPr lang="zh-CN" altLang="en-US" smtClean="0"/>
              <a:t>2024/6/3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8A96B-9588-4A54-9FD0-CE963B75C60D}" type="slidenum">
              <a:rPr lang="zh-CN" altLang="en-US" smtClean="0"/>
              <a:t>‹#›</a:t>
            </a:fld>
            <a:endParaRPr lang="zh-CN" altLang="en-US"/>
          </a:p>
        </p:txBody>
      </p:sp>
    </p:spTree>
    <p:extLst>
      <p:ext uri="{BB962C8B-B14F-4D97-AF65-F5344CB8AC3E}">
        <p14:creationId xmlns:p14="http://schemas.microsoft.com/office/powerpoint/2010/main" val="2518285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398" y="1281723"/>
            <a:ext cx="10074031" cy="2587748"/>
          </a:xfrm>
        </p:spPr>
        <p:txBody>
          <a:bodyPr>
            <a:normAutofit fontScale="90000"/>
          </a:bodyPr>
          <a:lstStyle/>
          <a:p>
            <a:pPr algn="l">
              <a:lnSpc>
                <a:spcPct val="250000"/>
              </a:lnSpc>
            </a:pPr>
            <a:r>
              <a:rPr lang="en-US" altLang="zh-CN" sz="2000" dirty="0" smtClean="0">
                <a:latin typeface="Arial" panose="020B0604020202020204" pitchFamily="34" charset="0"/>
                <a:cs typeface="Arial" panose="020B0604020202020204" pitchFamily="34" charset="0"/>
              </a:rPr>
              <a:t>Any updates about </a:t>
            </a:r>
            <a:r>
              <a:rPr lang="en-US" altLang="zh-CN" sz="2000" dirty="0" smtClean="0">
                <a:solidFill>
                  <a:srgbClr val="FF0000"/>
                </a:solidFill>
                <a:latin typeface="Arial" panose="020B0604020202020204" pitchFamily="34" charset="0"/>
                <a:cs typeface="Arial" panose="020B0604020202020204" pitchFamily="34" charset="0"/>
              </a:rPr>
              <a:t>New taxon, new taxonomic revisions</a:t>
            </a:r>
            <a:r>
              <a:rPr lang="en-US" altLang="zh-CN" sz="2000" dirty="0" smtClean="0">
                <a:latin typeface="Arial" panose="020B0604020202020204" pitchFamily="34" charset="0"/>
                <a:cs typeface="Arial" panose="020B0604020202020204" pitchFamily="34" charset="0"/>
              </a:rPr>
              <a:t>.</a:t>
            </a:r>
            <a:br>
              <a:rPr lang="en-US" altLang="zh-CN" sz="2000" dirty="0" smtClean="0">
                <a:latin typeface="Arial" panose="020B0604020202020204" pitchFamily="34" charset="0"/>
                <a:cs typeface="Arial" panose="020B0604020202020204" pitchFamily="34" charset="0"/>
              </a:rPr>
            </a:br>
            <a:r>
              <a:rPr lang="en-US" altLang="zh-CN" sz="2000" dirty="0" smtClean="0">
                <a:latin typeface="Arial" panose="020B0604020202020204" pitchFamily="34" charset="0"/>
                <a:cs typeface="Arial" panose="020B0604020202020204" pitchFamily="34" charset="0"/>
              </a:rPr>
              <a:t>         Incorrect lineage information such as </a:t>
            </a:r>
            <a:r>
              <a:rPr lang="en-US" altLang="zh-CN" sz="2000" dirty="0" smtClean="0">
                <a:solidFill>
                  <a:schemeClr val="accent6"/>
                </a:solidFill>
                <a:latin typeface="Arial" panose="020B0604020202020204" pitchFamily="34" charset="0"/>
                <a:cs typeface="Arial" panose="020B0604020202020204" pitchFamily="34" charset="0"/>
              </a:rPr>
              <a:t>Incorrect affiliation at family, order, </a:t>
            </a:r>
            <a:r>
              <a:rPr lang="en-DE" altLang="zh-CN" sz="2000" dirty="0" smtClean="0">
                <a:solidFill>
                  <a:schemeClr val="accent6"/>
                </a:solidFill>
                <a:latin typeface="Arial" panose="020B0604020202020204" pitchFamily="34" charset="0"/>
                <a:cs typeface="Arial" panose="020B0604020202020204" pitchFamily="34" charset="0"/>
              </a:rPr>
              <a:t>…</a:t>
            </a:r>
            <a:r>
              <a:rPr lang="en-US" altLang="zh-CN" sz="2000" dirty="0" smtClean="0">
                <a:solidFill>
                  <a:schemeClr val="accent6"/>
                </a:solidFill>
                <a:latin typeface="Arial" panose="020B0604020202020204" pitchFamily="34" charset="0"/>
                <a:cs typeface="Arial" panose="020B0604020202020204" pitchFamily="34" charset="0"/>
              </a:rPr>
              <a:t>.</a:t>
            </a:r>
            <a:br>
              <a:rPr lang="en-US" altLang="zh-CN" sz="2000" dirty="0" smtClean="0">
                <a:solidFill>
                  <a:schemeClr val="accent6"/>
                </a:solidFill>
                <a:latin typeface="Arial" panose="020B0604020202020204" pitchFamily="34" charset="0"/>
                <a:cs typeface="Arial" panose="020B0604020202020204" pitchFamily="34" charset="0"/>
              </a:rPr>
            </a:br>
            <a:r>
              <a:rPr lang="en-US" altLang="zh-CN" sz="2000" dirty="0" smtClean="0">
                <a:solidFill>
                  <a:schemeClr val="accent6"/>
                </a:solidFill>
                <a:latin typeface="Arial" panose="020B0604020202020204" pitchFamily="34" charset="0"/>
                <a:cs typeface="Arial" panose="020B0604020202020204" pitchFamily="34" charset="0"/>
              </a:rPr>
              <a:t>                     </a:t>
            </a:r>
            <a:r>
              <a:rPr lang="en-US" altLang="zh-CN" sz="2000" dirty="0" smtClean="0">
                <a:solidFill>
                  <a:srgbClr val="0070C0"/>
                </a:solidFill>
                <a:latin typeface="Arial" panose="020B0604020202020204" pitchFamily="34" charset="0"/>
                <a:cs typeface="Arial" panose="020B0604020202020204" pitchFamily="34" charset="0"/>
              </a:rPr>
              <a:t>Missing genera or obsolete genus names</a:t>
            </a:r>
            <a:r>
              <a:rPr lang="en-US" altLang="zh-CN" sz="2000" dirty="0" smtClean="0">
                <a:latin typeface="Arial" panose="020B0604020202020204" pitchFamily="34" charset="0"/>
                <a:cs typeface="Arial" panose="020B0604020202020204" pitchFamily="34" charset="0"/>
              </a:rPr>
              <a:t>.</a:t>
            </a:r>
            <a:br>
              <a:rPr lang="en-US" altLang="zh-CN" sz="2000" dirty="0" smtClean="0">
                <a:latin typeface="Arial" panose="020B0604020202020204" pitchFamily="34" charset="0"/>
                <a:cs typeface="Arial" panose="020B0604020202020204" pitchFamily="34" charset="0"/>
              </a:rPr>
            </a:br>
            <a:r>
              <a:rPr lang="en-US" altLang="zh-CN" sz="2000" dirty="0" smtClean="0">
                <a:latin typeface="Arial" panose="020B0604020202020204" pitchFamily="34" charset="0"/>
                <a:cs typeface="Arial" panose="020B0604020202020204" pitchFamily="34" charset="0"/>
              </a:rPr>
              <a:t>                 </a:t>
            </a:r>
            <a:r>
              <a:rPr lang="en-US" altLang="zh-CN" sz="2000" dirty="0" smtClean="0">
                <a:solidFill>
                  <a:schemeClr val="accent4">
                    <a:lumMod val="75000"/>
                  </a:schemeClr>
                </a:solidFill>
                <a:latin typeface="Arial" panose="020B0604020202020204" pitchFamily="34" charset="0"/>
                <a:cs typeface="Arial" panose="020B0604020202020204" pitchFamily="34" charset="0"/>
              </a:rPr>
              <a:t>Please kindly email me at yanpengch@qq.com</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8" name="Smiley Face 7"/>
          <p:cNvSpPr/>
          <p:nvPr/>
        </p:nvSpPr>
        <p:spPr>
          <a:xfrm>
            <a:off x="419768" y="1186784"/>
            <a:ext cx="518075" cy="54041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ghtning Bolt 8"/>
          <p:cNvSpPr/>
          <p:nvPr/>
        </p:nvSpPr>
        <p:spPr>
          <a:xfrm>
            <a:off x="844060" y="1797661"/>
            <a:ext cx="679937" cy="563135"/>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Sun 9"/>
          <p:cNvSpPr/>
          <p:nvPr/>
        </p:nvSpPr>
        <p:spPr>
          <a:xfrm>
            <a:off x="1391136" y="2510562"/>
            <a:ext cx="875322" cy="732343"/>
          </a:xfrm>
          <a:prstGeom prst="su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ackgroundRemoval t="11141" b="95109" l="4309" r="98205">
                        <a14:foregroundMark x1="10592" y1="36685" x2="10592" y2="36685"/>
                        <a14:foregroundMark x1="7361" y1="37228" x2="7361" y2="37228"/>
                        <a14:foregroundMark x1="10952" y1="42935" x2="10952" y2="42935"/>
                        <a14:foregroundMark x1="10592" y1="49728" x2="10592" y2="49728"/>
                        <a14:foregroundMark x1="11311" y1="63043" x2="11311" y2="63043"/>
                        <a14:foregroundMark x1="33752" y1="92120" x2="33752" y2="92120"/>
                        <a14:foregroundMark x1="10413" y1="71739" x2="10413" y2="71739"/>
                        <a14:foregroundMark x1="92280" y1="30978" x2="92280" y2="30978"/>
                        <a14:foregroundMark x1="95691" y1="29348" x2="95691" y2="29348"/>
                        <a14:foregroundMark x1="66427" y1="48641" x2="66427" y2="48641"/>
                        <a14:foregroundMark x1="58169" y1="67663" x2="58169" y2="67663"/>
                        <a14:foregroundMark x1="52065" y1="79348" x2="52065" y2="79348"/>
                      </a14:backgroundRemoval>
                    </a14:imgEffect>
                  </a14:imgLayer>
                </a14:imgProps>
              </a:ext>
            </a:extLst>
          </a:blip>
          <a:stretch>
            <a:fillRect/>
          </a:stretch>
        </p:blipFill>
        <p:spPr>
          <a:xfrm>
            <a:off x="1033888" y="3361775"/>
            <a:ext cx="912141" cy="602635"/>
          </a:xfrm>
          <a:prstGeom prst="rect">
            <a:avLst/>
          </a:prstGeom>
        </p:spPr>
      </p:pic>
    </p:spTree>
    <p:extLst>
      <p:ext uri="{BB962C8B-B14F-4D97-AF65-F5344CB8AC3E}">
        <p14:creationId xmlns:p14="http://schemas.microsoft.com/office/powerpoint/2010/main" val="715006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等线</vt:lpstr>
      <vt:lpstr>等线 Light</vt:lpstr>
      <vt:lpstr>Arial</vt:lpstr>
      <vt:lpstr>Office Theme</vt:lpstr>
      <vt:lpstr>Any updates about New taxon, new taxonomic revisions.          Incorrect lineage information such as Incorrect affiliation at family, order, ….                      Missing genera or obsolete genus names.                  Please kindly email me at yanpengch@qq.com.</vt:lpstr>
    </vt:vector>
  </TitlesOfParts>
  <Company>Helmholtz-Zentrum für Infektionsforschung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Any updates: New taxon, new taxonomic revisions Incorrect lineage informationIncorrect affiliation at family, order, subclass, class, etc. Missing genera or obsolete genus names. Please kindly email me at yanpengch@qq.com</dc:title>
  <dc:creator>Chen, Yanpeng</dc:creator>
  <cp:lastModifiedBy>Chen, Yanpeng</cp:lastModifiedBy>
  <cp:revision>3</cp:revision>
  <dcterms:created xsi:type="dcterms:W3CDTF">2024-06-03T15:05:10Z</dcterms:created>
  <dcterms:modified xsi:type="dcterms:W3CDTF">2024-06-03T15:26:21Z</dcterms:modified>
</cp:coreProperties>
</file>