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6"/>
  </p:notesMasterIdLst>
  <p:sldIdLst>
    <p:sldId id="256" r:id="rId2"/>
    <p:sldId id="258" r:id="rId3"/>
    <p:sldId id="257" r:id="rId4"/>
    <p:sldId id="259" r:id="rId5"/>
    <p:sldId id="284" r:id="rId6"/>
    <p:sldId id="287" r:id="rId7"/>
    <p:sldId id="261" r:id="rId8"/>
    <p:sldId id="293" r:id="rId9"/>
    <p:sldId id="288" r:id="rId10"/>
    <p:sldId id="260" r:id="rId11"/>
    <p:sldId id="263" r:id="rId12"/>
    <p:sldId id="294" r:id="rId13"/>
    <p:sldId id="295" r:id="rId14"/>
    <p:sldId id="296" r:id="rId15"/>
    <p:sldId id="262" r:id="rId16"/>
    <p:sldId id="289" r:id="rId17"/>
    <p:sldId id="290" r:id="rId18"/>
    <p:sldId id="291" r:id="rId19"/>
    <p:sldId id="292" r:id="rId20"/>
    <p:sldId id="297" r:id="rId21"/>
    <p:sldId id="298" r:id="rId22"/>
    <p:sldId id="299" r:id="rId23"/>
    <p:sldId id="300" r:id="rId24"/>
    <p:sldId id="272" r:id="rId25"/>
    <p:sldId id="278" r:id="rId26"/>
    <p:sldId id="303" r:id="rId27"/>
    <p:sldId id="304" r:id="rId28"/>
    <p:sldId id="265" r:id="rId29"/>
    <p:sldId id="266" r:id="rId30"/>
    <p:sldId id="267" r:id="rId31"/>
    <p:sldId id="268" r:id="rId32"/>
    <p:sldId id="269" r:id="rId33"/>
    <p:sldId id="271" r:id="rId34"/>
    <p:sldId id="273" r:id="rId35"/>
    <p:sldId id="285" r:id="rId36"/>
    <p:sldId id="274" r:id="rId37"/>
    <p:sldId id="275" r:id="rId38"/>
    <p:sldId id="276" r:id="rId39"/>
    <p:sldId id="277" r:id="rId40"/>
    <p:sldId id="279" r:id="rId41"/>
    <p:sldId id="280" r:id="rId42"/>
    <p:sldId id="281" r:id="rId43"/>
    <p:sldId id="282" r:id="rId44"/>
    <p:sldId id="283" r:id="rId45"/>
  </p:sldIdLst>
  <p:sldSz cx="9144000" cy="5143500" type="screen16x9"/>
  <p:notesSz cx="6858000" cy="9144000"/>
  <p:embeddedFontLst>
    <p:embeddedFont>
      <p:font typeface="Bangers" panose="020B0604020202020204" charset="0"/>
      <p:regular r:id="rId47"/>
    </p:embeddedFont>
    <p:embeddedFont>
      <p:font typeface="Sniglet" panose="020B0604020202020204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noã Pedro" initials="YP" lastIdx="1" clrIdx="0">
    <p:extLst>
      <p:ext uri="{19B8F6BF-5375-455C-9EA6-DF929625EA0E}">
        <p15:presenceInfo xmlns:p15="http://schemas.microsoft.com/office/powerpoint/2012/main" userId="d95181980dfaa9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0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C9DD0-521B-4628-99A8-E102D3D6A068}" v="125" dt="2019-05-27T01:05:37.204"/>
  </p1510:revLst>
</p1510:revInfo>
</file>

<file path=ppt/tableStyles.xml><?xml version="1.0" encoding="utf-8"?>
<a:tblStyleLst xmlns:a="http://schemas.openxmlformats.org/drawingml/2006/main" def="{D5F4B57E-0BEC-4AD5-81AE-1AEFF64F6E3C}">
  <a:tblStyle styleId="{D5F4B57E-0BEC-4AD5-81AE-1AEFF64F6E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10" autoAdjust="0"/>
  </p:normalViewPr>
  <p:slideViewPr>
    <p:cSldViewPr snapToGrid="0">
      <p:cViewPr varScale="1">
        <p:scale>
          <a:sx n="88" d="100"/>
          <a:sy n="88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noã Pedro" userId="d95181980dfaa900" providerId="LiveId" clId="{759C9DD0-521B-4628-99A8-E102D3D6A068}"/>
    <pc:docChg chg="undo redo custSel addSld delSld modSld sldOrd modMainMaster">
      <pc:chgData name="Ynoã Pedro" userId="d95181980dfaa900" providerId="LiveId" clId="{759C9DD0-521B-4628-99A8-E102D3D6A068}" dt="2019-05-27T01:09:29.728" v="4188" actId="1076"/>
      <pc:docMkLst>
        <pc:docMk/>
      </pc:docMkLst>
      <pc:sldChg chg="addSp delSp modSp">
        <pc:chgData name="Ynoã Pedro" userId="d95181980dfaa900" providerId="LiveId" clId="{759C9DD0-521B-4628-99A8-E102D3D6A068}" dt="2019-05-26T01:08:35.430" v="11" actId="1036"/>
        <pc:sldMkLst>
          <pc:docMk/>
          <pc:sldMk cId="0" sldId="256"/>
        </pc:sldMkLst>
        <pc:picChg chg="add del mod">
          <ac:chgData name="Ynoã Pedro" userId="d95181980dfaa900" providerId="LiveId" clId="{759C9DD0-521B-4628-99A8-E102D3D6A068}" dt="2019-05-26T01:08:35.430" v="11" actId="1036"/>
          <ac:picMkLst>
            <pc:docMk/>
            <pc:sldMk cId="0" sldId="256"/>
            <ac:picMk id="3" creationId="{BAECEBC8-B5D2-4663-84B1-CDA0A6ADF5D5}"/>
          </ac:picMkLst>
        </pc:picChg>
      </pc:sldChg>
      <pc:sldChg chg="addSp delSp modSp">
        <pc:chgData name="Ynoã Pedro" userId="d95181980dfaa900" providerId="LiveId" clId="{759C9DD0-521B-4628-99A8-E102D3D6A068}" dt="2019-05-26T23:12:13.086" v="2371" actId="20577"/>
        <pc:sldMkLst>
          <pc:docMk/>
          <pc:sldMk cId="0" sldId="257"/>
        </pc:sldMkLst>
        <pc:spChg chg="mod">
          <ac:chgData name="Ynoã Pedro" userId="d95181980dfaa900" providerId="LiveId" clId="{759C9DD0-521B-4628-99A8-E102D3D6A068}" dt="2019-05-26T23:12:13.086" v="2371" actId="20577"/>
          <ac:spMkLst>
            <pc:docMk/>
            <pc:sldMk cId="0" sldId="257"/>
            <ac:spMk id="68" creationId="{00000000-0000-0000-0000-000000000000}"/>
          </ac:spMkLst>
        </pc:spChg>
        <pc:picChg chg="add del">
          <ac:chgData name="Ynoã Pedro" userId="d95181980dfaa900" providerId="LiveId" clId="{759C9DD0-521B-4628-99A8-E102D3D6A068}" dt="2019-05-26T01:08:57.968" v="13" actId="478"/>
          <ac:picMkLst>
            <pc:docMk/>
            <pc:sldMk cId="0" sldId="257"/>
            <ac:picMk id="14" creationId="{E7A84FD3-D532-42E7-B0ED-BAE329D735E0}"/>
          </ac:picMkLst>
        </pc:picChg>
      </pc:sldChg>
      <pc:sldChg chg="modSp">
        <pc:chgData name="Ynoã Pedro" userId="d95181980dfaa900" providerId="LiveId" clId="{759C9DD0-521B-4628-99A8-E102D3D6A068}" dt="2019-05-26T20:58:02.274" v="1595" actId="20577"/>
        <pc:sldMkLst>
          <pc:docMk/>
          <pc:sldMk cId="0" sldId="258"/>
        </pc:sldMkLst>
        <pc:spChg chg="mod">
          <ac:chgData name="Ynoã Pedro" userId="d95181980dfaa900" providerId="LiveId" clId="{759C9DD0-521B-4628-99A8-E102D3D6A068}" dt="2019-05-26T20:57:59.019" v="1591" actId="1076"/>
          <ac:spMkLst>
            <pc:docMk/>
            <pc:sldMk cId="0" sldId="258"/>
            <ac:spMk id="74" creationId="{00000000-0000-0000-0000-000000000000}"/>
          </ac:spMkLst>
        </pc:spChg>
        <pc:spChg chg="mod">
          <ac:chgData name="Ynoã Pedro" userId="d95181980dfaa900" providerId="LiveId" clId="{759C9DD0-521B-4628-99A8-E102D3D6A068}" dt="2019-05-26T20:58:02.274" v="1595" actId="20577"/>
          <ac:spMkLst>
            <pc:docMk/>
            <pc:sldMk cId="0" sldId="258"/>
            <ac:spMk id="75" creationId="{00000000-0000-0000-0000-000000000000}"/>
          </ac:spMkLst>
        </pc:spChg>
      </pc:sldChg>
      <pc:sldChg chg="modSp">
        <pc:chgData name="Ynoã Pedro" userId="d95181980dfaa900" providerId="LiveId" clId="{759C9DD0-521B-4628-99A8-E102D3D6A068}" dt="2019-05-26T17:55:15.402" v="15" actId="20577"/>
        <pc:sldMkLst>
          <pc:docMk/>
          <pc:sldMk cId="0" sldId="259"/>
        </pc:sldMkLst>
        <pc:spChg chg="mod">
          <ac:chgData name="Ynoã Pedro" userId="d95181980dfaa900" providerId="LiveId" clId="{759C9DD0-521B-4628-99A8-E102D3D6A068}" dt="2019-05-26T17:55:15.402" v="15" actId="20577"/>
          <ac:spMkLst>
            <pc:docMk/>
            <pc:sldMk cId="0" sldId="259"/>
            <ac:spMk id="82" creationId="{00000000-0000-0000-0000-000000000000}"/>
          </ac:spMkLst>
        </pc:spChg>
      </pc:sldChg>
      <pc:sldChg chg="addSp modSp">
        <pc:chgData name="Ynoã Pedro" userId="d95181980dfaa900" providerId="LiveId" clId="{759C9DD0-521B-4628-99A8-E102D3D6A068}" dt="2019-05-26T20:19:59.280" v="1567" actId="1076"/>
        <pc:sldMkLst>
          <pc:docMk/>
          <pc:sldMk cId="0" sldId="260"/>
        </pc:sldMkLst>
        <pc:spChg chg="mod">
          <ac:chgData name="Ynoã Pedro" userId="d95181980dfaa900" providerId="LiveId" clId="{759C9DD0-521B-4628-99A8-E102D3D6A068}" dt="2019-05-26T20:19:56.339" v="1566" actId="6549"/>
          <ac:spMkLst>
            <pc:docMk/>
            <pc:sldMk cId="0" sldId="260"/>
            <ac:spMk id="87" creationId="{00000000-0000-0000-0000-000000000000}"/>
          </ac:spMkLst>
        </pc:spChg>
        <pc:picChg chg="add mod">
          <ac:chgData name="Ynoã Pedro" userId="d95181980dfaa900" providerId="LiveId" clId="{759C9DD0-521B-4628-99A8-E102D3D6A068}" dt="2019-05-26T20:19:59.280" v="1567" actId="1076"/>
          <ac:picMkLst>
            <pc:docMk/>
            <pc:sldMk cId="0" sldId="260"/>
            <ac:picMk id="3" creationId="{EAF5A100-F22C-40C9-AAA7-10472D473DF9}"/>
          </ac:picMkLst>
        </pc:picChg>
      </pc:sldChg>
      <pc:sldChg chg="addSp delSp modSp ord">
        <pc:chgData name="Ynoã Pedro" userId="d95181980dfaa900" providerId="LiveId" clId="{759C9DD0-521B-4628-99A8-E102D3D6A068}" dt="2019-05-26T20:17:50.776" v="1557" actId="20577"/>
        <pc:sldMkLst>
          <pc:docMk/>
          <pc:sldMk cId="0" sldId="261"/>
        </pc:sldMkLst>
        <pc:spChg chg="mod">
          <ac:chgData name="Ynoã Pedro" userId="d95181980dfaa900" providerId="LiveId" clId="{759C9DD0-521B-4628-99A8-E102D3D6A068}" dt="2019-05-26T20:03:38.566" v="1353" actId="20577"/>
          <ac:spMkLst>
            <pc:docMk/>
            <pc:sldMk cId="0" sldId="261"/>
            <ac:spMk id="92" creationId="{00000000-0000-0000-0000-000000000000}"/>
          </ac:spMkLst>
        </pc:spChg>
        <pc:spChg chg="mod">
          <ac:chgData name="Ynoã Pedro" userId="d95181980dfaa900" providerId="LiveId" clId="{759C9DD0-521B-4628-99A8-E102D3D6A068}" dt="2019-05-26T20:17:50.776" v="1557" actId="20577"/>
          <ac:spMkLst>
            <pc:docMk/>
            <pc:sldMk cId="0" sldId="261"/>
            <ac:spMk id="93" creationId="{00000000-0000-0000-0000-000000000000}"/>
          </ac:spMkLst>
        </pc:spChg>
        <pc:picChg chg="add mod">
          <ac:chgData name="Ynoã Pedro" userId="d95181980dfaa900" providerId="LiveId" clId="{759C9DD0-521B-4628-99A8-E102D3D6A068}" dt="2019-05-26T20:10:16.043" v="1456" actId="1037"/>
          <ac:picMkLst>
            <pc:docMk/>
            <pc:sldMk cId="0" sldId="261"/>
            <ac:picMk id="2" creationId="{BBF00F2C-E072-4581-8DE3-B312AA89405F}"/>
          </ac:picMkLst>
        </pc:picChg>
        <pc:picChg chg="add mod">
          <ac:chgData name="Ynoã Pedro" userId="d95181980dfaa900" providerId="LiveId" clId="{759C9DD0-521B-4628-99A8-E102D3D6A068}" dt="2019-05-26T20:10:47.997" v="1459" actId="1076"/>
          <ac:picMkLst>
            <pc:docMk/>
            <pc:sldMk cId="0" sldId="261"/>
            <ac:picMk id="3" creationId="{4FF029F2-09D5-4C9B-AA7A-DFC7166BA7AB}"/>
          </ac:picMkLst>
        </pc:picChg>
        <pc:picChg chg="add del mod">
          <ac:chgData name="Ynoã Pedro" userId="d95181980dfaa900" providerId="LiveId" clId="{759C9DD0-521B-4628-99A8-E102D3D6A068}" dt="2019-05-26T20:15:56.269" v="1551" actId="478"/>
          <ac:picMkLst>
            <pc:docMk/>
            <pc:sldMk cId="0" sldId="261"/>
            <ac:picMk id="4" creationId="{81EA4DC4-46F1-4532-B82C-080293AD1BCE}"/>
          </ac:picMkLst>
        </pc:picChg>
        <pc:picChg chg="add mod">
          <ac:chgData name="Ynoã Pedro" userId="d95181980dfaa900" providerId="LiveId" clId="{759C9DD0-521B-4628-99A8-E102D3D6A068}" dt="2019-05-26T20:16:06.353" v="1554" actId="1076"/>
          <ac:picMkLst>
            <pc:docMk/>
            <pc:sldMk cId="0" sldId="261"/>
            <ac:picMk id="5" creationId="{FC760443-39FE-443F-B250-9B12122D5750}"/>
          </ac:picMkLst>
        </pc:picChg>
      </pc:sldChg>
      <pc:sldChg chg="delSp modSp ord">
        <pc:chgData name="Ynoã Pedro" userId="d95181980dfaa900" providerId="LiveId" clId="{759C9DD0-521B-4628-99A8-E102D3D6A068}" dt="2019-05-26T23:16:06.290" v="2384" actId="20577"/>
        <pc:sldMkLst>
          <pc:docMk/>
          <pc:sldMk cId="0" sldId="262"/>
        </pc:sldMkLst>
        <pc:spChg chg="mod">
          <ac:chgData name="Ynoã Pedro" userId="d95181980dfaa900" providerId="LiveId" clId="{759C9DD0-521B-4628-99A8-E102D3D6A068}" dt="2019-05-26T23:16:06.290" v="2384" actId="20577"/>
          <ac:spMkLst>
            <pc:docMk/>
            <pc:sldMk cId="0" sldId="262"/>
            <ac:spMk id="98" creationId="{00000000-0000-0000-0000-000000000000}"/>
          </ac:spMkLst>
        </pc:spChg>
        <pc:spChg chg="del mod">
          <ac:chgData name="Ynoã Pedro" userId="d95181980dfaa900" providerId="LiveId" clId="{759C9DD0-521B-4628-99A8-E102D3D6A068}" dt="2019-05-26T23:10:12.619" v="2311" actId="478"/>
          <ac:spMkLst>
            <pc:docMk/>
            <pc:sldMk cId="0" sldId="262"/>
            <ac:spMk id="99" creationId="{00000000-0000-0000-0000-000000000000}"/>
          </ac:spMkLst>
        </pc:spChg>
        <pc:spChg chg="mod">
          <ac:chgData name="Ynoã Pedro" userId="d95181980dfaa900" providerId="LiveId" clId="{759C9DD0-521B-4628-99A8-E102D3D6A068}" dt="2019-05-26T23:10:18.549" v="2330" actId="1035"/>
          <ac:spMkLst>
            <pc:docMk/>
            <pc:sldMk cId="0" sldId="262"/>
            <ac:spMk id="113" creationId="{00000000-0000-0000-0000-000000000000}"/>
          </ac:spMkLst>
        </pc:spChg>
      </pc:sldChg>
      <pc:sldChg chg="addSp delSp modSp ord">
        <pc:chgData name="Ynoã Pedro" userId="d95181980dfaa900" providerId="LiveId" clId="{759C9DD0-521B-4628-99A8-E102D3D6A068}" dt="2019-05-26T22:48:53.074" v="1916" actId="404"/>
        <pc:sldMkLst>
          <pc:docMk/>
          <pc:sldMk cId="0" sldId="263"/>
        </pc:sldMkLst>
        <pc:spChg chg="add del mod">
          <ac:chgData name="Ynoã Pedro" userId="d95181980dfaa900" providerId="LiveId" clId="{759C9DD0-521B-4628-99A8-E102D3D6A068}" dt="2019-05-26T22:47:19.844" v="1899" actId="478"/>
          <ac:spMkLst>
            <pc:docMk/>
            <pc:sldMk cId="0" sldId="263"/>
            <ac:spMk id="3" creationId="{9A3BD30C-8147-49B7-BD0B-E9384A76BD58}"/>
          </ac:spMkLst>
        </pc:spChg>
        <pc:spChg chg="mod">
          <ac:chgData name="Ynoã Pedro" userId="d95181980dfaa900" providerId="LiveId" clId="{759C9DD0-521B-4628-99A8-E102D3D6A068}" dt="2019-05-26T22:48:53.074" v="1916" actId="404"/>
          <ac:spMkLst>
            <pc:docMk/>
            <pc:sldMk cId="0" sldId="263"/>
            <ac:spMk id="118" creationId="{00000000-0000-0000-0000-000000000000}"/>
          </ac:spMkLst>
        </pc:spChg>
        <pc:spChg chg="mod">
          <ac:chgData name="Ynoã Pedro" userId="d95181980dfaa900" providerId="LiveId" clId="{759C9DD0-521B-4628-99A8-E102D3D6A068}" dt="2019-05-26T22:39:21.475" v="1625" actId="20577"/>
          <ac:spMkLst>
            <pc:docMk/>
            <pc:sldMk cId="0" sldId="263"/>
            <ac:spMk id="119" creationId="{00000000-0000-0000-0000-000000000000}"/>
          </ac:spMkLst>
        </pc:spChg>
        <pc:spChg chg="del">
          <ac:chgData name="Ynoã Pedro" userId="d95181980dfaa900" providerId="LiveId" clId="{759C9DD0-521B-4628-99A8-E102D3D6A068}" dt="2019-05-26T22:47:16.668" v="1898" actId="478"/>
          <ac:spMkLst>
            <pc:docMk/>
            <pc:sldMk cId="0" sldId="263"/>
            <ac:spMk id="120" creationId="{00000000-0000-0000-0000-000000000000}"/>
          </ac:spMkLst>
        </pc:spChg>
      </pc:sldChg>
      <pc:sldChg chg="del">
        <pc:chgData name="Ynoã Pedro" userId="d95181980dfaa900" providerId="LiveId" clId="{759C9DD0-521B-4628-99A8-E102D3D6A068}" dt="2019-05-26T23:06:39.607" v="2143" actId="2696"/>
        <pc:sldMkLst>
          <pc:docMk/>
          <pc:sldMk cId="0" sldId="264"/>
        </pc:sldMkLst>
      </pc:sldChg>
      <pc:sldChg chg="del ord">
        <pc:chgData name="Ynoã Pedro" userId="d95181980dfaa900" providerId="LiveId" clId="{759C9DD0-521B-4628-99A8-E102D3D6A068}" dt="2019-05-26T23:24:28.317" v="2619" actId="2696"/>
        <pc:sldMkLst>
          <pc:docMk/>
          <pc:sldMk cId="0" sldId="270"/>
        </pc:sldMkLst>
      </pc:sldChg>
      <pc:sldChg chg="addSp modSp ord addCm">
        <pc:chgData name="Ynoã Pedro" userId="d95181980dfaa900" providerId="LiveId" clId="{759C9DD0-521B-4628-99A8-E102D3D6A068}" dt="2019-05-27T01:09:29.728" v="4188" actId="1076"/>
        <pc:sldMkLst>
          <pc:docMk/>
          <pc:sldMk cId="0" sldId="272"/>
        </pc:sldMkLst>
        <pc:spChg chg="add mod">
          <ac:chgData name="Ynoã Pedro" userId="d95181980dfaa900" providerId="LiveId" clId="{759C9DD0-521B-4628-99A8-E102D3D6A068}" dt="2019-05-27T01:09:29.728" v="4188" actId="1076"/>
          <ac:spMkLst>
            <pc:docMk/>
            <pc:sldMk cId="0" sldId="272"/>
            <ac:spMk id="7" creationId="{BF4E2908-261D-4B06-B157-A580B0BCB5DA}"/>
          </ac:spMkLst>
        </pc:spChg>
        <pc:spChg chg="add mod">
          <ac:chgData name="Ynoã Pedro" userId="d95181980dfaa900" providerId="LiveId" clId="{759C9DD0-521B-4628-99A8-E102D3D6A068}" dt="2019-05-27T01:09:18.822" v="4186" actId="1076"/>
          <ac:spMkLst>
            <pc:docMk/>
            <pc:sldMk cId="0" sldId="272"/>
            <ac:spMk id="13" creationId="{21F87828-A6FD-41F7-B94A-29139A8A3661}"/>
          </ac:spMkLst>
        </pc:spChg>
        <pc:spChg chg="mod">
          <ac:chgData name="Ynoã Pedro" userId="d95181980dfaa900" providerId="LiveId" clId="{759C9DD0-521B-4628-99A8-E102D3D6A068}" dt="2019-05-27T00:55:16.629" v="3681" actId="20577"/>
          <ac:spMkLst>
            <pc:docMk/>
            <pc:sldMk cId="0" sldId="272"/>
            <ac:spMk id="192" creationId="{00000000-0000-0000-0000-000000000000}"/>
          </ac:spMkLst>
        </pc:spChg>
        <pc:spChg chg="mod">
          <ac:chgData name="Ynoã Pedro" userId="d95181980dfaa900" providerId="LiveId" clId="{759C9DD0-521B-4628-99A8-E102D3D6A068}" dt="2019-05-27T00:56:50.740" v="3761" actId="20577"/>
          <ac:spMkLst>
            <pc:docMk/>
            <pc:sldMk cId="0" sldId="272"/>
            <ac:spMk id="193" creationId="{00000000-0000-0000-0000-000000000000}"/>
          </ac:spMkLst>
        </pc:spChg>
        <pc:spChg chg="mod">
          <ac:chgData name="Ynoã Pedro" userId="d95181980dfaa900" providerId="LiveId" clId="{759C9DD0-521B-4628-99A8-E102D3D6A068}" dt="2019-05-27T01:09:25.521" v="4187" actId="1076"/>
          <ac:spMkLst>
            <pc:docMk/>
            <pc:sldMk cId="0" sldId="272"/>
            <ac:spMk id="194" creationId="{00000000-0000-0000-0000-000000000000}"/>
          </ac:spMkLst>
        </pc:spChg>
        <pc:spChg chg="mod">
          <ac:chgData name="Ynoã Pedro" userId="d95181980dfaa900" providerId="LiveId" clId="{759C9DD0-521B-4628-99A8-E102D3D6A068}" dt="2019-05-27T00:59:31.341" v="3837" actId="1076"/>
          <ac:spMkLst>
            <pc:docMk/>
            <pc:sldMk cId="0" sldId="272"/>
            <ac:spMk id="195" creationId="{00000000-0000-0000-0000-000000000000}"/>
          </ac:spMkLst>
        </pc:spChg>
        <pc:cxnChg chg="add mod">
          <ac:chgData name="Ynoã Pedro" userId="d95181980dfaa900" providerId="LiveId" clId="{759C9DD0-521B-4628-99A8-E102D3D6A068}" dt="2019-05-27T01:09:25.521" v="4187" actId="1076"/>
          <ac:cxnSpMkLst>
            <pc:docMk/>
            <pc:sldMk cId="0" sldId="272"/>
            <ac:cxnSpMk id="3" creationId="{FE91CFB4-4A43-45AD-8089-5FB871107CE8}"/>
          </ac:cxnSpMkLst>
        </pc:cxnChg>
        <pc:cxnChg chg="add mod">
          <ac:chgData name="Ynoã Pedro" userId="d95181980dfaa900" providerId="LiveId" clId="{759C9DD0-521B-4628-99A8-E102D3D6A068}" dt="2019-05-27T01:09:25.521" v="4187" actId="1076"/>
          <ac:cxnSpMkLst>
            <pc:docMk/>
            <pc:sldMk cId="0" sldId="272"/>
            <ac:cxnSpMk id="10" creationId="{5B8C3574-D6B3-4406-98D8-EFB5D0FAFB0A}"/>
          </ac:cxnSpMkLst>
        </pc:cxnChg>
      </pc:sldChg>
      <pc:sldChg chg="addSp delSp modSp ord setBg">
        <pc:chgData name="Ynoã Pedro" userId="d95181980dfaa900" providerId="LiveId" clId="{759C9DD0-521B-4628-99A8-E102D3D6A068}" dt="2019-05-27T01:08:49.365" v="4184" actId="404"/>
        <pc:sldMkLst>
          <pc:docMk/>
          <pc:sldMk cId="0" sldId="278"/>
        </pc:sldMkLst>
        <pc:spChg chg="add del">
          <ac:chgData name="Ynoã Pedro" userId="d95181980dfaa900" providerId="LiveId" clId="{759C9DD0-521B-4628-99A8-E102D3D6A068}" dt="2019-05-27T00:37:55.375" v="2887" actId="478"/>
          <ac:spMkLst>
            <pc:docMk/>
            <pc:sldMk cId="0" sldId="278"/>
            <ac:spMk id="2" creationId="{07EDAC97-A766-4D05-8744-8B02279F9EFE}"/>
          </ac:spMkLst>
        </pc:spChg>
        <pc:spChg chg="add mod">
          <ac:chgData name="Ynoã Pedro" userId="d95181980dfaa900" providerId="LiveId" clId="{759C9DD0-521B-4628-99A8-E102D3D6A068}" dt="2019-05-27T00:45:53.459" v="3415" actId="20577"/>
          <ac:spMkLst>
            <pc:docMk/>
            <pc:sldMk cId="0" sldId="278"/>
            <ac:spMk id="5" creationId="{796C1D91-5087-41D3-876C-25B8117374FD}"/>
          </ac:spMkLst>
        </pc:spChg>
        <pc:spChg chg="del">
          <ac:chgData name="Ynoã Pedro" userId="d95181980dfaa900" providerId="LiveId" clId="{759C9DD0-521B-4628-99A8-E102D3D6A068}" dt="2019-05-27T00:35:04.567" v="2833" actId="478"/>
          <ac:spMkLst>
            <pc:docMk/>
            <pc:sldMk cId="0" sldId="278"/>
            <ac:spMk id="238" creationId="{00000000-0000-0000-0000-000000000000}"/>
          </ac:spMkLst>
        </pc:spChg>
        <pc:spChg chg="del mod">
          <ac:chgData name="Ynoã Pedro" userId="d95181980dfaa900" providerId="LiveId" clId="{759C9DD0-521B-4628-99A8-E102D3D6A068}" dt="2019-05-27T00:49:10.101" v="3630" actId="478"/>
          <ac:spMkLst>
            <pc:docMk/>
            <pc:sldMk cId="0" sldId="278"/>
            <ac:spMk id="239" creationId="{00000000-0000-0000-0000-000000000000}"/>
          </ac:spMkLst>
        </pc:spChg>
        <pc:spChg chg="mod">
          <ac:chgData name="Ynoã Pedro" userId="d95181980dfaa900" providerId="LiveId" clId="{759C9DD0-521B-4628-99A8-E102D3D6A068}" dt="2019-05-27T01:08:49.365" v="4184" actId="404"/>
          <ac:spMkLst>
            <pc:docMk/>
            <pc:sldMk cId="0" sldId="278"/>
            <ac:spMk id="240" creationId="{00000000-0000-0000-0000-000000000000}"/>
          </ac:spMkLst>
        </pc:spChg>
      </pc:sldChg>
      <pc:sldChg chg="modSp">
        <pc:chgData name="Ynoã Pedro" userId="d95181980dfaa900" providerId="LiveId" clId="{759C9DD0-521B-4628-99A8-E102D3D6A068}" dt="2019-05-27T01:00:57.109" v="3846" actId="1076"/>
        <pc:sldMkLst>
          <pc:docMk/>
          <pc:sldMk cId="1891365765" sldId="285"/>
        </pc:sldMkLst>
        <pc:picChg chg="mod">
          <ac:chgData name="Ynoã Pedro" userId="d95181980dfaa900" providerId="LiveId" clId="{759C9DD0-521B-4628-99A8-E102D3D6A068}" dt="2019-05-27T01:00:57.109" v="3846" actId="1076"/>
          <ac:picMkLst>
            <pc:docMk/>
            <pc:sldMk cId="1891365765" sldId="285"/>
            <ac:picMk id="4" creationId="{DB4858A2-4A8D-49F2-9EFF-12A3C2E40C79}"/>
          </ac:picMkLst>
        </pc:picChg>
      </pc:sldChg>
      <pc:sldChg chg="modSp del">
        <pc:chgData name="Ynoã Pedro" userId="d95181980dfaa900" providerId="LiveId" clId="{759C9DD0-521B-4628-99A8-E102D3D6A068}" dt="2019-05-26T19:59:30.173" v="1134" actId="2696"/>
        <pc:sldMkLst>
          <pc:docMk/>
          <pc:sldMk cId="2336969787" sldId="286"/>
        </pc:sldMkLst>
        <pc:spChg chg="mod">
          <ac:chgData name="Ynoã Pedro" userId="d95181980dfaa900" providerId="LiveId" clId="{759C9DD0-521B-4628-99A8-E102D3D6A068}" dt="2019-05-26T19:48:57.984" v="227" actId="207"/>
          <ac:spMkLst>
            <pc:docMk/>
            <pc:sldMk cId="2336969787" sldId="286"/>
            <ac:spMk id="126" creationId="{00000000-0000-0000-0000-000000000000}"/>
          </ac:spMkLst>
        </pc:spChg>
        <pc:spChg chg="mod">
          <ac:chgData name="Ynoã Pedro" userId="d95181980dfaa900" providerId="LiveId" clId="{759C9DD0-521B-4628-99A8-E102D3D6A068}" dt="2019-05-26T19:49:42.380" v="347" actId="20577"/>
          <ac:spMkLst>
            <pc:docMk/>
            <pc:sldMk cId="2336969787" sldId="286"/>
            <ac:spMk id="127" creationId="{00000000-0000-0000-0000-000000000000}"/>
          </ac:spMkLst>
        </pc:spChg>
        <pc:spChg chg="mod">
          <ac:chgData name="Ynoã Pedro" userId="d95181980dfaa900" providerId="LiveId" clId="{759C9DD0-521B-4628-99A8-E102D3D6A068}" dt="2019-05-26T19:51:54.170" v="554" actId="20577"/>
          <ac:spMkLst>
            <pc:docMk/>
            <pc:sldMk cId="2336969787" sldId="286"/>
            <ac:spMk id="128" creationId="{00000000-0000-0000-0000-000000000000}"/>
          </ac:spMkLst>
        </pc:spChg>
      </pc:sldChg>
      <pc:sldChg chg="modSp">
        <pc:chgData name="Ynoã Pedro" userId="d95181980dfaa900" providerId="LiveId" clId="{759C9DD0-521B-4628-99A8-E102D3D6A068}" dt="2019-05-26T20:00:39.068" v="1231" actId="20577"/>
        <pc:sldMkLst>
          <pc:docMk/>
          <pc:sldMk cId="1289947483" sldId="287"/>
        </pc:sldMkLst>
        <pc:spChg chg="mod">
          <ac:chgData name="Ynoã Pedro" userId="d95181980dfaa900" providerId="LiveId" clId="{759C9DD0-521B-4628-99A8-E102D3D6A068}" dt="2019-05-26T19:50:07.018" v="374" actId="20577"/>
          <ac:spMkLst>
            <pc:docMk/>
            <pc:sldMk cId="1289947483" sldId="287"/>
            <ac:spMk id="125" creationId="{00000000-0000-0000-0000-000000000000}"/>
          </ac:spMkLst>
        </pc:spChg>
        <pc:spChg chg="mod">
          <ac:chgData name="Ynoã Pedro" userId="d95181980dfaa900" providerId="LiveId" clId="{759C9DD0-521B-4628-99A8-E102D3D6A068}" dt="2019-05-26T19:59:21.323" v="1133" actId="20577"/>
          <ac:spMkLst>
            <pc:docMk/>
            <pc:sldMk cId="1289947483" sldId="287"/>
            <ac:spMk id="126" creationId="{00000000-0000-0000-0000-000000000000}"/>
          </ac:spMkLst>
        </pc:spChg>
        <pc:spChg chg="mod">
          <ac:chgData name="Ynoã Pedro" userId="d95181980dfaa900" providerId="LiveId" clId="{759C9DD0-521B-4628-99A8-E102D3D6A068}" dt="2019-05-26T19:56:39.767" v="1015" actId="20577"/>
          <ac:spMkLst>
            <pc:docMk/>
            <pc:sldMk cId="1289947483" sldId="287"/>
            <ac:spMk id="127" creationId="{00000000-0000-0000-0000-000000000000}"/>
          </ac:spMkLst>
        </pc:spChg>
        <pc:spChg chg="mod">
          <ac:chgData name="Ynoã Pedro" userId="d95181980dfaa900" providerId="LiveId" clId="{759C9DD0-521B-4628-99A8-E102D3D6A068}" dt="2019-05-26T20:00:39.068" v="1231" actId="20577"/>
          <ac:spMkLst>
            <pc:docMk/>
            <pc:sldMk cId="1289947483" sldId="287"/>
            <ac:spMk id="128" creationId="{00000000-0000-0000-0000-000000000000}"/>
          </ac:spMkLst>
        </pc:spChg>
      </pc:sldChg>
      <pc:sldChg chg="addSp modSp add">
        <pc:chgData name="Ynoã Pedro" userId="d95181980dfaa900" providerId="LiveId" clId="{759C9DD0-521B-4628-99A8-E102D3D6A068}" dt="2019-05-26T20:19:35.910" v="1563" actId="14100"/>
        <pc:sldMkLst>
          <pc:docMk/>
          <pc:sldMk cId="666125506" sldId="288"/>
        </pc:sldMkLst>
        <pc:picChg chg="add mod">
          <ac:chgData name="Ynoã Pedro" userId="d95181980dfaa900" providerId="LiveId" clId="{759C9DD0-521B-4628-99A8-E102D3D6A068}" dt="2019-05-26T20:19:35.910" v="1563" actId="14100"/>
          <ac:picMkLst>
            <pc:docMk/>
            <pc:sldMk cId="666125506" sldId="288"/>
            <ac:picMk id="1026" creationId="{707F6296-FEE1-4A6F-BE15-7D3ACD87A736}"/>
          </ac:picMkLst>
        </pc:picChg>
      </pc:sldChg>
      <pc:sldChg chg="addSp delSp modSp add ord">
        <pc:chgData name="Ynoã Pedro" userId="d95181980dfaa900" providerId="LiveId" clId="{759C9DD0-521B-4628-99A8-E102D3D6A068}" dt="2019-05-26T23:06:25.718" v="2139"/>
        <pc:sldMkLst>
          <pc:docMk/>
          <pc:sldMk cId="1778193925" sldId="289"/>
        </pc:sldMkLst>
        <pc:picChg chg="add mod">
          <ac:chgData name="Ynoã Pedro" userId="d95181980dfaa900" providerId="LiveId" clId="{759C9DD0-521B-4628-99A8-E102D3D6A068}" dt="2019-05-26T23:06:24.448" v="2138" actId="14100"/>
          <ac:picMkLst>
            <pc:docMk/>
            <pc:sldMk cId="1778193925" sldId="289"/>
            <ac:picMk id="3" creationId="{675CC64B-D8EF-4958-873D-198A48609BAF}"/>
          </ac:picMkLst>
        </pc:picChg>
        <pc:picChg chg="add del mod">
          <ac:chgData name="Ynoã Pedro" userId="d95181980dfaa900" providerId="LiveId" clId="{759C9DD0-521B-4628-99A8-E102D3D6A068}" dt="2019-05-26T23:06:25.718" v="2139"/>
          <ac:picMkLst>
            <pc:docMk/>
            <pc:sldMk cId="1778193925" sldId="289"/>
            <ac:picMk id="4" creationId="{EB987224-D4C8-4B5E-AA25-39014BE480E0}"/>
          </ac:picMkLst>
        </pc:picChg>
      </pc:sldChg>
      <pc:sldChg chg="addSp modSp add">
        <pc:chgData name="Ynoã Pedro" userId="d95181980dfaa900" providerId="LiveId" clId="{759C9DD0-521B-4628-99A8-E102D3D6A068}" dt="2019-05-26T23:04:00.090" v="2122" actId="14100"/>
        <pc:sldMkLst>
          <pc:docMk/>
          <pc:sldMk cId="1364776173" sldId="290"/>
        </pc:sldMkLst>
        <pc:picChg chg="add mod">
          <ac:chgData name="Ynoã Pedro" userId="d95181980dfaa900" providerId="LiveId" clId="{759C9DD0-521B-4628-99A8-E102D3D6A068}" dt="2019-05-26T23:04:00.090" v="2122" actId="14100"/>
          <ac:picMkLst>
            <pc:docMk/>
            <pc:sldMk cId="1364776173" sldId="290"/>
            <ac:picMk id="3" creationId="{5C8EF2CF-E8CB-4D08-8954-D7EA083245FF}"/>
          </ac:picMkLst>
        </pc:picChg>
      </pc:sldChg>
      <pc:sldChg chg="addSp delSp modSp add">
        <pc:chgData name="Ynoã Pedro" userId="d95181980dfaa900" providerId="LiveId" clId="{759C9DD0-521B-4628-99A8-E102D3D6A068}" dt="2019-05-26T23:06:32.510" v="2142" actId="14100"/>
        <pc:sldMkLst>
          <pc:docMk/>
          <pc:sldMk cId="1816075667" sldId="291"/>
        </pc:sldMkLst>
        <pc:picChg chg="add del mod">
          <ac:chgData name="Ynoã Pedro" userId="d95181980dfaa900" providerId="LiveId" clId="{759C9DD0-521B-4628-99A8-E102D3D6A068}" dt="2019-05-26T23:04:20.988" v="2127" actId="478"/>
          <ac:picMkLst>
            <pc:docMk/>
            <pc:sldMk cId="1816075667" sldId="291"/>
            <ac:picMk id="3" creationId="{5BD14E7B-BA0A-4C17-B6D7-7CE73246D5BC}"/>
          </ac:picMkLst>
        </pc:picChg>
        <pc:picChg chg="add mod">
          <ac:chgData name="Ynoã Pedro" userId="d95181980dfaa900" providerId="LiveId" clId="{759C9DD0-521B-4628-99A8-E102D3D6A068}" dt="2019-05-26T23:06:32.510" v="2142" actId="14100"/>
          <ac:picMkLst>
            <pc:docMk/>
            <pc:sldMk cId="1816075667" sldId="291"/>
            <ac:picMk id="4" creationId="{E9EBF020-631F-4ACC-82A8-A709B8270B8D}"/>
          </ac:picMkLst>
        </pc:picChg>
      </pc:sldChg>
      <pc:sldChg chg="addSp delSp modSp add ord setBg">
        <pc:chgData name="Ynoã Pedro" userId="d95181980dfaa900" providerId="LiveId" clId="{759C9DD0-521B-4628-99A8-E102D3D6A068}" dt="2019-05-27T00:53:27.722" v="3648" actId="1076"/>
        <pc:sldMkLst>
          <pc:docMk/>
          <pc:sldMk cId="1452440709" sldId="292"/>
        </pc:sldMkLst>
        <pc:spChg chg="add del mod">
          <ac:chgData name="Ynoã Pedro" userId="d95181980dfaa900" providerId="LiveId" clId="{759C9DD0-521B-4628-99A8-E102D3D6A068}" dt="2019-05-27T00:53:21.068" v="3647" actId="478"/>
          <ac:spMkLst>
            <pc:docMk/>
            <pc:sldMk cId="1452440709" sldId="292"/>
            <ac:spMk id="99" creationId="{00000000-0000-0000-0000-000000000000}"/>
          </ac:spMkLst>
        </pc:spChg>
        <pc:spChg chg="mod">
          <ac:chgData name="Ynoã Pedro" userId="d95181980dfaa900" providerId="LiveId" clId="{759C9DD0-521B-4628-99A8-E102D3D6A068}" dt="2019-05-27T00:53:27.722" v="3648" actId="1076"/>
          <ac:spMkLst>
            <pc:docMk/>
            <pc:sldMk cId="1452440709" sldId="292"/>
            <ac:spMk id="113" creationId="{00000000-0000-0000-0000-000000000000}"/>
          </ac:spMkLst>
        </pc:spChg>
      </pc:sldChg>
      <pc:sldChg chg="modSp add ord setBg">
        <pc:chgData name="Ynoã Pedro" userId="d95181980dfaa900" providerId="LiveId" clId="{759C9DD0-521B-4628-99A8-E102D3D6A068}" dt="2019-05-26T23:08:40.757" v="2201"/>
        <pc:sldMkLst>
          <pc:docMk/>
          <pc:sldMk cId="2660351391" sldId="293"/>
        </pc:sldMkLst>
        <pc:spChg chg="mod">
          <ac:chgData name="Ynoã Pedro" userId="d95181980dfaa900" providerId="LiveId" clId="{759C9DD0-521B-4628-99A8-E102D3D6A068}" dt="2019-05-26T23:08:28.551" v="2200" actId="20577"/>
          <ac:spMkLst>
            <pc:docMk/>
            <pc:sldMk cId="2660351391" sldId="293"/>
            <ac:spMk id="81" creationId="{00000000-0000-0000-0000-000000000000}"/>
          </ac:spMkLst>
        </pc:spChg>
        <pc:spChg chg="mod">
          <ac:chgData name="Ynoã Pedro" userId="d95181980dfaa900" providerId="LiveId" clId="{759C9DD0-521B-4628-99A8-E102D3D6A068}" dt="2019-05-26T23:08:25.078" v="2197" actId="20577"/>
          <ac:spMkLst>
            <pc:docMk/>
            <pc:sldMk cId="2660351391" sldId="293"/>
            <ac:spMk id="82" creationId="{00000000-0000-0000-0000-000000000000}"/>
          </ac:spMkLst>
        </pc:spChg>
      </pc:sldChg>
      <pc:sldChg chg="addSp delSp modSp add ord setBg">
        <pc:chgData name="Ynoã Pedro" userId="d95181980dfaa900" providerId="LiveId" clId="{759C9DD0-521B-4628-99A8-E102D3D6A068}" dt="2019-05-26T23:16:44.019" v="2392" actId="478"/>
        <pc:sldMkLst>
          <pc:docMk/>
          <pc:sldMk cId="3204014674" sldId="294"/>
        </pc:sldMkLst>
        <pc:spChg chg="mod">
          <ac:chgData name="Ynoã Pedro" userId="d95181980dfaa900" providerId="LiveId" clId="{759C9DD0-521B-4628-99A8-E102D3D6A068}" dt="2019-05-26T23:11:57.976" v="2344" actId="20577"/>
          <ac:spMkLst>
            <pc:docMk/>
            <pc:sldMk cId="3204014674" sldId="294"/>
            <ac:spMk id="81" creationId="{00000000-0000-0000-0000-000000000000}"/>
          </ac:spMkLst>
        </pc:spChg>
        <pc:spChg chg="mod">
          <ac:chgData name="Ynoã Pedro" userId="d95181980dfaa900" providerId="LiveId" clId="{759C9DD0-521B-4628-99A8-E102D3D6A068}" dt="2019-05-26T23:09:21.013" v="2252" actId="5793"/>
          <ac:spMkLst>
            <pc:docMk/>
            <pc:sldMk cId="3204014674" sldId="294"/>
            <ac:spMk id="82" creationId="{00000000-0000-0000-0000-000000000000}"/>
          </ac:spMkLst>
        </pc:spChg>
        <pc:picChg chg="add del mod">
          <ac:chgData name="Ynoã Pedro" userId="d95181980dfaa900" providerId="LiveId" clId="{759C9DD0-521B-4628-99A8-E102D3D6A068}" dt="2019-05-26T23:16:44.019" v="2392" actId="478"/>
          <ac:picMkLst>
            <pc:docMk/>
            <pc:sldMk cId="3204014674" sldId="294"/>
            <ac:picMk id="4" creationId="{D7EA65AC-7019-4816-B070-28D7489781CE}"/>
          </ac:picMkLst>
        </pc:picChg>
      </pc:sldChg>
      <pc:sldChg chg="addSp delSp modSp add">
        <pc:chgData name="Ynoã Pedro" userId="d95181980dfaa900" providerId="LiveId" clId="{759C9DD0-521B-4628-99A8-E102D3D6A068}" dt="2019-05-26T23:15:19.097" v="2380" actId="14100"/>
        <pc:sldMkLst>
          <pc:docMk/>
          <pc:sldMk cId="1743798215" sldId="295"/>
        </pc:sldMkLst>
        <pc:picChg chg="add del mod">
          <ac:chgData name="Ynoã Pedro" userId="d95181980dfaa900" providerId="LiveId" clId="{759C9DD0-521B-4628-99A8-E102D3D6A068}" dt="2019-05-26T23:13:54.865" v="2375" actId="478"/>
          <ac:picMkLst>
            <pc:docMk/>
            <pc:sldMk cId="1743798215" sldId="295"/>
            <ac:picMk id="2" creationId="{0D3AC6D7-EE45-408E-8BC6-A8310FA24EB4}"/>
          </ac:picMkLst>
        </pc:picChg>
        <pc:picChg chg="add mod">
          <ac:chgData name="Ynoã Pedro" userId="d95181980dfaa900" providerId="LiveId" clId="{759C9DD0-521B-4628-99A8-E102D3D6A068}" dt="2019-05-26T23:15:19.097" v="2380" actId="14100"/>
          <ac:picMkLst>
            <pc:docMk/>
            <pc:sldMk cId="1743798215" sldId="295"/>
            <ac:picMk id="3" creationId="{33B606E9-1F46-4E58-B351-733CACA3775C}"/>
          </ac:picMkLst>
        </pc:picChg>
      </pc:sldChg>
      <pc:sldChg chg="add del setBg">
        <pc:chgData name="Ynoã Pedro" userId="d95181980dfaa900" providerId="LiveId" clId="{759C9DD0-521B-4628-99A8-E102D3D6A068}" dt="2019-05-26T23:09:33.959" v="2256" actId="2696"/>
        <pc:sldMkLst>
          <pc:docMk/>
          <pc:sldMk cId="2635927944" sldId="295"/>
        </pc:sldMkLst>
      </pc:sldChg>
      <pc:sldChg chg="addSp modSp add setBg">
        <pc:chgData name="Ynoã Pedro" userId="d95181980dfaa900" providerId="LiveId" clId="{759C9DD0-521B-4628-99A8-E102D3D6A068}" dt="2019-05-26T23:20:49.221" v="2568" actId="20577"/>
        <pc:sldMkLst>
          <pc:docMk/>
          <pc:sldMk cId="130632665" sldId="296"/>
        </pc:sldMkLst>
        <pc:spChg chg="mod">
          <ac:chgData name="Ynoã Pedro" userId="d95181980dfaa900" providerId="LiveId" clId="{759C9DD0-521B-4628-99A8-E102D3D6A068}" dt="2019-05-26T23:18:35.557" v="2414" actId="20577"/>
          <ac:spMkLst>
            <pc:docMk/>
            <pc:sldMk cId="130632665" sldId="296"/>
            <ac:spMk id="2" creationId="{9619D6B3-B92E-4868-8D17-09568AECBA92}"/>
          </ac:spMkLst>
        </pc:spChg>
        <pc:spChg chg="mod">
          <ac:chgData name="Ynoã Pedro" userId="d95181980dfaa900" providerId="LiveId" clId="{759C9DD0-521B-4628-99A8-E102D3D6A068}" dt="2019-05-26T23:20:49.221" v="2568" actId="20577"/>
          <ac:spMkLst>
            <pc:docMk/>
            <pc:sldMk cId="130632665" sldId="296"/>
            <ac:spMk id="3" creationId="{46E3062C-9248-45E9-9E5D-7F5C95EC1C87}"/>
          </ac:spMkLst>
        </pc:spChg>
        <pc:picChg chg="add mod">
          <ac:chgData name="Ynoã Pedro" userId="d95181980dfaa900" providerId="LiveId" clId="{759C9DD0-521B-4628-99A8-E102D3D6A068}" dt="2019-05-26T23:20:42.715" v="2554" actId="1076"/>
          <ac:picMkLst>
            <pc:docMk/>
            <pc:sldMk cId="130632665" sldId="296"/>
            <ac:picMk id="5" creationId="{ECF64549-4F95-4EFE-825D-CF9B83B734A4}"/>
          </ac:picMkLst>
        </pc:picChg>
      </pc:sldChg>
      <pc:sldChg chg="add del">
        <pc:chgData name="Ynoã Pedro" userId="d95181980dfaa900" providerId="LiveId" clId="{759C9DD0-521B-4628-99A8-E102D3D6A068}" dt="2019-05-26T23:18:07.729" v="2394" actId="2696"/>
        <pc:sldMkLst>
          <pc:docMk/>
          <pc:sldMk cId="1434897947" sldId="296"/>
        </pc:sldMkLst>
      </pc:sldChg>
      <pc:sldChg chg="addSp modSp add">
        <pc:chgData name="Ynoã Pedro" userId="d95181980dfaa900" providerId="LiveId" clId="{759C9DD0-521B-4628-99A8-E102D3D6A068}" dt="2019-05-26T23:21:46.463" v="2572" actId="14100"/>
        <pc:sldMkLst>
          <pc:docMk/>
          <pc:sldMk cId="2323460143" sldId="297"/>
        </pc:sldMkLst>
        <pc:picChg chg="add mod">
          <ac:chgData name="Ynoã Pedro" userId="d95181980dfaa900" providerId="LiveId" clId="{759C9DD0-521B-4628-99A8-E102D3D6A068}" dt="2019-05-26T23:21:46.463" v="2572" actId="14100"/>
          <ac:picMkLst>
            <pc:docMk/>
            <pc:sldMk cId="2323460143" sldId="297"/>
            <ac:picMk id="2" creationId="{C2DEC468-124D-4BA8-8295-6702ED8D4A53}"/>
          </ac:picMkLst>
        </pc:picChg>
      </pc:sldChg>
      <pc:sldChg chg="addSp modSp add">
        <pc:chgData name="Ynoã Pedro" userId="d95181980dfaa900" providerId="LiveId" clId="{759C9DD0-521B-4628-99A8-E102D3D6A068}" dt="2019-05-26T23:22:28.681" v="2577" actId="14100"/>
        <pc:sldMkLst>
          <pc:docMk/>
          <pc:sldMk cId="1992762403" sldId="298"/>
        </pc:sldMkLst>
        <pc:picChg chg="add mod">
          <ac:chgData name="Ynoã Pedro" userId="d95181980dfaa900" providerId="LiveId" clId="{759C9DD0-521B-4628-99A8-E102D3D6A068}" dt="2019-05-26T23:22:28.681" v="2577" actId="14100"/>
          <ac:picMkLst>
            <pc:docMk/>
            <pc:sldMk cId="1992762403" sldId="298"/>
            <ac:picMk id="2" creationId="{C7226995-C709-45AF-82A6-D4E5AD519890}"/>
          </ac:picMkLst>
        </pc:picChg>
      </pc:sldChg>
      <pc:sldChg chg="delSp modSp add ord setBg">
        <pc:chgData name="Ynoã Pedro" userId="d95181980dfaa900" providerId="LiveId" clId="{759C9DD0-521B-4628-99A8-E102D3D6A068}" dt="2019-05-26T23:23:35.455" v="2617"/>
        <pc:sldMkLst>
          <pc:docMk/>
          <pc:sldMk cId="2985698663" sldId="299"/>
        </pc:sldMkLst>
        <pc:spChg chg="del">
          <ac:chgData name="Ynoã Pedro" userId="d95181980dfaa900" providerId="LiveId" clId="{759C9DD0-521B-4628-99A8-E102D3D6A068}" dt="2019-05-26T23:23:01.404" v="2610" actId="478"/>
          <ac:spMkLst>
            <pc:docMk/>
            <pc:sldMk cId="2985698663" sldId="299"/>
            <ac:spMk id="99" creationId="{00000000-0000-0000-0000-000000000000}"/>
          </ac:spMkLst>
        </pc:spChg>
        <pc:spChg chg="mod">
          <ac:chgData name="Ynoã Pedro" userId="d95181980dfaa900" providerId="LiveId" clId="{759C9DD0-521B-4628-99A8-E102D3D6A068}" dt="2019-05-26T23:23:11.073" v="2611" actId="14100"/>
          <ac:spMkLst>
            <pc:docMk/>
            <pc:sldMk cId="2985698663" sldId="299"/>
            <ac:spMk id="113" creationId="{00000000-0000-0000-0000-000000000000}"/>
          </ac:spMkLst>
        </pc:spChg>
      </pc:sldChg>
      <pc:sldChg chg="modSp add setBg">
        <pc:chgData name="Ynoã Pedro" userId="d95181980dfaa900" providerId="LiveId" clId="{759C9DD0-521B-4628-99A8-E102D3D6A068}" dt="2019-05-26T23:25:13.373" v="2681"/>
        <pc:sldMkLst>
          <pc:docMk/>
          <pc:sldMk cId="543406361" sldId="300"/>
        </pc:sldMkLst>
        <pc:spChg chg="mod">
          <ac:chgData name="Ynoã Pedro" userId="d95181980dfaa900" providerId="LiveId" clId="{759C9DD0-521B-4628-99A8-E102D3D6A068}" dt="2019-05-26T23:24:53.221" v="2636" actId="20577"/>
          <ac:spMkLst>
            <pc:docMk/>
            <pc:sldMk cId="543406361" sldId="300"/>
            <ac:spMk id="81" creationId="{00000000-0000-0000-0000-000000000000}"/>
          </ac:spMkLst>
        </pc:spChg>
        <pc:spChg chg="mod">
          <ac:chgData name="Ynoã Pedro" userId="d95181980dfaa900" providerId="LiveId" clId="{759C9DD0-521B-4628-99A8-E102D3D6A068}" dt="2019-05-26T23:25:06.759" v="2680" actId="20577"/>
          <ac:spMkLst>
            <pc:docMk/>
            <pc:sldMk cId="543406361" sldId="300"/>
            <ac:spMk id="82" creationId="{00000000-0000-0000-0000-000000000000}"/>
          </ac:spMkLst>
        </pc:spChg>
      </pc:sldChg>
      <pc:sldChg chg="addSp modSp add del">
        <pc:chgData name="Ynoã Pedro" userId="d95181980dfaa900" providerId="LiveId" clId="{759C9DD0-521B-4628-99A8-E102D3D6A068}" dt="2019-05-27T00:45:36.915" v="3399" actId="2696"/>
        <pc:sldMkLst>
          <pc:docMk/>
          <pc:sldMk cId="880277975" sldId="301"/>
        </pc:sldMkLst>
        <pc:picChg chg="add mod">
          <ac:chgData name="Ynoã Pedro" userId="d95181980dfaa900" providerId="LiveId" clId="{759C9DD0-521B-4628-99A8-E102D3D6A068}" dt="2019-05-26T23:33:19.803" v="2691" actId="14100"/>
          <ac:picMkLst>
            <pc:docMk/>
            <pc:sldMk cId="880277975" sldId="301"/>
            <ac:picMk id="2" creationId="{D164EEC4-95BD-4DD9-A585-409FA6C164A3}"/>
          </ac:picMkLst>
        </pc:picChg>
      </pc:sldChg>
      <pc:sldChg chg="addSp modSp add del ord setBg">
        <pc:chgData name="Ynoã Pedro" userId="d95181980dfaa900" providerId="LiveId" clId="{759C9DD0-521B-4628-99A8-E102D3D6A068}" dt="2019-05-27T00:58:43.500" v="3817" actId="2696"/>
        <pc:sldMkLst>
          <pc:docMk/>
          <pc:sldMk cId="3551079173" sldId="302"/>
        </pc:sldMkLst>
        <pc:spChg chg="add mod">
          <ac:chgData name="Ynoã Pedro" userId="d95181980dfaa900" providerId="LiveId" clId="{759C9DD0-521B-4628-99A8-E102D3D6A068}" dt="2019-05-27T00:58:36.202" v="3816" actId="14100"/>
          <ac:spMkLst>
            <pc:docMk/>
            <pc:sldMk cId="3551079173" sldId="302"/>
            <ac:spMk id="2" creationId="{34409A22-2BBE-4696-8455-85A7592937F5}"/>
          </ac:spMkLst>
        </pc:spChg>
        <pc:picChg chg="add mod">
          <ac:chgData name="Ynoã Pedro" userId="d95181980dfaa900" providerId="LiveId" clId="{759C9DD0-521B-4628-99A8-E102D3D6A068}" dt="2019-05-27T00:51:20.062" v="3639" actId="14100"/>
          <ac:picMkLst>
            <pc:docMk/>
            <pc:sldMk cId="3551079173" sldId="302"/>
            <ac:picMk id="3074" creationId="{9663E1C8-4BA6-4C5E-B57A-2897164A4A73}"/>
          </ac:picMkLst>
        </pc:picChg>
      </pc:sldChg>
      <pc:sldChg chg="add setBg">
        <pc:chgData name="Ynoã Pedro" userId="d95181980dfaa900" providerId="LiveId" clId="{759C9DD0-521B-4628-99A8-E102D3D6A068}" dt="2019-05-27T01:03:12.086" v="3943"/>
        <pc:sldMkLst>
          <pc:docMk/>
          <pc:sldMk cId="1711874314" sldId="303"/>
        </pc:sldMkLst>
      </pc:sldChg>
      <pc:sldChg chg="add del">
        <pc:chgData name="Ynoã Pedro" userId="d95181980dfaa900" providerId="LiveId" clId="{759C9DD0-521B-4628-99A8-E102D3D6A068}" dt="2019-05-27T01:01:14.665" v="3847" actId="2696"/>
        <pc:sldMkLst>
          <pc:docMk/>
          <pc:sldMk cId="2292966322" sldId="304"/>
        </pc:sldMkLst>
      </pc:sldChg>
      <pc:sldChg chg="addSp modSp add ord setBg">
        <pc:chgData name="Ynoã Pedro" userId="d95181980dfaa900" providerId="LiveId" clId="{759C9DD0-521B-4628-99A8-E102D3D6A068}" dt="2019-05-27T01:03:02.073" v="3942" actId="1076"/>
        <pc:sldMkLst>
          <pc:docMk/>
          <pc:sldMk cId="3179323821" sldId="304"/>
        </pc:sldMkLst>
        <pc:spChg chg="add mod">
          <ac:chgData name="Ynoã Pedro" userId="d95181980dfaa900" providerId="LiveId" clId="{759C9DD0-521B-4628-99A8-E102D3D6A068}" dt="2019-05-27T01:03:02.073" v="3942" actId="1076"/>
          <ac:spMkLst>
            <pc:docMk/>
            <pc:sldMk cId="3179323821" sldId="304"/>
            <ac:spMk id="2" creationId="{67F18667-64B6-4FAA-957C-BAF0318DF155}"/>
          </ac:spMkLst>
        </pc:spChg>
        <pc:spChg chg="mod">
          <ac:chgData name="Ynoã Pedro" userId="d95181980dfaa900" providerId="LiveId" clId="{759C9DD0-521B-4628-99A8-E102D3D6A068}" dt="2019-05-27T01:01:39.111" v="3881" actId="20577"/>
          <ac:spMkLst>
            <pc:docMk/>
            <pc:sldMk cId="3179323821" sldId="304"/>
            <ac:spMk id="81" creationId="{00000000-0000-0000-0000-000000000000}"/>
          </ac:spMkLst>
        </pc:spChg>
        <pc:spChg chg="mod">
          <ac:chgData name="Ynoã Pedro" userId="d95181980dfaa900" providerId="LiveId" clId="{759C9DD0-521B-4628-99A8-E102D3D6A068}" dt="2019-05-27T01:01:49.902" v="3916" actId="20577"/>
          <ac:spMkLst>
            <pc:docMk/>
            <pc:sldMk cId="3179323821" sldId="304"/>
            <ac:spMk id="82" creationId="{00000000-0000-0000-0000-000000000000}"/>
          </ac:spMkLst>
        </pc:spChg>
      </pc:sldChg>
      <pc:sldChg chg="add del">
        <pc:chgData name="Ynoã Pedro" userId="d95181980dfaa900" providerId="LiveId" clId="{759C9DD0-521B-4628-99A8-E102D3D6A068}" dt="2019-05-27T01:01:15.023" v="3848" actId="2696"/>
        <pc:sldMkLst>
          <pc:docMk/>
          <pc:sldMk cId="3606069432" sldId="305"/>
        </pc:sldMkLst>
      </pc:sldChg>
      <pc:sldChg chg="add del">
        <pc:chgData name="Ynoã Pedro" userId="d95181980dfaa900" providerId="LiveId" clId="{759C9DD0-521B-4628-99A8-E102D3D6A068}" dt="2019-05-27T01:01:15.623" v="3849" actId="2696"/>
        <pc:sldMkLst>
          <pc:docMk/>
          <pc:sldMk cId="3861340585" sldId="306"/>
        </pc:sldMkLst>
      </pc:sldChg>
      <pc:sldChg chg="add del">
        <pc:chgData name="Ynoã Pedro" userId="d95181980dfaa900" providerId="LiveId" clId="{759C9DD0-521B-4628-99A8-E102D3D6A068}" dt="2019-05-27T01:01:16.196" v="3850" actId="2696"/>
        <pc:sldMkLst>
          <pc:docMk/>
          <pc:sldMk cId="3451196605" sldId="307"/>
        </pc:sldMkLst>
      </pc:sldChg>
      <pc:sldMasterChg chg="modTransition modSldLayout">
        <pc:chgData name="Ynoã Pedro" userId="d95181980dfaa900" providerId="LiveId" clId="{759C9DD0-521B-4628-99A8-E102D3D6A068}" dt="2019-05-27T00:52:19.619" v="3644"/>
        <pc:sldMasterMkLst>
          <pc:docMk/>
          <pc:sldMasterMk cId="88486900" sldId="2147483658"/>
        </pc:sldMasterMkLst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2121524850" sldId="2147483670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2121524850" sldId="2147483670"/>
              <ac:spMk id="10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2121524850" sldId="2147483670"/>
              <ac:spMk id="11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2121524850" sldId="2147483670"/>
              <ac:picMk id="9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3597897907" sldId="2147483671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3597897907" sldId="2147483671"/>
              <ac:spMk id="32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3597897907" sldId="2147483671"/>
              <ac:spMk id="33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3597897907" sldId="2147483671"/>
              <ac:picMk id="31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2939338836" sldId="2147483672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2939338836" sldId="2147483672"/>
              <ac:spMk id="15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2939338836" sldId="2147483672"/>
              <ac:spMk id="16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2939338836" sldId="2147483672"/>
              <ac:picMk id="14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57312437" sldId="2147483673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57312437" sldId="2147483673"/>
              <ac:spMk id="39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57312437" sldId="2147483673"/>
              <ac:spMk id="40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57312437" sldId="2147483673"/>
              <ac:picMk id="38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395705234" sldId="2147483674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395705234" sldId="2147483674"/>
              <ac:spMk id="26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395705234" sldId="2147483674"/>
              <ac:spMk id="27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395705234" sldId="2147483674"/>
              <ac:picMk id="25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1527079494" sldId="2147483675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1527079494" sldId="2147483675"/>
              <ac:spMk id="21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1527079494" sldId="2147483675"/>
              <ac:spMk id="22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1527079494" sldId="2147483675"/>
              <ac:picMk id="20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111620440" sldId="2147483676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111620440" sldId="2147483676"/>
              <ac:spMk id="52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111620440" sldId="2147483676"/>
              <ac:spMk id="53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111620440" sldId="2147483676"/>
              <ac:picMk id="51" creationId="{00000000-0000-0000-0000-000000000000}"/>
            </ac:picMkLst>
          </pc:pic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6T21:58:49.345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59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362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519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758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141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4470b87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4470b87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478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961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 rot="169468" flipH="1">
            <a:off x="3608972" y="6461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169468" flipH="1">
            <a:off x="3380372" y="4175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1992350" y="3777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1763750" y="-11462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Google Shape;27;p5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0" name="Google Shape;40;p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3" name="Google Shape;53;p9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Sniglet%7CBanger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ctrTitle"/>
          </p:nvPr>
        </p:nvSpPr>
        <p:spPr>
          <a:xfrm>
            <a:off x="1860331" y="895799"/>
            <a:ext cx="6622166" cy="3369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sz="5400" dirty="0"/>
              <a:t>               </a:t>
            </a:r>
            <a:br>
              <a:rPr lang="pt-BR" sz="5400" dirty="0"/>
            </a:br>
            <a:r>
              <a:rPr lang="pt-BR" sz="5400" dirty="0"/>
              <a:t>                 </a:t>
            </a:r>
            <a:r>
              <a:rPr lang="pt-BR" sz="6000" dirty="0" err="1"/>
              <a:t>Git</a:t>
            </a:r>
            <a:r>
              <a:rPr lang="pt-BR" sz="6000" dirty="0"/>
              <a:t> </a:t>
            </a:r>
            <a:r>
              <a:rPr lang="pt-BR" sz="6000" dirty="0" err="1"/>
              <a:t>init</a:t>
            </a:r>
            <a:r>
              <a:rPr lang="pt-BR" sz="6000" dirty="0"/>
              <a:t> </a:t>
            </a:r>
            <a:br>
              <a:rPr lang="pt-BR" sz="6000" dirty="0"/>
            </a:br>
            <a:r>
              <a:rPr lang="pt-BR" sz="6000" dirty="0"/>
              <a:t> </a:t>
            </a:r>
            <a:r>
              <a:rPr lang="pt-BR" sz="6000" dirty="0" err="1"/>
              <a:t>versionando</a:t>
            </a:r>
            <a:r>
              <a:rPr lang="pt-BR" sz="6000" dirty="0"/>
              <a:t> na</a:t>
            </a:r>
            <a:br>
              <a:rPr lang="pt-BR" sz="6000" dirty="0"/>
            </a:br>
            <a:r>
              <a:rPr lang="pt-BR" sz="6000" dirty="0"/>
              <a:t> prática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ECEBC8-B5D2-4663-84B1-CDA0A6ADF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770" y="1160911"/>
            <a:ext cx="1359354" cy="13593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endParaRPr lang="pt-BR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F5A100-F22C-40C9-AAA7-10472D473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958" y="1822320"/>
            <a:ext cx="3590084" cy="14988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1073624" y="1550125"/>
            <a:ext cx="6946499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/>
              <a:t>Linu</a:t>
            </a:r>
            <a:r>
              <a:rPr lang="pt-BR" sz="1600" strike="sngStrike" dirty="0" err="1"/>
              <a:t>x</a:t>
            </a:r>
            <a:r>
              <a:rPr lang="pt-BR" sz="1600" dirty="0" err="1"/>
              <a:t>s</a:t>
            </a:r>
            <a:r>
              <a:rPr lang="en" sz="1600" dirty="0"/>
              <a:t> resolveu criar seu próprio </a:t>
            </a:r>
            <a:r>
              <a:rPr lang="pt-BR" sz="1600" dirty="0"/>
              <a:t>sistema de controle de versão distribuído com a filosofia open </a:t>
            </a:r>
            <a:r>
              <a:rPr lang="pt-BR" sz="1600" dirty="0" err="1"/>
              <a:t>source</a:t>
            </a:r>
            <a:r>
              <a:rPr lang="pt-BR" sz="1600" dirty="0"/>
              <a:t> e o modelo de versionamento é descentralizado (não há exatamente um fluxo central, e quando ele existe, não deve ser alterado, recebendo apenas </a:t>
            </a:r>
            <a:r>
              <a:rPr lang="pt-BR" sz="1600" i="1" dirty="0"/>
              <a:t>merges</a:t>
            </a:r>
            <a:r>
              <a:rPr lang="pt-BR" sz="1600" dirty="0"/>
              <a:t> de outros fluxos de desenvolvimento) e o envio de arquivos é em duas fases:</a:t>
            </a:r>
          </a:p>
          <a:p>
            <a:pPr fontAlgn="base"/>
            <a:r>
              <a:rPr lang="pt-BR" sz="1400" b="1" dirty="0" err="1"/>
              <a:t>Commit</a:t>
            </a:r>
            <a:r>
              <a:rPr lang="pt-BR" sz="1400" dirty="0"/>
              <a:t>, fase em que as alterações são armazenadas apenas localmente;</a:t>
            </a:r>
          </a:p>
          <a:p>
            <a:pPr fontAlgn="base"/>
            <a:r>
              <a:rPr lang="pt-BR" sz="1400" b="1" dirty="0" err="1"/>
              <a:t>Push</a:t>
            </a:r>
            <a:r>
              <a:rPr lang="pt-BR" sz="1400" dirty="0"/>
              <a:t>, fase em que as alterações são enviadas para um servidor que concentra todos os conjuntos de alterações (chamados de </a:t>
            </a:r>
            <a:r>
              <a:rPr lang="pt-BR" sz="1400" i="1" dirty="0" err="1"/>
              <a:t>changesets</a:t>
            </a:r>
            <a:r>
              <a:rPr lang="pt-BR" sz="1400" dirty="0"/>
              <a:t>) que podem ser recombinados entre si livremente.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Wtf</a:t>
            </a:r>
            <a:r>
              <a:rPr lang="pt-BR" dirty="0"/>
              <a:t> </a:t>
            </a:r>
            <a:r>
              <a:rPr lang="pt-BR" dirty="0" err="1"/>
              <a:t>git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3.</a:t>
            </a: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social?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GitHub </a:t>
            </a:r>
            <a:r>
              <a:rPr lang="pt-BR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01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B606E9-1F46-4E58-B351-733CACA3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9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9D6B3-B92E-4868-8D17-09568AEC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E3062C-9248-45E9-9E5D-7F5C95EC1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Adesivos do </a:t>
            </a:r>
            <a:r>
              <a:rPr lang="pt-BR" sz="2400" dirty="0" err="1"/>
              <a:t>Octocat</a:t>
            </a:r>
            <a:r>
              <a:rPr lang="pt-BR" sz="2400" dirty="0"/>
              <a:t>         </a:t>
            </a:r>
            <a:r>
              <a:rPr lang="pt-BR" sz="2400" dirty="0">
                <a:sym typeface="Wingdings" panose="05000000000000000000" pitchFamily="2" charset="2"/>
              </a:rPr>
              <a:t></a:t>
            </a:r>
            <a:endParaRPr lang="pt-BR" sz="2400" dirty="0"/>
          </a:p>
          <a:p>
            <a:r>
              <a:rPr lang="pt-BR" sz="2400" dirty="0"/>
              <a:t>Empresas</a:t>
            </a:r>
          </a:p>
          <a:p>
            <a:r>
              <a:rPr lang="pt-BR" sz="2400" dirty="0"/>
              <a:t>Times Pequenos</a:t>
            </a:r>
          </a:p>
          <a:p>
            <a:r>
              <a:rPr lang="pt-BR" sz="2400" dirty="0" err="1"/>
              <a:t>Issues</a:t>
            </a:r>
            <a:endParaRPr lang="pt-BR" sz="2400" dirty="0"/>
          </a:p>
          <a:p>
            <a:r>
              <a:rPr lang="pt-BR" sz="2400" dirty="0" err="1"/>
              <a:t>Prs</a:t>
            </a:r>
            <a:endParaRPr lang="pt-BR" sz="2400" dirty="0"/>
          </a:p>
          <a:p>
            <a:r>
              <a:rPr lang="pt-BR" sz="2400" dirty="0" err="1"/>
              <a:t>Forks</a:t>
            </a:r>
            <a:r>
              <a:rPr lang="pt-BR" sz="2400" dirty="0"/>
              <a:t>***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F64549-4F95-4EFE-825D-CF9B83B73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48" y="1267077"/>
            <a:ext cx="1069695" cy="106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ctrTitle" idx="4294967295"/>
          </p:nvPr>
        </p:nvSpPr>
        <p:spPr>
          <a:xfrm>
            <a:off x="587525" y="1507150"/>
            <a:ext cx="4444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>
                <a:solidFill>
                  <a:srgbClr val="FAD900"/>
                </a:solidFill>
              </a:rPr>
              <a:t>motivos usar?</a:t>
            </a:r>
            <a:endParaRPr sz="8000" dirty="0">
              <a:solidFill>
                <a:srgbClr val="FAD900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7728456" y="2171604"/>
            <a:ext cx="229545" cy="2191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7443660" y="941015"/>
            <a:ext cx="983354" cy="983618"/>
            <a:chOff x="6654650" y="3665275"/>
            <a:chExt cx="409100" cy="409125"/>
          </a:xfrm>
        </p:grpSpPr>
        <p:sp>
          <p:nvSpPr>
            <p:cNvPr id="102" name="Google Shape;102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 rot="324429">
            <a:off x="6612788" y="2067160"/>
            <a:ext cx="649666" cy="649742"/>
            <a:chOff x="570875" y="4322250"/>
            <a:chExt cx="443300" cy="443325"/>
          </a:xfrm>
        </p:grpSpPr>
        <p:sp>
          <p:nvSpPr>
            <p:cNvPr id="105" name="Google Shape;105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109" name="Google Shape;109;p17"/>
          <p:cNvSpPr/>
          <p:nvPr/>
        </p:nvSpPr>
        <p:spPr>
          <a:xfrm rot="2466625">
            <a:off x="6568799" y="1131498"/>
            <a:ext cx="318882" cy="304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 rot="-1609120">
            <a:off x="7035169" y="1323104"/>
            <a:ext cx="229509" cy="219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 rot="2926137">
            <a:off x="8426693" y="1496695"/>
            <a:ext cx="171867" cy="1641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 rot="-1608940">
            <a:off x="7711478" y="397343"/>
            <a:ext cx="154840" cy="14784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543187" y="2966773"/>
            <a:ext cx="5767302" cy="12457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dirty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Manda </a:t>
            </a:r>
            <a:r>
              <a:rPr lang="pt-BR" dirty="0" err="1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jobs</a:t>
            </a:r>
            <a:endParaRPr b="0" i="0" dirty="0">
              <a:ln w="38100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  <a:solidFill>
                <a:srgbClr val="001936">
                  <a:alpha val="21920"/>
                </a:srgbClr>
              </a:solidFill>
              <a:latin typeface="Banger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675CC64B-D8EF-4958-873D-198A48609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93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5C8EF2CF-E8CB-4D08-8954-D7EA08324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76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9EBF020-631F-4ACC-82A8-A709B8270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75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ctrTitle" idx="4294967295"/>
          </p:nvPr>
        </p:nvSpPr>
        <p:spPr>
          <a:xfrm>
            <a:off x="587525" y="1507150"/>
            <a:ext cx="4444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>
                <a:solidFill>
                  <a:srgbClr val="FAD900"/>
                </a:solidFill>
              </a:rPr>
              <a:t>motivos de</a:t>
            </a:r>
            <a:br>
              <a:rPr lang="pt-BR" sz="8000" dirty="0">
                <a:solidFill>
                  <a:srgbClr val="FAD900"/>
                </a:solidFill>
              </a:rPr>
            </a:br>
            <a:r>
              <a:rPr lang="pt-BR" sz="8000" dirty="0">
                <a:solidFill>
                  <a:srgbClr val="FAD900"/>
                </a:solidFill>
              </a:rPr>
              <a:t>aprender?</a:t>
            </a:r>
            <a:endParaRPr sz="8000" dirty="0">
              <a:solidFill>
                <a:srgbClr val="FAD900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7728456" y="2171604"/>
            <a:ext cx="229545" cy="2191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7443660" y="941015"/>
            <a:ext cx="983354" cy="983618"/>
            <a:chOff x="6654650" y="3665275"/>
            <a:chExt cx="409100" cy="409125"/>
          </a:xfrm>
        </p:grpSpPr>
        <p:sp>
          <p:nvSpPr>
            <p:cNvPr id="102" name="Google Shape;102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 rot="324429">
            <a:off x="6612788" y="2067160"/>
            <a:ext cx="649666" cy="649742"/>
            <a:chOff x="570875" y="4322250"/>
            <a:chExt cx="443300" cy="443325"/>
          </a:xfrm>
        </p:grpSpPr>
        <p:sp>
          <p:nvSpPr>
            <p:cNvPr id="105" name="Google Shape;105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109" name="Google Shape;109;p17"/>
          <p:cNvSpPr/>
          <p:nvPr/>
        </p:nvSpPr>
        <p:spPr>
          <a:xfrm rot="2466625">
            <a:off x="6568799" y="1131498"/>
            <a:ext cx="318882" cy="304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 rot="-1609120">
            <a:off x="7035169" y="1323104"/>
            <a:ext cx="229509" cy="219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 rot="2926137">
            <a:off x="8426693" y="1496695"/>
            <a:ext cx="171867" cy="1641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 rot="-1608940">
            <a:off x="7711478" y="397343"/>
            <a:ext cx="154840" cy="14784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097957" y="2897425"/>
            <a:ext cx="4835952" cy="12457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dirty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portfolio</a:t>
            </a:r>
            <a:endParaRPr b="0" i="0" dirty="0">
              <a:ln w="38100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  <a:solidFill>
                <a:srgbClr val="001936">
                  <a:alpha val="21920"/>
                </a:srgbClr>
              </a:solidFill>
              <a:latin typeface="Bangers"/>
            </a:endParaRPr>
          </a:p>
        </p:txBody>
      </p:sp>
    </p:spTree>
    <p:extLst>
      <p:ext uri="{BB962C8B-B14F-4D97-AF65-F5344CB8AC3E}">
        <p14:creationId xmlns:p14="http://schemas.microsoft.com/office/powerpoint/2010/main" val="145244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ctrTitle" idx="4294967295"/>
          </p:nvPr>
        </p:nvSpPr>
        <p:spPr>
          <a:xfrm>
            <a:off x="668580" y="1913838"/>
            <a:ext cx="4229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0" dirty="0">
                <a:solidFill>
                  <a:srgbClr val="000000"/>
                </a:solidFill>
              </a:rPr>
              <a:t>OLÁ</a:t>
            </a:r>
            <a:endParaRPr sz="12000" dirty="0">
              <a:solidFill>
                <a:srgbClr val="000000"/>
              </a:solidFill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4294967295"/>
          </p:nvPr>
        </p:nvSpPr>
        <p:spPr>
          <a:xfrm>
            <a:off x="690800" y="3312449"/>
            <a:ext cx="6593700" cy="14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Sou Ynoã Pedro, Desenvolvedor de Software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  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rgbClr val="FFFFFF"/>
                </a:solidFill>
              </a:rPr>
              <a:t>Graduando na Uni7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rgbClr val="FFFFFF"/>
                </a:solidFill>
              </a:rPr>
              <a:t>Estou pelas redes no </a:t>
            </a:r>
            <a:r>
              <a:rPr lang="en" sz="1800" dirty="0">
                <a:solidFill>
                  <a:srgbClr val="FFFFFF"/>
                </a:solidFill>
              </a:rPr>
              <a:t>@</a:t>
            </a:r>
            <a:r>
              <a:rPr lang="pt-BR" sz="1800" dirty="0" err="1">
                <a:solidFill>
                  <a:srgbClr val="FFFFFF"/>
                </a:solidFill>
              </a:rPr>
              <a:t>ypedroo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76" name="Google Shape;76;p13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300" y="518900"/>
            <a:ext cx="2515200" cy="2515200"/>
          </a:xfrm>
          <a:prstGeom prst="wedgeEllipseCallout">
            <a:avLst>
              <a:gd name="adj1" fmla="val -60049"/>
              <a:gd name="adj2" fmla="val 34410"/>
            </a:avLst>
          </a:pr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5B7639A-8E86-43B0-893A-61532FAD63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94" y="3782214"/>
            <a:ext cx="494071" cy="3392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C2BB513-887D-4BC0-BACF-9EB8382124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85" y="3756204"/>
            <a:ext cx="339295" cy="3392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5210DE0-3C1F-486B-8CF6-74BF2EFDD6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58" y="3793495"/>
            <a:ext cx="338245" cy="3055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6B4DE70-9DB5-4922-846F-44A858DDBB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8" y="3795879"/>
            <a:ext cx="303389" cy="30338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2DEC468-124D-4BA8-8295-6702ED8D4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60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7226995-C709-45AF-82A6-D4E5AD51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62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ctrTitle" idx="4294967295"/>
          </p:nvPr>
        </p:nvSpPr>
        <p:spPr>
          <a:xfrm>
            <a:off x="587525" y="1507150"/>
            <a:ext cx="4444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>
                <a:solidFill>
                  <a:srgbClr val="FAD900"/>
                </a:solidFill>
              </a:rPr>
              <a:t>motivos de</a:t>
            </a:r>
            <a:br>
              <a:rPr lang="pt-BR" sz="8000" dirty="0">
                <a:solidFill>
                  <a:srgbClr val="FAD900"/>
                </a:solidFill>
              </a:rPr>
            </a:br>
            <a:r>
              <a:rPr lang="pt-BR" sz="8000" dirty="0">
                <a:solidFill>
                  <a:srgbClr val="FAD900"/>
                </a:solidFill>
              </a:rPr>
              <a:t>aprender?</a:t>
            </a:r>
            <a:endParaRPr sz="8000" dirty="0">
              <a:solidFill>
                <a:srgbClr val="FAD900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7728456" y="2171604"/>
            <a:ext cx="229545" cy="2191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7443660" y="941015"/>
            <a:ext cx="983354" cy="983618"/>
            <a:chOff x="6654650" y="3665275"/>
            <a:chExt cx="409100" cy="409125"/>
          </a:xfrm>
        </p:grpSpPr>
        <p:sp>
          <p:nvSpPr>
            <p:cNvPr id="102" name="Google Shape;102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 rot="324429">
            <a:off x="6612788" y="2067160"/>
            <a:ext cx="649666" cy="649742"/>
            <a:chOff x="570875" y="4322250"/>
            <a:chExt cx="443300" cy="443325"/>
          </a:xfrm>
        </p:grpSpPr>
        <p:sp>
          <p:nvSpPr>
            <p:cNvPr id="105" name="Google Shape;105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109" name="Google Shape;109;p17"/>
          <p:cNvSpPr/>
          <p:nvPr/>
        </p:nvSpPr>
        <p:spPr>
          <a:xfrm rot="2466625">
            <a:off x="6568799" y="1131498"/>
            <a:ext cx="318882" cy="304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 rot="-1609120">
            <a:off x="7035169" y="1323104"/>
            <a:ext cx="229509" cy="219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 rot="2926137">
            <a:off x="8426693" y="1496695"/>
            <a:ext cx="171867" cy="1641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 rot="-1608940">
            <a:off x="7711478" y="397343"/>
            <a:ext cx="154840" cy="14784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141500" y="2549082"/>
            <a:ext cx="5410688" cy="230514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dirty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Comunidade </a:t>
            </a:r>
          </a:p>
          <a:p>
            <a:pPr lvl="0" algn="ctr"/>
            <a:r>
              <a:rPr lang="pt-BR" dirty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open </a:t>
            </a:r>
            <a:r>
              <a:rPr lang="pt-BR" dirty="0" err="1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source</a:t>
            </a:r>
            <a:endParaRPr b="0" i="0" dirty="0">
              <a:ln w="38100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  <a:solidFill>
                <a:srgbClr val="001936">
                  <a:alpha val="21920"/>
                </a:srgbClr>
              </a:solidFill>
              <a:latin typeface="Bangers"/>
            </a:endParaRPr>
          </a:p>
        </p:txBody>
      </p:sp>
    </p:spTree>
    <p:extLst>
      <p:ext uri="{BB962C8B-B14F-4D97-AF65-F5344CB8AC3E}">
        <p14:creationId xmlns:p14="http://schemas.microsoft.com/office/powerpoint/2010/main" val="2985698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4.</a:t>
            </a: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famoso </a:t>
            </a:r>
            <a:r>
              <a:rPr lang="pt-BR" dirty="0" err="1"/>
              <a:t>basics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Vamo</a:t>
            </a:r>
            <a:r>
              <a:rPr lang="pt-BR" dirty="0"/>
              <a:t> começar a por a mão na massa.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3406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– fluxo de trabalho</a:t>
            </a:r>
            <a:endParaRPr dirty="0"/>
          </a:p>
        </p:txBody>
      </p:sp>
      <p:sp>
        <p:nvSpPr>
          <p:cNvPr id="193" name="Google Shape;193;p27"/>
          <p:cNvSpPr/>
          <p:nvPr/>
        </p:nvSpPr>
        <p:spPr>
          <a:xfrm rot="-152142">
            <a:off x="1001874" y="2121734"/>
            <a:ext cx="2264818" cy="1840197"/>
          </a:xfrm>
          <a:prstGeom prst="homePlate">
            <a:avLst>
              <a:gd name="adj" fmla="val 30129"/>
            </a:avLst>
          </a:prstGeom>
          <a:solidFill>
            <a:srgbClr val="A6CD02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latin typeface="Sniglet"/>
                <a:ea typeface="Sniglet"/>
                <a:cs typeface="Sniglet"/>
                <a:sym typeface="Sniglet"/>
              </a:rPr>
              <a:t>Working</a:t>
            </a: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pt-BR" sz="1800" dirty="0" err="1">
                <a:latin typeface="Sniglet"/>
                <a:ea typeface="Sniglet"/>
                <a:cs typeface="Sniglet"/>
                <a:sym typeface="Sniglet"/>
              </a:rPr>
              <a:t>directory</a:t>
            </a: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.</a:t>
            </a:r>
          </a:p>
        </p:txBody>
      </p:sp>
      <p:sp>
        <p:nvSpPr>
          <p:cNvPr id="194" name="Google Shape;194;p27"/>
          <p:cNvSpPr/>
          <p:nvPr/>
        </p:nvSpPr>
        <p:spPr>
          <a:xfrm rot="-151954">
            <a:off x="3345821" y="2005783"/>
            <a:ext cx="2308355" cy="1840197"/>
          </a:xfrm>
          <a:prstGeom prst="chevron">
            <a:avLst>
              <a:gd name="adj" fmla="val 29853"/>
            </a:avLst>
          </a:prstGeom>
          <a:solidFill>
            <a:srgbClr val="FAD9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Index.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(</a:t>
            </a:r>
            <a:r>
              <a:rPr lang="pt-BR" sz="1800" dirty="0" err="1">
                <a:latin typeface="Sniglet"/>
                <a:ea typeface="Sniglet"/>
                <a:cs typeface="Sniglet"/>
                <a:sym typeface="Sniglet"/>
              </a:rPr>
              <a:t>Stage</a:t>
            </a: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)</a:t>
            </a:r>
          </a:p>
        </p:txBody>
      </p:sp>
      <p:sp>
        <p:nvSpPr>
          <p:cNvPr id="195" name="Google Shape;195;p27"/>
          <p:cNvSpPr/>
          <p:nvPr/>
        </p:nvSpPr>
        <p:spPr>
          <a:xfrm rot="-151954">
            <a:off x="5945277" y="1852026"/>
            <a:ext cx="2308355" cy="1840197"/>
          </a:xfrm>
          <a:prstGeom prst="chevron">
            <a:avLst>
              <a:gd name="adj" fmla="val 29853"/>
            </a:avLst>
          </a:prstGeom>
          <a:solidFill>
            <a:srgbClr val="FFA3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HEAD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FE91CFB4-4A43-45AD-8089-5FB871107CE8}"/>
              </a:ext>
            </a:extLst>
          </p:cNvPr>
          <p:cNvCxnSpPr>
            <a:cxnSpLocks/>
            <a:stCxn id="193" idx="3"/>
            <a:endCxn id="194" idx="1"/>
          </p:cNvCxnSpPr>
          <p:nvPr/>
        </p:nvCxnSpPr>
        <p:spPr>
          <a:xfrm flipV="1">
            <a:off x="3265583" y="2952607"/>
            <a:ext cx="630183" cy="3912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B8C3574-D6B3-4406-98D8-EFB5D0FAFB0A}"/>
              </a:ext>
            </a:extLst>
          </p:cNvPr>
          <p:cNvCxnSpPr>
            <a:cxnSpLocks/>
            <a:stCxn id="194" idx="3"/>
            <a:endCxn id="195" idx="1"/>
          </p:cNvCxnSpPr>
          <p:nvPr/>
        </p:nvCxnSpPr>
        <p:spPr>
          <a:xfrm flipV="1">
            <a:off x="5653049" y="2798850"/>
            <a:ext cx="842173" cy="7603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4E2908-261D-4B06-B157-A580B0BCB5DA}"/>
              </a:ext>
            </a:extLst>
          </p:cNvPr>
          <p:cNvSpPr txBox="1"/>
          <p:nvPr/>
        </p:nvSpPr>
        <p:spPr>
          <a:xfrm>
            <a:off x="3244691" y="2734055"/>
            <a:ext cx="54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niglet" panose="020B0604020202020204" charset="0"/>
              </a:rPr>
              <a:t>add</a:t>
            </a:r>
            <a:endParaRPr lang="pt-BR" dirty="0">
              <a:latin typeface="Sniglet" panose="020B060402020202020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F87828-A6FD-41F7-B94A-29139A8A3661}"/>
              </a:ext>
            </a:extLst>
          </p:cNvPr>
          <p:cNvSpPr txBox="1"/>
          <p:nvPr/>
        </p:nvSpPr>
        <p:spPr>
          <a:xfrm rot="21207009">
            <a:off x="5603398" y="2569082"/>
            <a:ext cx="87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niglet" panose="020B0604020202020204" charset="0"/>
              </a:rPr>
              <a:t>commit</a:t>
            </a:r>
            <a:endParaRPr lang="pt-BR" dirty="0">
              <a:latin typeface="Sniglet" panose="020B060402020202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>
            <a:spLocks noGrp="1"/>
          </p:cNvSpPr>
          <p:nvPr>
            <p:ph type="body" idx="4294967295"/>
          </p:nvPr>
        </p:nvSpPr>
        <p:spPr>
          <a:xfrm>
            <a:off x="3733066" y="2373264"/>
            <a:ext cx="5323849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600" dirty="0"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600" dirty="0"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600" dirty="0"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ym typeface="Bangers"/>
              </a:rPr>
              <a:t>git</a:t>
            </a:r>
            <a:r>
              <a:rPr lang="pt-BR" sz="1600" dirty="0">
                <a:sym typeface="Bangers"/>
              </a:rPr>
              <a:t> </a:t>
            </a:r>
            <a:r>
              <a:rPr lang="pt-BR" sz="1600" dirty="0" err="1">
                <a:sym typeface="Bangers"/>
              </a:rPr>
              <a:t>config</a:t>
            </a:r>
            <a:r>
              <a:rPr lang="pt-BR" sz="1600" dirty="0">
                <a:sym typeface="Bangers"/>
              </a:rPr>
              <a:t> --global user.name.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ym typeface="Bangers"/>
              </a:rPr>
              <a:t>git</a:t>
            </a:r>
            <a:r>
              <a:rPr lang="pt-BR" sz="1600" dirty="0">
                <a:sym typeface="Bangers"/>
              </a:rPr>
              <a:t> </a:t>
            </a:r>
            <a:r>
              <a:rPr lang="pt-BR" sz="1600" dirty="0" err="1">
                <a:sym typeface="Bangers"/>
              </a:rPr>
              <a:t>config</a:t>
            </a:r>
            <a:r>
              <a:rPr lang="pt-BR" sz="1600" dirty="0">
                <a:sym typeface="Bangers"/>
              </a:rPr>
              <a:t> –global </a:t>
            </a:r>
            <a:r>
              <a:rPr lang="pt-BR" sz="1600" dirty="0" err="1">
                <a:sym typeface="Bangers"/>
              </a:rPr>
              <a:t>user.email</a:t>
            </a:r>
            <a:r>
              <a:rPr lang="pt-BR" sz="1600" dirty="0">
                <a:sym typeface="Bangers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ym typeface="Bangers"/>
              </a:rPr>
              <a:t>git</a:t>
            </a:r>
            <a:r>
              <a:rPr lang="pt-BR" sz="1600" dirty="0">
                <a:sym typeface="Bangers"/>
              </a:rPr>
              <a:t> </a:t>
            </a:r>
            <a:r>
              <a:rPr lang="pt-BR" sz="1600" dirty="0" err="1">
                <a:sym typeface="Bangers"/>
              </a:rPr>
              <a:t>init</a:t>
            </a:r>
            <a:r>
              <a:rPr lang="pt-BR" sz="1600" dirty="0">
                <a:sym typeface="Bangers"/>
              </a:rPr>
              <a:t> – “Iniciar um repositório.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ym typeface="Bangers"/>
              </a:rPr>
              <a:t>git</a:t>
            </a:r>
            <a:r>
              <a:rPr lang="pt-BR" sz="1600" dirty="0">
                <a:sym typeface="Bangers"/>
              </a:rPr>
              <a:t> clone – “Clonar um repositório”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ym typeface="Bangers"/>
              </a:rPr>
              <a:t>git</a:t>
            </a:r>
            <a:r>
              <a:rPr lang="pt-BR" sz="1600" dirty="0">
                <a:sym typeface="Bangers"/>
              </a:rPr>
              <a:t> </a:t>
            </a:r>
            <a:r>
              <a:rPr lang="pt-BR" sz="1600" dirty="0" err="1">
                <a:sym typeface="Bangers"/>
              </a:rPr>
              <a:t>pull</a:t>
            </a:r>
            <a:r>
              <a:rPr lang="pt-BR" sz="1600" dirty="0">
                <a:sym typeface="Bangers"/>
              </a:rPr>
              <a:t> – “Baixar ultimas atualizações do repositório”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ym typeface="Bangers"/>
              </a:rPr>
              <a:t>git</a:t>
            </a:r>
            <a:r>
              <a:rPr lang="pt-BR" sz="1600" dirty="0">
                <a:sym typeface="Bangers"/>
              </a:rPr>
              <a:t> </a:t>
            </a:r>
            <a:r>
              <a:rPr lang="pt-BR" sz="1600" dirty="0" err="1">
                <a:sym typeface="Bangers"/>
              </a:rPr>
              <a:t>remote</a:t>
            </a:r>
            <a:r>
              <a:rPr lang="pt-BR" sz="1600" dirty="0">
                <a:sym typeface="Bangers"/>
              </a:rPr>
              <a:t> –v “Listar o caminho do servidor”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ym typeface="Bangers"/>
              </a:rPr>
              <a:t>git</a:t>
            </a:r>
            <a:r>
              <a:rPr lang="pt-BR" sz="1600" dirty="0">
                <a:sym typeface="Bangers"/>
              </a:rPr>
              <a:t> </a:t>
            </a:r>
            <a:r>
              <a:rPr lang="pt-BR" sz="1600" dirty="0" err="1">
                <a:sym typeface="Bangers"/>
              </a:rPr>
              <a:t>remote</a:t>
            </a:r>
            <a:r>
              <a:rPr lang="pt-BR" sz="1600" dirty="0">
                <a:sym typeface="Bangers"/>
              </a:rPr>
              <a:t> set-</a:t>
            </a:r>
            <a:r>
              <a:rPr lang="pt-BR" sz="1600" dirty="0" err="1">
                <a:sym typeface="Bangers"/>
              </a:rPr>
              <a:t>url</a:t>
            </a:r>
            <a:r>
              <a:rPr lang="pt-BR" sz="1600" dirty="0">
                <a:sym typeface="Bangers"/>
              </a:rPr>
              <a:t> </a:t>
            </a:r>
            <a:r>
              <a:rPr lang="pt-BR" sz="1600" dirty="0" err="1">
                <a:sym typeface="Bangers"/>
              </a:rPr>
              <a:t>origin</a:t>
            </a:r>
            <a:r>
              <a:rPr lang="pt-BR" sz="1600" dirty="0">
                <a:sym typeface="Bangers"/>
              </a:rPr>
              <a:t> /caminho do repositório/ “Adicionar ou alterar servidor Remoto”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ym typeface="Bangers"/>
              </a:rPr>
              <a:t>git</a:t>
            </a:r>
            <a:r>
              <a:rPr lang="pt-BR" sz="1600" dirty="0">
                <a:sym typeface="Bangers"/>
              </a:rPr>
              <a:t> </a:t>
            </a:r>
            <a:r>
              <a:rPr lang="pt-BR" sz="1600" dirty="0" err="1">
                <a:sym typeface="Bangers"/>
              </a:rPr>
              <a:t>add</a:t>
            </a:r>
            <a:r>
              <a:rPr lang="pt-BR" sz="1600" dirty="0">
                <a:sym typeface="Bangers"/>
              </a:rPr>
              <a:t> </a:t>
            </a:r>
            <a:r>
              <a:rPr lang="pt-BR" sz="1600" dirty="0" err="1">
                <a:sym typeface="Bangers"/>
              </a:rPr>
              <a:t>nome_do_arquivo</a:t>
            </a:r>
            <a:r>
              <a:rPr lang="pt-BR" sz="1600" dirty="0">
                <a:sym typeface="Bangers"/>
              </a:rPr>
              <a:t> ou “.” “Adicionar arquivos ao index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ym typeface="Bangers"/>
              </a:rPr>
              <a:t>git</a:t>
            </a:r>
            <a:r>
              <a:rPr lang="pt-BR" sz="1600" dirty="0">
                <a:sym typeface="Bangers"/>
              </a:rPr>
              <a:t> </a:t>
            </a:r>
            <a:r>
              <a:rPr lang="pt-BR" sz="1600" dirty="0" err="1">
                <a:sym typeface="Bangers"/>
              </a:rPr>
              <a:t>commit</a:t>
            </a:r>
            <a:r>
              <a:rPr lang="pt-BR" sz="1600" dirty="0">
                <a:sym typeface="Bangers"/>
              </a:rPr>
              <a:t> -m “Confirmar mudanças”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ym typeface="Bangers"/>
              </a:rPr>
              <a:t>git</a:t>
            </a:r>
            <a:r>
              <a:rPr lang="pt-BR" sz="1600" dirty="0">
                <a:sym typeface="Bangers"/>
              </a:rPr>
              <a:t> </a:t>
            </a:r>
            <a:r>
              <a:rPr lang="pt-BR" sz="1600" dirty="0" err="1">
                <a:sym typeface="Bangers"/>
              </a:rPr>
              <a:t>push</a:t>
            </a:r>
            <a:r>
              <a:rPr lang="pt-BR" sz="1600" dirty="0">
                <a:sym typeface="Bangers"/>
              </a:rPr>
              <a:t> “Enviar mudanças ao HEAD</a:t>
            </a:r>
            <a:r>
              <a:rPr lang="pt-BR" sz="1200" dirty="0">
                <a:sym typeface="Bangers"/>
              </a:rPr>
              <a:t>”</a:t>
            </a:r>
          </a:p>
          <a:p>
            <a:pPr marL="0" indent="0">
              <a:buNone/>
            </a:pPr>
            <a:r>
              <a:rPr lang="pt-BR" sz="1600" dirty="0" err="1">
                <a:sym typeface="Bangers"/>
              </a:rPr>
              <a:t>git</a:t>
            </a:r>
            <a:r>
              <a:rPr lang="pt-BR" sz="1600" dirty="0">
                <a:sym typeface="Bangers"/>
              </a:rPr>
              <a:t> status “Verificar status do repositório”</a:t>
            </a:r>
            <a:endParaRPr lang="pt-BR" sz="1200" dirty="0">
              <a:sym typeface="Bangers"/>
            </a:endParaRPr>
          </a:p>
          <a:p>
            <a:pPr marL="0" lvl="0" indent="0">
              <a:buNone/>
            </a:pPr>
            <a:r>
              <a:rPr lang="pt-BR" sz="1600" dirty="0" err="1">
                <a:sym typeface="Bangers"/>
              </a:rPr>
              <a:t>git</a:t>
            </a:r>
            <a:r>
              <a:rPr lang="pt-BR" sz="1600" dirty="0">
                <a:sym typeface="Bangers"/>
              </a:rPr>
              <a:t> </a:t>
            </a:r>
            <a:r>
              <a:rPr lang="pt-BR" sz="1600" dirty="0" err="1">
                <a:sym typeface="Bangers"/>
              </a:rPr>
              <a:t>diff</a:t>
            </a:r>
            <a:r>
              <a:rPr lang="pt-BR" sz="1600" dirty="0">
                <a:sym typeface="Bangers"/>
              </a:rPr>
              <a:t>  “Verificar alterações de acordo com ultimo </a:t>
            </a:r>
            <a:r>
              <a:rPr lang="pt-BR" sz="1600" dirty="0" err="1">
                <a:sym typeface="Bangers"/>
              </a:rPr>
              <a:t>commit</a:t>
            </a:r>
            <a:r>
              <a:rPr lang="pt-BR" sz="1200" dirty="0">
                <a:sym typeface="Bangers"/>
              </a:rPr>
              <a:t>”</a:t>
            </a:r>
          </a:p>
          <a:p>
            <a:pPr marL="0" lvl="0" indent="0">
              <a:buNone/>
            </a:pPr>
            <a:r>
              <a:rPr lang="pt-BR" sz="1600" dirty="0" err="1">
                <a:sym typeface="Bangers"/>
              </a:rPr>
              <a:t>git</a:t>
            </a:r>
            <a:r>
              <a:rPr lang="pt-BR" sz="1600" dirty="0">
                <a:sym typeface="Bangers"/>
              </a:rPr>
              <a:t> reset HEAD “Desfazer alterações no index”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6000" dirty="0">
              <a:solidFill>
                <a:srgbClr val="FFFFFF"/>
              </a:solidFill>
              <a:latin typeface="Bangers"/>
              <a:sym typeface="Bangers"/>
            </a:endParaRPr>
          </a:p>
        </p:txBody>
      </p:sp>
      <p:sp>
        <p:nvSpPr>
          <p:cNvPr id="5" name="Google Shape;240;p33">
            <a:extLst>
              <a:ext uri="{FF2B5EF4-FFF2-40B4-BE49-F238E27FC236}">
                <a16:creationId xmlns:a16="http://schemas.microsoft.com/office/drawing/2014/main" id="{796C1D91-5087-41D3-876C-25B8117374FD}"/>
              </a:ext>
            </a:extLst>
          </p:cNvPr>
          <p:cNvSpPr txBox="1">
            <a:spLocks/>
          </p:cNvSpPr>
          <p:nvPr/>
        </p:nvSpPr>
        <p:spPr>
          <a:xfrm>
            <a:off x="424543" y="805700"/>
            <a:ext cx="3145237" cy="3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pt-BR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The  </a:t>
            </a:r>
            <a:r>
              <a:rPr lang="pt-BR" sz="6000" dirty="0" err="1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basics</a:t>
            </a:r>
            <a:r>
              <a:rPr lang="pt-BR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.</a:t>
            </a:r>
          </a:p>
          <a:p>
            <a:pPr marL="0" indent="0">
              <a:buFont typeface="Sniglet"/>
              <a:buNone/>
            </a:pPr>
            <a:endParaRPr lang="pt-BR" sz="6000" dirty="0">
              <a:solidFill>
                <a:srgbClr val="FFFFFF"/>
              </a:solidFill>
              <a:latin typeface="Bangers"/>
              <a:sym typeface="Banger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874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5.</a:t>
            </a: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Your</a:t>
            </a:r>
            <a:r>
              <a:rPr lang="pt-BR" dirty="0"/>
              <a:t> time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shine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Primeiro projeto </a:t>
            </a:r>
            <a:r>
              <a:rPr lang="pt-BR" dirty="0" err="1"/>
              <a:t>lets</a:t>
            </a:r>
            <a:r>
              <a:rPr lang="pt-BR" dirty="0"/>
              <a:t> go.</a:t>
            </a:r>
            <a:endParaRPr dirty="0"/>
          </a:p>
        </p:txBody>
      </p: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67F18667-64B6-4FAA-957C-BAF0318DF155}"/>
              </a:ext>
            </a:extLst>
          </p:cNvPr>
          <p:cNvSpPr/>
          <p:nvPr/>
        </p:nvSpPr>
        <p:spPr>
          <a:xfrm>
            <a:off x="7665750" y="2239450"/>
            <a:ext cx="405550" cy="398796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23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 rot="161682">
            <a:off x="977419" y="1056306"/>
            <a:ext cx="4938961" cy="760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 picture is worth a thousand words</a:t>
            </a:r>
            <a:endParaRPr sz="480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1267100" y="2735300"/>
            <a:ext cx="3943800" cy="12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pic>
        <p:nvPicPr>
          <p:cNvPr id="135" name="Google Shape;135;p20" descr="1.jpg"/>
          <p:cNvPicPr preferRelativeResize="0"/>
          <p:nvPr/>
        </p:nvPicPr>
        <p:blipFill rotWithShape="1">
          <a:blip r:embed="rId3">
            <a:alphaModFix/>
          </a:blip>
          <a:srcRect l="5608" r="38142"/>
          <a:stretch/>
        </p:blipFill>
        <p:spPr>
          <a:xfrm>
            <a:off x="5713650" y="1759149"/>
            <a:ext cx="3177900" cy="31779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 idx="4294967295"/>
          </p:nvPr>
        </p:nvSpPr>
        <p:spPr>
          <a:xfrm>
            <a:off x="657225" y="567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FFFFFF"/>
                </a:solidFill>
              </a:rPr>
              <a:t>Want big impact?</a:t>
            </a:r>
            <a:endParaRPr sz="3600" b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Use big image.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Agenda</a:t>
            </a:r>
            <a:endParaRPr sz="4000" dirty="0"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2"/>
          </p:nvPr>
        </p:nvSpPr>
        <p:spPr>
          <a:xfrm>
            <a:off x="917575" y="1474250"/>
            <a:ext cx="3153600" cy="26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2"/>
          </p:nvPr>
        </p:nvSpPr>
        <p:spPr>
          <a:xfrm>
            <a:off x="917525" y="1681038"/>
            <a:ext cx="3974400" cy="26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pt-BR" sz="2400" dirty="0" err="1">
                <a:solidFill>
                  <a:srgbClr val="000000"/>
                </a:solidFill>
              </a:rPr>
              <a:t>Tell</a:t>
            </a:r>
            <a:r>
              <a:rPr lang="pt-BR" sz="2400" dirty="0">
                <a:solidFill>
                  <a:srgbClr val="000000"/>
                </a:solidFill>
              </a:rPr>
              <a:t> me </a:t>
            </a:r>
            <a:r>
              <a:rPr lang="pt-BR" sz="2400" dirty="0" err="1">
                <a:solidFill>
                  <a:srgbClr val="000000"/>
                </a:solidFill>
              </a:rPr>
              <a:t>whyyy</a:t>
            </a:r>
            <a:r>
              <a:rPr lang="pt-BR" sz="2400" dirty="0">
                <a:solidFill>
                  <a:srgbClr val="000000"/>
                </a:solidFill>
              </a:rPr>
              <a:t>(</a:t>
            </a:r>
            <a:r>
              <a:rPr lang="pt-BR" sz="2400" dirty="0" err="1">
                <a:solidFill>
                  <a:srgbClr val="000000"/>
                </a:solidFill>
              </a:rPr>
              <a:t>Hello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bsb</a:t>
            </a:r>
            <a:r>
              <a:rPr lang="pt-BR" sz="2400" dirty="0">
                <a:solidFill>
                  <a:srgbClr val="000000"/>
                </a:solidFill>
              </a:rPr>
              <a:t>)</a:t>
            </a:r>
          </a:p>
          <a:p>
            <a:pPr marL="171450" indent="-171450"/>
            <a:r>
              <a:rPr lang="pt-BR" sz="2400" dirty="0" err="1">
                <a:solidFill>
                  <a:srgbClr val="000000"/>
                </a:solidFill>
              </a:rPr>
              <a:t>Git</a:t>
            </a:r>
            <a:r>
              <a:rPr lang="pt-BR" sz="2400" dirty="0">
                <a:solidFill>
                  <a:srgbClr val="000000"/>
                </a:solidFill>
              </a:rPr>
              <a:t> em si</a:t>
            </a:r>
          </a:p>
          <a:p>
            <a:pPr marL="171450" indent="-171450"/>
            <a:r>
              <a:rPr lang="pt-BR" sz="2400" dirty="0" err="1">
                <a:solidFill>
                  <a:srgbClr val="000000"/>
                </a:solidFill>
              </a:rPr>
              <a:t>Code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is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now</a:t>
            </a:r>
            <a:r>
              <a:rPr lang="pt-BR" sz="2400" dirty="0">
                <a:solidFill>
                  <a:srgbClr val="000000"/>
                </a:solidFill>
              </a:rPr>
              <a:t> Social?</a:t>
            </a:r>
          </a:p>
          <a:p>
            <a:pPr marL="171450" indent="-171450"/>
            <a:r>
              <a:rPr lang="pt-BR" sz="2400" dirty="0">
                <a:solidFill>
                  <a:srgbClr val="000000"/>
                </a:solidFill>
              </a:rPr>
              <a:t>O famoso </a:t>
            </a:r>
            <a:r>
              <a:rPr lang="pt-BR" sz="2400" dirty="0" err="1">
                <a:solidFill>
                  <a:srgbClr val="000000"/>
                </a:solidFill>
              </a:rPr>
              <a:t>basics</a:t>
            </a:r>
            <a:endParaRPr lang="pt-BR" sz="2400" dirty="0">
              <a:solidFill>
                <a:srgbClr val="000000"/>
              </a:solidFill>
            </a:endParaRPr>
          </a:p>
          <a:p>
            <a:pPr marL="171450" indent="-171450"/>
            <a:r>
              <a:rPr lang="pt-BR" sz="2400" dirty="0" err="1">
                <a:solidFill>
                  <a:srgbClr val="000000"/>
                </a:solidFill>
              </a:rPr>
              <a:t>Your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turn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to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shine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my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fella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2"/>
          </p:nvPr>
        </p:nvSpPr>
        <p:spPr>
          <a:xfrm>
            <a:off x="917575" y="3753525"/>
            <a:ext cx="73089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7A84FD3-D532-42E7-B0ED-BAE329D73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99" y="884013"/>
            <a:ext cx="2143125" cy="21431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63500"/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16725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FAD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Gray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1694600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FFA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White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5338850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A6CD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Black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4" name="Google Shape;154;p23"/>
          <p:cNvGraphicFramePr/>
          <p:nvPr/>
        </p:nvGraphicFramePr>
        <p:xfrm>
          <a:off x="1156400" y="1716881"/>
          <a:ext cx="5939500" cy="2457600"/>
        </p:xfrm>
        <a:graphic>
          <a:graphicData uri="http://schemas.openxmlformats.org/drawingml/2006/table">
            <a:tbl>
              <a:tblPr>
                <a:noFill/>
                <a:tableStyleId>{D5F4B57E-0BEC-4AD5-81AE-1AEFF64F6E3C}</a:tableStyleId>
              </a:tblPr>
              <a:tblGrid>
                <a:gridCol w="14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>
            <a:off x="1236226" y="989550"/>
            <a:ext cx="6978015" cy="3324172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35C4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2344766" y="1751825"/>
            <a:ext cx="668400" cy="202500"/>
          </a:xfrm>
          <a:prstGeom prst="wedgeRectCallout">
            <a:avLst>
              <a:gd name="adj1" fmla="val -3748"/>
              <a:gd name="adj2" fmla="val 9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1765225" y="2039175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3189800" y="3433325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4096975" y="1863100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7225925" y="3780725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4687875" y="3689650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6587225" y="2295950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ctrTitle" idx="4294967295"/>
          </p:nvPr>
        </p:nvSpPr>
        <p:spPr>
          <a:xfrm>
            <a:off x="685800" y="952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89,526,124$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100%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267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185,244</a:t>
            </a:r>
            <a:r>
              <a:rPr lang="en" sz="4800">
                <a:solidFill>
                  <a:srgbClr val="FFFFFF"/>
                </a:solidFill>
              </a:rPr>
              <a:t>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2"/>
          </p:nvPr>
        </p:nvSpPr>
        <p:spPr>
          <a:xfrm>
            <a:off x="3315989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3"/>
          </p:nvPr>
        </p:nvSpPr>
        <p:spPr>
          <a:xfrm>
            <a:off x="5729028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4" name="Google Shape;204;p28"/>
          <p:cNvSpPr txBox="1">
            <a:spLocks noGrp="1"/>
          </p:cNvSpPr>
          <p:nvPr>
            <p:ph type="body" idx="1"/>
          </p:nvPr>
        </p:nvSpPr>
        <p:spPr>
          <a:xfrm>
            <a:off x="1055350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2"/>
          </p:nvPr>
        </p:nvSpPr>
        <p:spPr>
          <a:xfrm>
            <a:off x="3468389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3"/>
          </p:nvPr>
        </p:nvSpPr>
        <p:spPr>
          <a:xfrm>
            <a:off x="5881428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A80DA-7BA7-4F84-B5D3-7647D1086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10EA5-FA35-4454-B1ED-0F3BF6A6F3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4858A2-4A8D-49F2-9EFF-12A3C2E4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402" y="-115901"/>
            <a:ext cx="49491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65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body" idx="1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pic>
        <p:nvPicPr>
          <p:cNvPr id="212" name="Google Shape;212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100" y="895725"/>
            <a:ext cx="3857801" cy="31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4294967295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Android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4294967295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iphone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2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3" name="Google Shape;233;p32"/>
          <p:cNvSpPr txBox="1">
            <a:spLocks noGrp="1"/>
          </p:cNvSpPr>
          <p:nvPr>
            <p:ph type="body" idx="4294967295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tablet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1.</a:t>
            </a: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Tell</a:t>
            </a:r>
            <a:r>
              <a:rPr lang="pt-BR" dirty="0"/>
              <a:t> me </a:t>
            </a:r>
            <a:r>
              <a:rPr lang="pt-BR" dirty="0" err="1"/>
              <a:t>whyyy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Git</a:t>
            </a:r>
            <a:r>
              <a:rPr lang="pt-BR" dirty="0"/>
              <a:t> o que por que e como.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>
            <a:spLocks noGrp="1"/>
          </p:cNvSpPr>
          <p:nvPr>
            <p:ph type="ctrTitle" idx="4294967295"/>
          </p:nvPr>
        </p:nvSpPr>
        <p:spPr>
          <a:xfrm>
            <a:off x="762000" y="2471150"/>
            <a:ext cx="4777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</a:rPr>
              <a:t>THANKS!</a:t>
            </a:r>
            <a:endParaRPr sz="12000">
              <a:solidFill>
                <a:srgbClr val="FFFFFF"/>
              </a:solidFill>
            </a:endParaRPr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4294967295"/>
          </p:nvPr>
        </p:nvSpPr>
        <p:spPr>
          <a:xfrm>
            <a:off x="762000" y="3296868"/>
            <a:ext cx="6593700" cy="14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Any questions?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You can find me at @username &amp; user@mail.me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7" name="Google Shape;247;p34"/>
          <p:cNvSpPr/>
          <p:nvPr/>
        </p:nvSpPr>
        <p:spPr>
          <a:xfrm>
            <a:off x="5608400" y="449600"/>
            <a:ext cx="2818200" cy="2653800"/>
          </a:xfrm>
          <a:prstGeom prst="wedgeEllipseCallout">
            <a:avLst>
              <a:gd name="adj1" fmla="val -57425"/>
              <a:gd name="adj2" fmla="val 37651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4"/>
          <p:cNvSpPr/>
          <p:nvPr/>
        </p:nvSpPr>
        <p:spPr>
          <a:xfrm>
            <a:off x="6452211" y="1206814"/>
            <a:ext cx="1134977" cy="113497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6540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×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×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Startupstockphotos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1"/>
          </p:nvPr>
        </p:nvSpPr>
        <p:spPr>
          <a:xfrm>
            <a:off x="949350" y="1352550"/>
            <a:ext cx="68664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×"/>
            </a:pPr>
            <a:r>
              <a:rPr lang="en" sz="1400">
                <a:solidFill>
                  <a:srgbClr val="000000"/>
                </a:solidFill>
              </a:rPr>
              <a:t>Titles: Bangers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×"/>
            </a:pPr>
            <a:r>
              <a:rPr lang="en" sz="1400">
                <a:solidFill>
                  <a:srgbClr val="000000"/>
                </a:solidFill>
              </a:rPr>
              <a:t>Body copy: Sniglet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https://www.google.com/fonts#UsePlace:use/Collection:Sniglet|Bangers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Click on the “arrow button” that appears on the top right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1040625" y="3654725"/>
            <a:ext cx="6817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24BB0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650" y="3035978"/>
            <a:ext cx="635794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268" name="Google Shape;268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275" name="Google Shape;275;p3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278" name="Google Shape;278;p3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3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283" name="Google Shape;283;p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287" name="Google Shape;287;p3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3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293" name="Google Shape;293;p3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14" name="Google Shape;314;p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17" name="Google Shape;317;p3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21" name="Google Shape;321;p3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25" name="Google Shape;325;p3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3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334" name="Google Shape;334;p3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337" name="Google Shape;337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340" name="Google Shape;340;p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343" name="Google Shape;343;p3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346" name="Google Shape;346;p3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351" name="Google Shape;351;p3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354" name="Google Shape;354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3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359" name="Google Shape;359;p3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362" name="Google Shape;362;p3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368" name="Google Shape;368;p3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371" name="Google Shape;371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377" name="Google Shape;377;p3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383" name="Google Shape;383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3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391" name="Google Shape;391;p3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394" name="Google Shape;394;p3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397" name="Google Shape;397;p3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3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01" name="Google Shape;401;p3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04" name="Google Shape;404;p3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10" name="Google Shape;410;p3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3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Google Shape;414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15" name="Google Shape;415;p3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18" name="Google Shape;418;p3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3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22" name="Google Shape;422;p3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25" name="Google Shape;425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31" name="Google Shape;431;p3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34" name="Google Shape;434;p3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439" name="Google Shape;439;p3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443" name="Google Shape;443;p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446" name="Google Shape;446;p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450" name="Google Shape;450;p3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456" name="Google Shape;456;p3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459" name="Google Shape;459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3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" name="Google Shape;465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466" name="Google Shape;466;p3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469" name="Google Shape;469;p3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" name="Google Shape;473;p3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475" name="Google Shape;475;p3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479" name="Google Shape;479;p3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486" name="Google Shape;486;p3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491" name="Google Shape;491;p3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496" name="Google Shape;496;p3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02" name="Google Shape;502;p3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06" name="Google Shape;506;p3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10" name="Google Shape;510;p3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16" name="Google Shape;516;p3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22" name="Google Shape;522;p3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25" name="Google Shape;525;p3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3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2" name="Google Shape;532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533" name="Google Shape;533;p3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539" name="Google Shape;539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41" name="Google Shape;541;p37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2" name="Google Shape;542;p3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543" name="Google Shape;543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37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7"/>
          <p:cNvGrpSpPr/>
          <p:nvPr/>
        </p:nvGrpSpPr>
        <p:grpSpPr>
          <a:xfrm>
            <a:off x="6802872" y="2574671"/>
            <a:ext cx="1075937" cy="1047989"/>
            <a:chOff x="5926225" y="921350"/>
            <a:chExt cx="517800" cy="504350"/>
          </a:xfrm>
        </p:grpSpPr>
        <p:sp>
          <p:nvSpPr>
            <p:cNvPr id="547" name="Google Shape;547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A300"/>
            </a:solidFill>
            <a:ln w="28575" cap="flat" cmpd="sng">
              <a:solidFill>
                <a:srgbClr val="FFFFFF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A300"/>
            </a:solidFill>
            <a:ln w="28575" cap="flat" cmpd="sng">
              <a:solidFill>
                <a:srgbClr val="FFFFFF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37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line color, width and style.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/>
          <p:nvPr/>
        </p:nvSpPr>
        <p:spPr>
          <a:xfrm>
            <a:off x="21638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56" name="Google Shape;556;p38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57" name="Google Shape;557;p38"/>
          <p:cNvSpPr txBox="1"/>
          <p:nvPr/>
        </p:nvSpPr>
        <p:spPr>
          <a:xfrm>
            <a:off x="6489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interior, parede, pessoa, texto&#10;&#10;Descrição gerada automaticamente">
            <a:extLst>
              <a:ext uri="{FF2B5EF4-FFF2-40B4-BE49-F238E27FC236}">
                <a16:creationId xmlns:a16="http://schemas.microsoft.com/office/drawing/2014/main" id="{E0A67280-0DAB-40E8-BC92-DC94C69F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0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problema</a:t>
            </a:r>
            <a:endParaRPr dirty="0"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chemeClr val="tx1"/>
                </a:solidFill>
              </a:rPr>
              <a:t>Na empresa X imagine o cenário de uma planilha de gastos: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</a:rPr>
              <a:t>Versao1.xlsx</a:t>
            </a:r>
          </a:p>
          <a:p>
            <a:pPr marL="0" indent="0">
              <a:buNone/>
            </a:pPr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Versao2.xlsx </a:t>
            </a:r>
          </a:p>
          <a:p>
            <a:pPr marL="0" indent="0">
              <a:buNone/>
            </a:pPr>
            <a:r>
              <a:rPr lang="pt-BR" dirty="0">
                <a:solidFill>
                  <a:srgbClr val="00B050"/>
                </a:solidFill>
              </a:rPr>
              <a:t>Versao3.xlsx</a:t>
            </a: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</a:endParaRPr>
          </a:p>
          <a:p>
            <a:pPr marL="0" lv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2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chemeClr val="tx1"/>
                </a:solidFill>
              </a:rPr>
              <a:t>Com que versão vou vai trabalhar? Qual a mais atual ? Qual não deve ser mexida?</a:t>
            </a:r>
          </a:p>
          <a:p>
            <a:pPr marL="0" lvl="0" indent="0">
              <a:buNone/>
            </a:pPr>
            <a:r>
              <a:rPr lang="pt-BR" dirty="0">
                <a:solidFill>
                  <a:schemeClr val="tx1"/>
                </a:solidFill>
              </a:rPr>
              <a:t>Isso é uma situação que também acontece com desenvolvedores</a:t>
            </a:r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3"/>
          </p:nvPr>
        </p:nvSpPr>
        <p:spPr>
          <a:xfrm>
            <a:off x="5729035" y="1556174"/>
            <a:ext cx="2295300" cy="2875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chemeClr val="tx1"/>
                </a:solidFill>
              </a:rPr>
              <a:t>Nessa situação teríamos diversas versões do mesmo programa sendo desenvolvidas e como testaríamos o código que está sendo feito? E quem teria histórico do que foi feito?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994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 dedos de história</a:t>
            </a:r>
            <a:endParaRPr dirty="0"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400" dirty="0"/>
              <a:t>Visando resolver esse problemas surgiram algumas soluções para controle de versão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400" dirty="0"/>
              <a:t>Centralizadas(1 repositório e todo mundo nele) como: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400" dirty="0"/>
              <a:t>E distribuídos(Onde cada </a:t>
            </a:r>
            <a:r>
              <a:rPr lang="pt-BR" sz="2400" dirty="0" err="1"/>
              <a:t>Dev</a:t>
            </a:r>
            <a:r>
              <a:rPr lang="pt-BR" sz="2400" dirty="0"/>
              <a:t> mantém seu repositório) como: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pt-BR" sz="2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BF00F2C-E072-4581-8DE3-B312AA894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252" y="2928528"/>
            <a:ext cx="477405" cy="3966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FF029F2-09D5-4C9B-AA7A-DFC7166BA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31" y="2901483"/>
            <a:ext cx="691712" cy="4446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C760443-39FE-443F-B250-9B12122D5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319" y="3720662"/>
            <a:ext cx="688881" cy="5552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2.</a:t>
            </a: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Git</a:t>
            </a:r>
            <a:r>
              <a:rPr lang="pt-BR" dirty="0"/>
              <a:t> em si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Git</a:t>
            </a:r>
            <a:r>
              <a:rPr lang="pt-BR" dirty="0"/>
              <a:t> irmão?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35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linus torvalds git">
            <a:extLst>
              <a:ext uri="{FF2B5EF4-FFF2-40B4-BE49-F238E27FC236}">
                <a16:creationId xmlns:a16="http://schemas.microsoft.com/office/drawing/2014/main" id="{707F6296-FEE1-4A6F-BE15-7D3ACD87A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25506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1551</TotalTime>
  <Words>976</Words>
  <Application>Microsoft Office PowerPoint</Application>
  <PresentationFormat>Apresentação na tela (16:9)</PresentationFormat>
  <Paragraphs>170</Paragraphs>
  <Slides>44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8" baseType="lpstr">
      <vt:lpstr>Sniglet</vt:lpstr>
      <vt:lpstr>Bangers</vt:lpstr>
      <vt:lpstr>Arial</vt:lpstr>
      <vt:lpstr>Jachimo template</vt:lpstr>
      <vt:lpstr>                                   Git init   versionando na  prática</vt:lpstr>
      <vt:lpstr>OLÁ</vt:lpstr>
      <vt:lpstr>Agenda</vt:lpstr>
      <vt:lpstr>1. Tell me whyyy</vt:lpstr>
      <vt:lpstr>Apresentação do PowerPoint</vt:lpstr>
      <vt:lpstr>O problema</vt:lpstr>
      <vt:lpstr>2 dedos de história</vt:lpstr>
      <vt:lpstr>2. Git em si</vt:lpstr>
      <vt:lpstr>Apresentação do PowerPoint</vt:lpstr>
      <vt:lpstr>Apresentação do PowerPoint</vt:lpstr>
      <vt:lpstr>Wtf git</vt:lpstr>
      <vt:lpstr>3. Code is social?</vt:lpstr>
      <vt:lpstr>Apresentação do PowerPoint</vt:lpstr>
      <vt:lpstr>Github</vt:lpstr>
      <vt:lpstr>motivos usar?</vt:lpstr>
      <vt:lpstr>Apresentação do PowerPoint</vt:lpstr>
      <vt:lpstr>Apresentação do PowerPoint</vt:lpstr>
      <vt:lpstr>Apresentação do PowerPoint</vt:lpstr>
      <vt:lpstr>motivos de aprender?</vt:lpstr>
      <vt:lpstr>Apresentação do PowerPoint</vt:lpstr>
      <vt:lpstr>Apresentação do PowerPoint</vt:lpstr>
      <vt:lpstr>motivos de aprender?</vt:lpstr>
      <vt:lpstr>4. O famoso basics</vt:lpstr>
      <vt:lpstr>Git flow – fluxo de trabalho</vt:lpstr>
      <vt:lpstr>Apresentação do PowerPoint</vt:lpstr>
      <vt:lpstr>Apresentação do PowerPoint</vt:lpstr>
      <vt:lpstr>5. Your time to shine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89,526,124$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Credits</vt:lpstr>
      <vt:lpstr>Presentation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Git init   versionando na  prática</dc:title>
  <cp:lastModifiedBy>Ynoã Pedro</cp:lastModifiedBy>
  <cp:revision>4</cp:revision>
  <dcterms:modified xsi:type="dcterms:W3CDTF">2019-05-27T01:09:42Z</dcterms:modified>
</cp:coreProperties>
</file>