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84" r:id="rId6"/>
    <p:sldId id="287" r:id="rId7"/>
    <p:sldId id="261" r:id="rId8"/>
    <p:sldId id="293" r:id="rId9"/>
    <p:sldId id="288" r:id="rId10"/>
    <p:sldId id="260" r:id="rId11"/>
    <p:sldId id="263" r:id="rId12"/>
    <p:sldId id="294" r:id="rId13"/>
    <p:sldId id="295" r:id="rId14"/>
    <p:sldId id="296" r:id="rId15"/>
    <p:sldId id="262" r:id="rId16"/>
    <p:sldId id="289" r:id="rId17"/>
    <p:sldId id="290" r:id="rId18"/>
    <p:sldId id="291" r:id="rId19"/>
    <p:sldId id="292" r:id="rId20"/>
    <p:sldId id="297" r:id="rId21"/>
    <p:sldId id="298" r:id="rId22"/>
    <p:sldId id="299" r:id="rId23"/>
    <p:sldId id="300" r:id="rId24"/>
    <p:sldId id="272" r:id="rId25"/>
    <p:sldId id="278" r:id="rId26"/>
    <p:sldId id="305" r:id="rId27"/>
    <p:sldId id="304" r:id="rId28"/>
    <p:sldId id="306" r:id="rId29"/>
    <p:sldId id="307" r:id="rId30"/>
    <p:sldId id="265" r:id="rId31"/>
    <p:sldId id="266" r:id="rId32"/>
    <p:sldId id="267" r:id="rId33"/>
    <p:sldId id="268" r:id="rId34"/>
    <p:sldId id="269" r:id="rId35"/>
    <p:sldId id="271" r:id="rId36"/>
    <p:sldId id="273" r:id="rId37"/>
    <p:sldId id="285" r:id="rId38"/>
    <p:sldId id="274" r:id="rId39"/>
    <p:sldId id="275" r:id="rId40"/>
    <p:sldId id="276" r:id="rId41"/>
    <p:sldId id="277" r:id="rId42"/>
    <p:sldId id="279" r:id="rId43"/>
    <p:sldId id="280" r:id="rId44"/>
    <p:sldId id="281" r:id="rId45"/>
    <p:sldId id="282" r:id="rId46"/>
    <p:sldId id="283" r:id="rId47"/>
  </p:sldIdLst>
  <p:sldSz cx="9144000" cy="5143500" type="screen16x9"/>
  <p:notesSz cx="6858000" cy="9144000"/>
  <p:embeddedFontLst>
    <p:embeddedFont>
      <p:font typeface="Bangers" panose="020B0604020202020204" charset="0"/>
      <p:regular r:id="rId49"/>
    </p:embeddedFont>
    <p:embeddedFont>
      <p:font typeface="Sniglet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ã Pedro" initials="YP" lastIdx="1" clrIdx="0">
    <p:extLst>
      <p:ext uri="{19B8F6BF-5375-455C-9EA6-DF929625EA0E}">
        <p15:presenceInfo xmlns:p15="http://schemas.microsoft.com/office/powerpoint/2012/main" userId="d95181980dfaa9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ECA38-0C48-42B8-8C97-4ECC36C698D2}" v="1" dt="2019-05-27T15:47:49.634"/>
    <p1510:client id="{90097BB0-D37D-4038-9480-1D21CC6E3A2A}" v="1" dt="2019-05-27T18:40:29.373"/>
    <p1510:client id="{BF335E45-9B73-44DD-B09E-8BC95D2FD402}" v="38" dt="2019-05-28T02:48:13.120"/>
  </p1510:revLst>
</p1510:revInfo>
</file>

<file path=ppt/tableStyles.xml><?xml version="1.0" encoding="utf-8"?>
<a:tblStyleLst xmlns:a="http://schemas.openxmlformats.org/drawingml/2006/main" def="{D5F4B57E-0BEC-4AD5-81AE-1AEFF64F6E3C}">
  <a:tblStyle styleId="{D5F4B57E-0BEC-4AD5-81AE-1AEFF64F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noã Pedro" userId="d95181980dfaa900" providerId="Windows Live" clId="Web-{519ECA38-0C48-42B8-8C97-4ECC36C698D2}"/>
    <pc:docChg chg="modSld">
      <pc:chgData name="Ynoã Pedro" userId="d95181980dfaa900" providerId="Windows Live" clId="Web-{519ECA38-0C48-42B8-8C97-4ECC36C698D2}" dt="2019-05-27T15:47:55.665" v="17" actId="14100"/>
      <pc:docMkLst>
        <pc:docMk/>
      </pc:docMkLst>
      <pc:sldChg chg="addSp delSp modSp">
        <pc:chgData name="Ynoã Pedro" userId="d95181980dfaa900" providerId="Windows Live" clId="Web-{519ECA38-0C48-42B8-8C97-4ECC36C698D2}" dt="2019-05-27T15:43:33.978" v="3" actId="1076"/>
        <pc:sldMkLst>
          <pc:docMk/>
          <pc:sldMk cId="0" sldId="261"/>
        </pc:sldMkLst>
        <pc:picChg chg="add mod">
          <ac:chgData name="Ynoã Pedro" userId="d95181980dfaa900" providerId="Windows Live" clId="Web-{519ECA38-0C48-42B8-8C97-4ECC36C698D2}" dt="2019-05-27T15:43:33.978" v="3" actId="1076"/>
          <ac:picMkLst>
            <pc:docMk/>
            <pc:sldMk cId="0" sldId="261"/>
            <ac:picMk id="4" creationId="{C4F22AF0-A643-4E13-8948-43CDE5685D05}"/>
          </ac:picMkLst>
        </pc:picChg>
        <pc:picChg chg="del">
          <ac:chgData name="Ynoã Pedro" userId="d95181980dfaa900" providerId="Windows Live" clId="Web-{519ECA38-0C48-42B8-8C97-4ECC36C698D2}" dt="2019-05-27T15:43:26.509" v="1"/>
          <ac:picMkLst>
            <pc:docMk/>
            <pc:sldMk cId="0" sldId="261"/>
            <ac:picMk id="5" creationId="{FC760443-39FE-443F-B250-9B12122D5750}"/>
          </ac:picMkLst>
        </pc:picChg>
      </pc:sldChg>
      <pc:sldChg chg="modSp">
        <pc:chgData name="Ynoã Pedro" userId="d95181980dfaa900" providerId="Windows Live" clId="Web-{519ECA38-0C48-42B8-8C97-4ECC36C698D2}" dt="2019-05-27T15:47:55.665" v="17" actId="14100"/>
        <pc:sldMkLst>
          <pc:docMk/>
          <pc:sldMk cId="2323460143" sldId="297"/>
        </pc:sldMkLst>
        <pc:picChg chg="mod modCrop">
          <ac:chgData name="Ynoã Pedro" userId="d95181980dfaa900" providerId="Windows Live" clId="Web-{519ECA38-0C48-42B8-8C97-4ECC36C698D2}" dt="2019-05-27T15:47:55.665" v="17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delSp modSp">
        <pc:chgData name="Ynoã Pedro" userId="d95181980dfaa900" providerId="Windows Live" clId="Web-{519ECA38-0C48-42B8-8C97-4ECC36C698D2}" dt="2019-05-27T15:46:52.697" v="11" actId="1076"/>
        <pc:sldMkLst>
          <pc:docMk/>
          <pc:sldMk cId="1992762403" sldId="298"/>
        </pc:sldMkLst>
        <pc:picChg chg="add del mod modCrop">
          <ac:chgData name="Ynoã Pedro" userId="d95181980dfaa900" providerId="Windows Live" clId="Web-{519ECA38-0C48-42B8-8C97-4ECC36C698D2}" dt="2019-05-27T15:46:52.697" v="11" actId="1076"/>
          <ac:picMkLst>
            <pc:docMk/>
            <pc:sldMk cId="1992762403" sldId="298"/>
            <ac:picMk id="2" creationId="{C7226995-C709-45AF-82A6-D4E5AD519890}"/>
          </ac:picMkLst>
        </pc:picChg>
      </pc:sldChg>
    </pc:docChg>
  </pc:docChgLst>
  <pc:docChgLst>
    <pc:chgData name="Ynoã Pedro" userId="d95181980dfaa900" providerId="LiveId" clId="{BF335E45-9B73-44DD-B09E-8BC95D2FD402}"/>
    <pc:docChg chg="undo custSel addSld delSld modSld sldOrd">
      <pc:chgData name="Ynoã Pedro" userId="d95181980dfaa900" providerId="LiveId" clId="{BF335E45-9B73-44DD-B09E-8BC95D2FD402}" dt="2019-05-28T02:48:20.612" v="245" actId="14100"/>
      <pc:docMkLst>
        <pc:docMk/>
      </pc:docMkLst>
      <pc:sldChg chg="modSp">
        <pc:chgData name="Ynoã Pedro" userId="d95181980dfaa900" providerId="LiveId" clId="{BF335E45-9B73-44DD-B09E-8BC95D2FD402}" dt="2019-05-27T01:24:28.671" v="224" actId="20577"/>
        <pc:sldMkLst>
          <pc:docMk/>
          <pc:sldMk cId="0" sldId="257"/>
        </pc:sldMkLst>
        <pc:spChg chg="mod">
          <ac:chgData name="Ynoã Pedro" userId="d95181980dfaa900" providerId="LiveId" clId="{BF335E45-9B73-44DD-B09E-8BC95D2FD402}" dt="2019-05-27T01:24:28.671" v="224" actId="20577"/>
          <ac:spMkLst>
            <pc:docMk/>
            <pc:sldMk cId="0" sldId="257"/>
            <ac:spMk id="68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8:25.109" v="231" actId="207"/>
        <pc:sldMkLst>
          <pc:docMk/>
          <pc:sldMk cId="0" sldId="278"/>
        </pc:sldMkLst>
        <pc:spChg chg="mod">
          <ac:chgData name="Ynoã Pedro" userId="d95181980dfaa900" providerId="LiveId" clId="{BF335E45-9B73-44DD-B09E-8BC95D2FD402}" dt="2019-05-27T01:28:25.109" v="231" actId="207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5:40.909" v="228" actId="20577"/>
        <pc:sldMkLst>
          <pc:docMk/>
          <pc:sldMk cId="1289947483" sldId="287"/>
        </pc:sldMkLst>
        <pc:spChg chg="mod">
          <ac:chgData name="Ynoã Pedro" userId="d95181980dfaa900" providerId="LiveId" clId="{BF335E45-9B73-44DD-B09E-8BC95D2FD402}" dt="2019-05-27T01:25:40.909" v="228" actId="20577"/>
          <ac:spMkLst>
            <pc:docMk/>
            <pc:sldMk cId="1289947483" sldId="287"/>
            <ac:spMk id="127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6:43.226" v="230" actId="20577"/>
        <pc:sldMkLst>
          <pc:docMk/>
          <pc:sldMk cId="1452440709" sldId="292"/>
        </pc:sldMkLst>
        <pc:spChg chg="mod">
          <ac:chgData name="Ynoã Pedro" userId="d95181980dfaa900" providerId="LiveId" clId="{BF335E45-9B73-44DD-B09E-8BC95D2FD402}" dt="2019-05-27T01:26:43.226" v="230" actId="20577"/>
          <ac:spMkLst>
            <pc:docMk/>
            <pc:sldMk cId="1452440709" sldId="292"/>
            <ac:spMk id="113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5:29.707" v="227" actId="20577"/>
        <pc:sldMkLst>
          <pc:docMk/>
          <pc:sldMk cId="2660351391" sldId="293"/>
        </pc:sldMkLst>
        <pc:spChg chg="mod">
          <ac:chgData name="Ynoã Pedro" userId="d95181980dfaa900" providerId="LiveId" clId="{BF335E45-9B73-44DD-B09E-8BC95D2FD402}" dt="2019-05-27T01:25:29.707" v="22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del">
        <pc:chgData name="Ynoã Pedro" userId="d95181980dfaa900" providerId="LiveId" clId="{BF335E45-9B73-44DD-B09E-8BC95D2FD402}" dt="2019-05-27T01:20:44.189" v="11" actId="2696"/>
        <pc:sldMkLst>
          <pc:docMk/>
          <pc:sldMk cId="1711874314" sldId="303"/>
        </pc:sldMkLst>
        <pc:spChg chg="add del">
          <ac:chgData name="Ynoã Pedro" userId="d95181980dfaa900" providerId="LiveId" clId="{BF335E45-9B73-44DD-B09E-8BC95D2FD402}" dt="2019-05-27T01:20:40.171" v="9"/>
          <ac:spMkLst>
            <pc:docMk/>
            <pc:sldMk cId="1711874314" sldId="303"/>
            <ac:spMk id="3" creationId="{B56CB04C-3887-4B68-8766-6DFA07436F34}"/>
          </ac:spMkLst>
        </pc:spChg>
        <pc:picChg chg="add del mod">
          <ac:chgData name="Ynoã Pedro" userId="d95181980dfaa900" providerId="LiveId" clId="{BF335E45-9B73-44DD-B09E-8BC95D2FD402}" dt="2019-05-27T01:20:42.769" v="10"/>
          <ac:picMkLst>
            <pc:docMk/>
            <pc:sldMk cId="1711874314" sldId="303"/>
            <ac:picMk id="1026" creationId="{58A463E1-CD04-47D7-B079-7D6C4E5FDC4F}"/>
          </ac:picMkLst>
        </pc:picChg>
      </pc:sldChg>
      <pc:sldChg chg="addSp delSp modSp add setBg">
        <pc:chgData name="Ynoã Pedro" userId="d95181980dfaa900" providerId="LiveId" clId="{BF335E45-9B73-44DD-B09E-8BC95D2FD402}" dt="2019-05-27T01:23:29.377" v="223" actId="1076"/>
        <pc:sldMkLst>
          <pc:docMk/>
          <pc:sldMk cId="3884995540" sldId="305"/>
        </pc:sldMkLst>
        <pc:spChg chg="mod">
          <ac:chgData name="Ynoã Pedro" userId="d95181980dfaa900" providerId="LiveId" clId="{BF335E45-9B73-44DD-B09E-8BC95D2FD402}" dt="2019-05-27T01:22:17.798" v="96" actId="20577"/>
          <ac:spMkLst>
            <pc:docMk/>
            <pc:sldMk cId="3884995540" sldId="305"/>
            <ac:spMk id="2" creationId="{9619D6B3-B92E-4868-8D17-09568AECBA92}"/>
          </ac:spMkLst>
        </pc:spChg>
        <pc:spChg chg="del">
          <ac:chgData name="Ynoã Pedro" userId="d95181980dfaa900" providerId="LiveId" clId="{BF335E45-9B73-44DD-B09E-8BC95D2FD402}" dt="2019-05-27T01:21:01.384" v="20" actId="478"/>
          <ac:spMkLst>
            <pc:docMk/>
            <pc:sldMk cId="3884995540" sldId="305"/>
            <ac:spMk id="3" creationId="{46E3062C-9248-45E9-9E5D-7F5C95EC1C87}"/>
          </ac:spMkLst>
        </pc:spChg>
        <pc:spChg chg="add del mod">
          <ac:chgData name="Ynoã Pedro" userId="d95181980dfaa900" providerId="LiveId" clId="{BF335E45-9B73-44DD-B09E-8BC95D2FD402}" dt="2019-05-27T01:23:29.377" v="223" actId="1076"/>
          <ac:spMkLst>
            <pc:docMk/>
            <pc:sldMk cId="3884995540" sldId="305"/>
            <ac:spMk id="6" creationId="{B9D6FB24-3F36-4361-A66C-0CCE28402343}"/>
          </ac:spMkLst>
        </pc:spChg>
        <pc:picChg chg="add del">
          <ac:chgData name="Ynoã Pedro" userId="d95181980dfaa900" providerId="LiveId" clId="{BF335E45-9B73-44DD-B09E-8BC95D2FD402}" dt="2019-05-27T01:21:54.431" v="63" actId="478"/>
          <ac:picMkLst>
            <pc:docMk/>
            <pc:sldMk cId="3884995540" sldId="305"/>
            <ac:picMk id="5" creationId="{ECF64549-4F95-4EFE-825D-CF9B83B734A4}"/>
          </ac:picMkLst>
        </pc:picChg>
        <pc:picChg chg="add mod">
          <ac:chgData name="Ynoã Pedro" userId="d95181980dfaa900" providerId="LiveId" clId="{BF335E45-9B73-44DD-B09E-8BC95D2FD402}" dt="2019-05-27T01:22:10.018" v="70" actId="14100"/>
          <ac:picMkLst>
            <pc:docMk/>
            <pc:sldMk cId="3884995540" sldId="305"/>
            <ac:picMk id="8" creationId="{8DF96DE0-4895-4D67-BC37-C3366C99C2CD}"/>
          </ac:picMkLst>
        </pc:picChg>
        <pc:picChg chg="add del mod">
          <ac:chgData name="Ynoã Pedro" userId="d95181980dfaa900" providerId="LiveId" clId="{BF335E45-9B73-44DD-B09E-8BC95D2FD402}" dt="2019-05-27T01:21:52.203" v="60"/>
          <ac:picMkLst>
            <pc:docMk/>
            <pc:sldMk cId="3884995540" sldId="305"/>
            <ac:picMk id="2050" creationId="{BD8F50B9-76DE-45F4-A017-F848A6CDE11E}"/>
          </ac:picMkLst>
        </pc:picChg>
      </pc:sldChg>
      <pc:sldChg chg="modSp ord">
        <pc:chgData name="Ynoã Pedro" userId="d95181980dfaa900" providerId="LiveId" clId="{BF335E45-9B73-44DD-B09E-8BC95D2FD402}" dt="2019-05-28T02:36:16.741" v="241" actId="14100"/>
        <pc:sldMkLst>
          <pc:docMk/>
          <pc:sldMk cId="82827985" sldId="306"/>
        </pc:sldMkLst>
        <pc:picChg chg="mod">
          <ac:chgData name="Ynoã Pedro" userId="d95181980dfaa900" providerId="LiveId" clId="{BF335E45-9B73-44DD-B09E-8BC95D2FD402}" dt="2019-05-28T02:36:16.741" v="241" actId="14100"/>
          <ac:picMkLst>
            <pc:docMk/>
            <pc:sldMk cId="82827985" sldId="306"/>
            <ac:picMk id="2" creationId="{2EC95587-442C-439B-B988-CC9FFA9ED2E9}"/>
          </ac:picMkLst>
        </pc:picChg>
      </pc:sldChg>
      <pc:sldChg chg="add del setBg">
        <pc:chgData name="Ynoã Pedro" userId="d95181980dfaa900" providerId="LiveId" clId="{BF335E45-9B73-44DD-B09E-8BC95D2FD402}" dt="2019-05-27T01:21:06.591" v="24"/>
        <pc:sldMkLst>
          <pc:docMk/>
          <pc:sldMk cId="2852358390" sldId="306"/>
        </pc:sldMkLst>
      </pc:sldChg>
      <pc:sldChg chg="addSp modSp add">
        <pc:chgData name="Ynoã Pedro" userId="d95181980dfaa900" providerId="LiveId" clId="{BF335E45-9B73-44DD-B09E-8BC95D2FD402}" dt="2019-05-28T02:48:20.612" v="245" actId="14100"/>
        <pc:sldMkLst>
          <pc:docMk/>
          <pc:sldMk cId="1462465456" sldId="307"/>
        </pc:sldMkLst>
        <pc:picChg chg="add mod">
          <ac:chgData name="Ynoã Pedro" userId="d95181980dfaa900" providerId="LiveId" clId="{BF335E45-9B73-44DD-B09E-8BC95D2FD402}" dt="2019-05-28T02:48:20.612" v="245" actId="14100"/>
          <ac:picMkLst>
            <pc:docMk/>
            <pc:sldMk cId="1462465456" sldId="307"/>
            <ac:picMk id="2" creationId="{42AE9989-5A34-4A62-82A6-D3F9DEE165D1}"/>
          </ac:picMkLst>
        </pc:picChg>
      </pc:sldChg>
    </pc:docChg>
  </pc:docChgLst>
  <pc:docChgLst>
    <pc:chgData name="Ynoã Pedro" userId="d95181980dfaa900" providerId="LiveId" clId="{759C9DD0-521B-4628-99A8-E102D3D6A068}"/>
    <pc:docChg chg="undo redo custSel addSld delSld modSld sldOrd modMainMaster">
      <pc:chgData name="Ynoã Pedro" userId="d95181980dfaa900" providerId="LiveId" clId="{759C9DD0-521B-4628-99A8-E102D3D6A068}" dt="2019-05-27T01:09:29.728" v="4188" actId="1076"/>
      <pc:docMkLst>
        <pc:docMk/>
      </pc:docMkLst>
      <pc:sldChg chg="addSp delSp modSp">
        <pc:chgData name="Ynoã Pedro" userId="d95181980dfaa900" providerId="LiveId" clId="{759C9DD0-521B-4628-99A8-E102D3D6A068}" dt="2019-05-26T01:08:35.430" v="11" actId="1036"/>
        <pc:sldMkLst>
          <pc:docMk/>
          <pc:sldMk cId="0" sldId="256"/>
        </pc:sldMkLst>
        <pc:picChg chg="add del mod">
          <ac:chgData name="Ynoã Pedro" userId="d95181980dfaa900" providerId="LiveId" clId="{759C9DD0-521B-4628-99A8-E102D3D6A068}" dt="2019-05-26T01:08:35.430" v="11" actId="1036"/>
          <ac:picMkLst>
            <pc:docMk/>
            <pc:sldMk cId="0" sldId="256"/>
            <ac:picMk id="3" creationId="{BAECEBC8-B5D2-4663-84B1-CDA0A6ADF5D5}"/>
          </ac:picMkLst>
        </pc:picChg>
      </pc:sldChg>
      <pc:sldChg chg="addSp delSp modSp">
        <pc:chgData name="Ynoã Pedro" userId="d95181980dfaa900" providerId="LiveId" clId="{759C9DD0-521B-4628-99A8-E102D3D6A068}" dt="2019-05-26T23:12:13.086" v="2371" actId="20577"/>
        <pc:sldMkLst>
          <pc:docMk/>
          <pc:sldMk cId="0" sldId="257"/>
        </pc:sldMkLst>
        <pc:spChg chg="mod">
          <ac:chgData name="Ynoã Pedro" userId="d95181980dfaa900" providerId="LiveId" clId="{759C9DD0-521B-4628-99A8-E102D3D6A068}" dt="2019-05-26T23:12:13.086" v="2371" actId="20577"/>
          <ac:spMkLst>
            <pc:docMk/>
            <pc:sldMk cId="0" sldId="257"/>
            <ac:spMk id="68" creationId="{00000000-0000-0000-0000-000000000000}"/>
          </ac:spMkLst>
        </pc:spChg>
        <pc:picChg chg="add del">
          <ac:chgData name="Ynoã Pedro" userId="d95181980dfaa900" providerId="LiveId" clId="{759C9DD0-521B-4628-99A8-E102D3D6A068}" dt="2019-05-26T01:08:57.968" v="13" actId="478"/>
          <ac:picMkLst>
            <pc:docMk/>
            <pc:sldMk cId="0" sldId="257"/>
            <ac:picMk id="14" creationId="{E7A84FD3-D532-42E7-B0ED-BAE329D735E0}"/>
          </ac:picMkLst>
        </pc:picChg>
      </pc:sldChg>
      <pc:sldChg chg="modSp">
        <pc:chgData name="Ynoã Pedro" userId="d95181980dfaa900" providerId="LiveId" clId="{759C9DD0-521B-4628-99A8-E102D3D6A068}" dt="2019-05-26T20:58:02.274" v="1595" actId="20577"/>
        <pc:sldMkLst>
          <pc:docMk/>
          <pc:sldMk cId="0" sldId="258"/>
        </pc:sldMkLst>
        <pc:spChg chg="mod">
          <ac:chgData name="Ynoã Pedro" userId="d95181980dfaa900" providerId="LiveId" clId="{759C9DD0-521B-4628-99A8-E102D3D6A068}" dt="2019-05-26T20:57:59.019" v="1591" actId="1076"/>
          <ac:spMkLst>
            <pc:docMk/>
            <pc:sldMk cId="0" sldId="258"/>
            <ac:spMk id="74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58:02.274" v="1595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17:55:15.402" v="15" actId="20577"/>
        <pc:sldMkLst>
          <pc:docMk/>
          <pc:sldMk cId="0" sldId="259"/>
        </pc:sldMkLst>
        <pc:spChg chg="mod">
          <ac:chgData name="Ynoã Pedro" userId="d95181980dfaa900" providerId="LiveId" clId="{759C9DD0-521B-4628-99A8-E102D3D6A068}" dt="2019-05-26T17:55:15.402" v="15" actId="20577"/>
          <ac:spMkLst>
            <pc:docMk/>
            <pc:sldMk cId="0" sldId="259"/>
            <ac:spMk id="82" creationId="{00000000-0000-0000-0000-000000000000}"/>
          </ac:spMkLst>
        </pc:spChg>
      </pc:sldChg>
      <pc:sldChg chg="addSp modSp">
        <pc:chgData name="Ynoã Pedro" userId="d95181980dfaa900" providerId="LiveId" clId="{759C9DD0-521B-4628-99A8-E102D3D6A068}" dt="2019-05-26T20:19:59.280" v="1567" actId="1076"/>
        <pc:sldMkLst>
          <pc:docMk/>
          <pc:sldMk cId="0" sldId="260"/>
        </pc:sldMkLst>
        <pc:spChg chg="mod">
          <ac:chgData name="Ynoã Pedro" userId="d95181980dfaa900" providerId="LiveId" clId="{759C9DD0-521B-4628-99A8-E102D3D6A068}" dt="2019-05-26T20:19:56.339" v="1566" actId="6549"/>
          <ac:spMkLst>
            <pc:docMk/>
            <pc:sldMk cId="0" sldId="260"/>
            <ac:spMk id="87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9:59.280" v="1567" actId="1076"/>
          <ac:picMkLst>
            <pc:docMk/>
            <pc:sldMk cId="0" sldId="260"/>
            <ac:picMk id="3" creationId="{EAF5A100-F22C-40C9-AAA7-10472D473DF9}"/>
          </ac:picMkLst>
        </pc:picChg>
      </pc:sldChg>
      <pc:sldChg chg="addSp delSp modSp ord">
        <pc:chgData name="Ynoã Pedro" userId="d95181980dfaa900" providerId="LiveId" clId="{759C9DD0-521B-4628-99A8-E102D3D6A068}" dt="2019-05-26T20:17:50.776" v="1557" actId="20577"/>
        <pc:sldMkLst>
          <pc:docMk/>
          <pc:sldMk cId="0" sldId="261"/>
        </pc:sldMkLst>
        <pc:spChg chg="mod">
          <ac:chgData name="Ynoã Pedro" userId="d95181980dfaa900" providerId="LiveId" clId="{759C9DD0-521B-4628-99A8-E102D3D6A068}" dt="2019-05-26T20:03:38.566" v="1353" actId="20577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17:50.776" v="1557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0:16.043" v="1456" actId="1037"/>
          <ac:picMkLst>
            <pc:docMk/>
            <pc:sldMk cId="0" sldId="261"/>
            <ac:picMk id="2" creationId="{BBF00F2C-E072-4581-8DE3-B312AA89405F}"/>
          </ac:picMkLst>
        </pc:picChg>
        <pc:picChg chg="add mod">
          <ac:chgData name="Ynoã Pedro" userId="d95181980dfaa900" providerId="LiveId" clId="{759C9DD0-521B-4628-99A8-E102D3D6A068}" dt="2019-05-26T20:10:47.997" v="1459" actId="1076"/>
          <ac:picMkLst>
            <pc:docMk/>
            <pc:sldMk cId="0" sldId="261"/>
            <ac:picMk id="3" creationId="{4FF029F2-09D5-4C9B-AA7A-DFC7166BA7AB}"/>
          </ac:picMkLst>
        </pc:picChg>
        <pc:picChg chg="add del mod">
          <ac:chgData name="Ynoã Pedro" userId="d95181980dfaa900" providerId="LiveId" clId="{759C9DD0-521B-4628-99A8-E102D3D6A068}" dt="2019-05-26T20:15:56.269" v="1551" actId="478"/>
          <ac:picMkLst>
            <pc:docMk/>
            <pc:sldMk cId="0" sldId="261"/>
            <ac:picMk id="4" creationId="{81EA4DC4-46F1-4532-B82C-080293AD1BCE}"/>
          </ac:picMkLst>
        </pc:picChg>
        <pc:picChg chg="add mod">
          <ac:chgData name="Ynoã Pedro" userId="d95181980dfaa900" providerId="LiveId" clId="{759C9DD0-521B-4628-99A8-E102D3D6A068}" dt="2019-05-26T20:16:06.353" v="1554" actId="1076"/>
          <ac:picMkLst>
            <pc:docMk/>
            <pc:sldMk cId="0" sldId="261"/>
            <ac:picMk id="5" creationId="{FC760443-39FE-443F-B250-9B12122D5750}"/>
          </ac:picMkLst>
        </pc:picChg>
      </pc:sldChg>
      <pc:sldChg chg="delSp modSp ord">
        <pc:chgData name="Ynoã Pedro" userId="d95181980dfaa900" providerId="LiveId" clId="{759C9DD0-521B-4628-99A8-E102D3D6A068}" dt="2019-05-26T23:16:06.290" v="2384" actId="20577"/>
        <pc:sldMkLst>
          <pc:docMk/>
          <pc:sldMk cId="0" sldId="262"/>
        </pc:sldMkLst>
        <pc:spChg chg="mod">
          <ac:chgData name="Ynoã Pedro" userId="d95181980dfaa900" providerId="LiveId" clId="{759C9DD0-521B-4628-99A8-E102D3D6A068}" dt="2019-05-26T23:16:06.290" v="2384" actId="20577"/>
          <ac:spMkLst>
            <pc:docMk/>
            <pc:sldMk cId="0" sldId="262"/>
            <ac:spMk id="9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6T23:10:12.619" v="2311" actId="478"/>
          <ac:spMkLst>
            <pc:docMk/>
            <pc:sldMk cId="0" sldId="26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10:18.549" v="2330" actId="1035"/>
          <ac:spMkLst>
            <pc:docMk/>
            <pc:sldMk cId="0" sldId="262"/>
            <ac:spMk id="113" creationId="{00000000-0000-0000-0000-000000000000}"/>
          </ac:spMkLst>
        </pc:spChg>
      </pc:sldChg>
      <pc:sldChg chg="addSp delSp modSp ord">
        <pc:chgData name="Ynoã Pedro" userId="d95181980dfaa900" providerId="LiveId" clId="{759C9DD0-521B-4628-99A8-E102D3D6A068}" dt="2019-05-26T22:48:53.074" v="1916" actId="404"/>
        <pc:sldMkLst>
          <pc:docMk/>
          <pc:sldMk cId="0" sldId="263"/>
        </pc:sldMkLst>
        <pc:spChg chg="add del mod">
          <ac:chgData name="Ynoã Pedro" userId="d95181980dfaa900" providerId="LiveId" clId="{759C9DD0-521B-4628-99A8-E102D3D6A068}" dt="2019-05-26T22:47:19.844" v="1899" actId="478"/>
          <ac:spMkLst>
            <pc:docMk/>
            <pc:sldMk cId="0" sldId="263"/>
            <ac:spMk id="3" creationId="{9A3BD30C-8147-49B7-BD0B-E9384A76BD58}"/>
          </ac:spMkLst>
        </pc:spChg>
        <pc:spChg chg="mod">
          <ac:chgData name="Ynoã Pedro" userId="d95181980dfaa900" providerId="LiveId" clId="{759C9DD0-521B-4628-99A8-E102D3D6A068}" dt="2019-05-26T22:48:53.074" v="1916" actId="404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Ynoã Pedro" userId="d95181980dfaa900" providerId="LiveId" clId="{759C9DD0-521B-4628-99A8-E102D3D6A068}" dt="2019-05-26T22:39:21.475" v="1625" actId="20577"/>
          <ac:spMkLst>
            <pc:docMk/>
            <pc:sldMk cId="0" sldId="263"/>
            <ac:spMk id="119" creationId="{00000000-0000-0000-0000-000000000000}"/>
          </ac:spMkLst>
        </pc:spChg>
        <pc:spChg chg="del">
          <ac:chgData name="Ynoã Pedro" userId="d95181980dfaa900" providerId="LiveId" clId="{759C9DD0-521B-4628-99A8-E102D3D6A068}" dt="2019-05-26T22:47:16.668" v="1898" actId="478"/>
          <ac:spMkLst>
            <pc:docMk/>
            <pc:sldMk cId="0" sldId="263"/>
            <ac:spMk id="120" creationId="{00000000-0000-0000-0000-000000000000}"/>
          </ac:spMkLst>
        </pc:spChg>
      </pc:sldChg>
      <pc:sldChg chg="addSp modSp ord addCm">
        <pc:chgData name="Ynoã Pedro" userId="d95181980dfaa900" providerId="LiveId" clId="{759C9DD0-521B-4628-99A8-E102D3D6A068}" dt="2019-05-27T01:09:29.728" v="4188" actId="1076"/>
        <pc:sldMkLst>
          <pc:docMk/>
          <pc:sldMk cId="0" sldId="272"/>
        </pc:sldMkLst>
        <pc:spChg chg="add mod">
          <ac:chgData name="Ynoã Pedro" userId="d95181980dfaa900" providerId="LiveId" clId="{759C9DD0-521B-4628-99A8-E102D3D6A068}" dt="2019-05-27T01:09:29.728" v="4188" actId="1076"/>
          <ac:spMkLst>
            <pc:docMk/>
            <pc:sldMk cId="0" sldId="272"/>
            <ac:spMk id="7" creationId="{BF4E2908-261D-4B06-B157-A580B0BCB5DA}"/>
          </ac:spMkLst>
        </pc:spChg>
        <pc:spChg chg="add mod">
          <ac:chgData name="Ynoã Pedro" userId="d95181980dfaa900" providerId="LiveId" clId="{759C9DD0-521B-4628-99A8-E102D3D6A068}" dt="2019-05-27T01:09:18.822" v="4186" actId="1076"/>
          <ac:spMkLst>
            <pc:docMk/>
            <pc:sldMk cId="0" sldId="272"/>
            <ac:spMk id="13" creationId="{21F87828-A6FD-41F7-B94A-29139A8A3661}"/>
          </ac:spMkLst>
        </pc:spChg>
        <pc:spChg chg="mod">
          <ac:chgData name="Ynoã Pedro" userId="d95181980dfaa900" providerId="LiveId" clId="{759C9DD0-521B-4628-99A8-E102D3D6A068}" dt="2019-05-27T00:55:16.629" v="3681" actId="20577"/>
          <ac:spMkLst>
            <pc:docMk/>
            <pc:sldMk cId="0" sldId="272"/>
            <ac:spMk id="192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6:50.740" v="3761" actId="20577"/>
          <ac:spMkLst>
            <pc:docMk/>
            <pc:sldMk cId="0" sldId="272"/>
            <ac:spMk id="193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9:25.521" v="4187" actId="1076"/>
          <ac:spMkLst>
            <pc:docMk/>
            <pc:sldMk cId="0" sldId="272"/>
            <ac:spMk id="194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9:31.341" v="3837" actId="1076"/>
          <ac:spMkLst>
            <pc:docMk/>
            <pc:sldMk cId="0" sldId="272"/>
            <ac:spMk id="195" creationId="{00000000-0000-0000-0000-000000000000}"/>
          </ac:spMkLst>
        </pc:sp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3" creationId="{FE91CFB4-4A43-45AD-8089-5FB871107CE8}"/>
          </ac:cxnSpMkLst>
        </pc:cxn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10" creationId="{5B8C3574-D6B3-4406-98D8-EFB5D0FAFB0A}"/>
          </ac:cxnSpMkLst>
        </pc:cxnChg>
      </pc:sldChg>
      <pc:sldChg chg="addSp delSp modSp ord setBg">
        <pc:chgData name="Ynoã Pedro" userId="d95181980dfaa900" providerId="LiveId" clId="{759C9DD0-521B-4628-99A8-E102D3D6A068}" dt="2019-05-27T01:08:49.365" v="4184" actId="404"/>
        <pc:sldMkLst>
          <pc:docMk/>
          <pc:sldMk cId="0" sldId="278"/>
        </pc:sldMkLst>
        <pc:spChg chg="add del">
          <ac:chgData name="Ynoã Pedro" userId="d95181980dfaa900" providerId="LiveId" clId="{759C9DD0-521B-4628-99A8-E102D3D6A068}" dt="2019-05-27T00:37:55.375" v="2887" actId="478"/>
          <ac:spMkLst>
            <pc:docMk/>
            <pc:sldMk cId="0" sldId="278"/>
            <ac:spMk id="2" creationId="{07EDAC97-A766-4D05-8744-8B02279F9EFE}"/>
          </ac:spMkLst>
        </pc:spChg>
        <pc:spChg chg="add mod">
          <ac:chgData name="Ynoã Pedro" userId="d95181980dfaa900" providerId="LiveId" clId="{759C9DD0-521B-4628-99A8-E102D3D6A068}" dt="2019-05-27T00:45:53.459" v="3415" actId="20577"/>
          <ac:spMkLst>
            <pc:docMk/>
            <pc:sldMk cId="0" sldId="278"/>
            <ac:spMk id="5" creationId="{796C1D91-5087-41D3-876C-25B8117374FD}"/>
          </ac:spMkLst>
        </pc:spChg>
        <pc:spChg chg="del">
          <ac:chgData name="Ynoã Pedro" userId="d95181980dfaa900" providerId="LiveId" clId="{759C9DD0-521B-4628-99A8-E102D3D6A068}" dt="2019-05-27T00:35:04.567" v="2833" actId="478"/>
          <ac:spMkLst>
            <pc:docMk/>
            <pc:sldMk cId="0" sldId="278"/>
            <ac:spMk id="23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7T00:49:10.101" v="3630" actId="478"/>
          <ac:spMkLst>
            <pc:docMk/>
            <pc:sldMk cId="0" sldId="278"/>
            <ac:spMk id="239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8:49.365" v="4184" actId="404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7T01:00:57.109" v="3846" actId="1076"/>
        <pc:sldMkLst>
          <pc:docMk/>
          <pc:sldMk cId="1891365765" sldId="285"/>
        </pc:sldMkLst>
        <pc:picChg chg="mod">
          <ac:chgData name="Ynoã Pedro" userId="d95181980dfaa900" providerId="LiveId" clId="{759C9DD0-521B-4628-99A8-E102D3D6A068}" dt="2019-05-27T01:00:57.109" v="3846" actId="1076"/>
          <ac:picMkLst>
            <pc:docMk/>
            <pc:sldMk cId="1891365765" sldId="285"/>
            <ac:picMk id="4" creationId="{DB4858A2-4A8D-49F2-9EFF-12A3C2E40C79}"/>
          </ac:picMkLst>
        </pc:picChg>
      </pc:sldChg>
      <pc:sldChg chg="modSp">
        <pc:chgData name="Ynoã Pedro" userId="d95181980dfaa900" providerId="LiveId" clId="{759C9DD0-521B-4628-99A8-E102D3D6A068}" dt="2019-05-26T20:00:39.068" v="1231" actId="20577"/>
        <pc:sldMkLst>
          <pc:docMk/>
          <pc:sldMk cId="1289947483" sldId="287"/>
        </pc:sldMkLst>
        <pc:spChg chg="mod">
          <ac:chgData name="Ynoã Pedro" userId="d95181980dfaa900" providerId="LiveId" clId="{759C9DD0-521B-4628-99A8-E102D3D6A068}" dt="2019-05-26T19:50:07.018" v="374" actId="20577"/>
          <ac:spMkLst>
            <pc:docMk/>
            <pc:sldMk cId="1289947483" sldId="287"/>
            <ac:spMk id="125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9:21.323" v="1133" actId="20577"/>
          <ac:spMkLst>
            <pc:docMk/>
            <pc:sldMk cId="1289947483" sldId="287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6:39.767" v="1015" actId="20577"/>
          <ac:spMkLst>
            <pc:docMk/>
            <pc:sldMk cId="1289947483" sldId="287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00:39.068" v="1231" actId="20577"/>
          <ac:spMkLst>
            <pc:docMk/>
            <pc:sldMk cId="1289947483" sldId="287"/>
            <ac:spMk id="128" creationId="{00000000-0000-0000-0000-000000000000}"/>
          </ac:spMkLst>
        </pc:spChg>
      </pc:sldChg>
      <pc:sldChg chg="addSp modSp add">
        <pc:chgData name="Ynoã Pedro" userId="d95181980dfaa900" providerId="LiveId" clId="{759C9DD0-521B-4628-99A8-E102D3D6A068}" dt="2019-05-26T20:19:35.910" v="1563" actId="14100"/>
        <pc:sldMkLst>
          <pc:docMk/>
          <pc:sldMk cId="666125506" sldId="288"/>
        </pc:sldMkLst>
        <pc:picChg chg="add mod">
          <ac:chgData name="Ynoã Pedro" userId="d95181980dfaa900" providerId="LiveId" clId="{759C9DD0-521B-4628-99A8-E102D3D6A068}" dt="2019-05-26T20:19:35.910" v="1563" actId="14100"/>
          <ac:picMkLst>
            <pc:docMk/>
            <pc:sldMk cId="666125506" sldId="288"/>
            <ac:picMk id="1026" creationId="{707F6296-FEE1-4A6F-BE15-7D3ACD87A736}"/>
          </ac:picMkLst>
        </pc:picChg>
      </pc:sldChg>
      <pc:sldChg chg="addSp delSp modSp add ord">
        <pc:chgData name="Ynoã Pedro" userId="d95181980dfaa900" providerId="LiveId" clId="{759C9DD0-521B-4628-99A8-E102D3D6A068}" dt="2019-05-26T23:06:25.718" v="2139"/>
        <pc:sldMkLst>
          <pc:docMk/>
          <pc:sldMk cId="1778193925" sldId="289"/>
        </pc:sldMkLst>
        <pc:picChg chg="add mod">
          <ac:chgData name="Ynoã Pedro" userId="d95181980dfaa900" providerId="LiveId" clId="{759C9DD0-521B-4628-99A8-E102D3D6A068}" dt="2019-05-26T23:06:24.448" v="2138" actId="14100"/>
          <ac:picMkLst>
            <pc:docMk/>
            <pc:sldMk cId="1778193925" sldId="289"/>
            <ac:picMk id="3" creationId="{675CC64B-D8EF-4958-873D-198A48609BAF}"/>
          </ac:picMkLst>
        </pc:picChg>
        <pc:picChg chg="add del mod">
          <ac:chgData name="Ynoã Pedro" userId="d95181980dfaa900" providerId="LiveId" clId="{759C9DD0-521B-4628-99A8-E102D3D6A068}" dt="2019-05-26T23:06:25.718" v="2139"/>
          <ac:picMkLst>
            <pc:docMk/>
            <pc:sldMk cId="1778193925" sldId="289"/>
            <ac:picMk id="4" creationId="{EB987224-D4C8-4B5E-AA25-39014BE480E0}"/>
          </ac:picMkLst>
        </pc:picChg>
      </pc:sldChg>
      <pc:sldChg chg="addSp modSp add">
        <pc:chgData name="Ynoã Pedro" userId="d95181980dfaa900" providerId="LiveId" clId="{759C9DD0-521B-4628-99A8-E102D3D6A068}" dt="2019-05-26T23:04:00.090" v="2122" actId="14100"/>
        <pc:sldMkLst>
          <pc:docMk/>
          <pc:sldMk cId="1364776173" sldId="290"/>
        </pc:sldMkLst>
        <pc:picChg chg="add mod">
          <ac:chgData name="Ynoã Pedro" userId="d95181980dfaa900" providerId="LiveId" clId="{759C9DD0-521B-4628-99A8-E102D3D6A068}" dt="2019-05-26T23:04:00.090" v="2122" actId="14100"/>
          <ac:picMkLst>
            <pc:docMk/>
            <pc:sldMk cId="1364776173" sldId="290"/>
            <ac:picMk id="3" creationId="{5C8EF2CF-E8CB-4D08-8954-D7EA083245FF}"/>
          </ac:picMkLst>
        </pc:picChg>
      </pc:sldChg>
      <pc:sldChg chg="addSp delSp modSp add">
        <pc:chgData name="Ynoã Pedro" userId="d95181980dfaa900" providerId="LiveId" clId="{759C9DD0-521B-4628-99A8-E102D3D6A068}" dt="2019-05-26T23:06:32.510" v="2142" actId="14100"/>
        <pc:sldMkLst>
          <pc:docMk/>
          <pc:sldMk cId="1816075667" sldId="291"/>
        </pc:sldMkLst>
        <pc:picChg chg="add del mod">
          <ac:chgData name="Ynoã Pedro" userId="d95181980dfaa900" providerId="LiveId" clId="{759C9DD0-521B-4628-99A8-E102D3D6A068}" dt="2019-05-26T23:04:20.988" v="2127" actId="478"/>
          <ac:picMkLst>
            <pc:docMk/>
            <pc:sldMk cId="1816075667" sldId="291"/>
            <ac:picMk id="3" creationId="{5BD14E7B-BA0A-4C17-B6D7-7CE73246D5BC}"/>
          </ac:picMkLst>
        </pc:picChg>
        <pc:picChg chg="add mod">
          <ac:chgData name="Ynoã Pedro" userId="d95181980dfaa900" providerId="LiveId" clId="{759C9DD0-521B-4628-99A8-E102D3D6A068}" dt="2019-05-26T23:06:32.510" v="2142" actId="14100"/>
          <ac:picMkLst>
            <pc:docMk/>
            <pc:sldMk cId="1816075667" sldId="291"/>
            <ac:picMk id="4" creationId="{E9EBF020-631F-4ACC-82A8-A709B8270B8D}"/>
          </ac:picMkLst>
        </pc:picChg>
      </pc:sldChg>
      <pc:sldChg chg="addSp delSp modSp add ord setBg">
        <pc:chgData name="Ynoã Pedro" userId="d95181980dfaa900" providerId="LiveId" clId="{759C9DD0-521B-4628-99A8-E102D3D6A068}" dt="2019-05-27T00:53:27.722" v="3648" actId="1076"/>
        <pc:sldMkLst>
          <pc:docMk/>
          <pc:sldMk cId="1452440709" sldId="292"/>
        </pc:sldMkLst>
        <pc:spChg chg="add del mod">
          <ac:chgData name="Ynoã Pedro" userId="d95181980dfaa900" providerId="LiveId" clId="{759C9DD0-521B-4628-99A8-E102D3D6A068}" dt="2019-05-27T00:53:21.068" v="3647" actId="478"/>
          <ac:spMkLst>
            <pc:docMk/>
            <pc:sldMk cId="1452440709" sldId="29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3:27.722" v="3648" actId="1076"/>
          <ac:spMkLst>
            <pc:docMk/>
            <pc:sldMk cId="1452440709" sldId="292"/>
            <ac:spMk id="113" creationId="{00000000-0000-0000-0000-000000000000}"/>
          </ac:spMkLst>
        </pc:spChg>
      </pc:sldChg>
      <pc:sldChg chg="modSp add ord setBg">
        <pc:chgData name="Ynoã Pedro" userId="d95181980dfaa900" providerId="LiveId" clId="{759C9DD0-521B-4628-99A8-E102D3D6A068}" dt="2019-05-26T23:08:40.757" v="2201"/>
        <pc:sldMkLst>
          <pc:docMk/>
          <pc:sldMk cId="2660351391" sldId="293"/>
        </pc:sldMkLst>
        <pc:spChg chg="mod">
          <ac:chgData name="Ynoã Pedro" userId="d95181980dfaa900" providerId="LiveId" clId="{759C9DD0-521B-4628-99A8-E102D3D6A068}" dt="2019-05-26T23:08:28.551" v="2200" actId="20577"/>
          <ac:spMkLst>
            <pc:docMk/>
            <pc:sldMk cId="2660351391" sldId="293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8:25.078" v="219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add ord setBg">
        <pc:chgData name="Ynoã Pedro" userId="d95181980dfaa900" providerId="LiveId" clId="{759C9DD0-521B-4628-99A8-E102D3D6A068}" dt="2019-05-26T23:16:44.019" v="2392" actId="478"/>
        <pc:sldMkLst>
          <pc:docMk/>
          <pc:sldMk cId="3204014674" sldId="294"/>
        </pc:sldMkLst>
        <pc:spChg chg="mod">
          <ac:chgData name="Ynoã Pedro" userId="d95181980dfaa900" providerId="LiveId" clId="{759C9DD0-521B-4628-99A8-E102D3D6A068}" dt="2019-05-26T23:11:57.976" v="2344" actId="20577"/>
          <ac:spMkLst>
            <pc:docMk/>
            <pc:sldMk cId="3204014674" sldId="29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9:21.013" v="2252" actId="5793"/>
          <ac:spMkLst>
            <pc:docMk/>
            <pc:sldMk cId="3204014674" sldId="294"/>
            <ac:spMk id="82" creationId="{00000000-0000-0000-0000-000000000000}"/>
          </ac:spMkLst>
        </pc:spChg>
        <pc:picChg chg="add del mod">
          <ac:chgData name="Ynoã Pedro" userId="d95181980dfaa900" providerId="LiveId" clId="{759C9DD0-521B-4628-99A8-E102D3D6A068}" dt="2019-05-26T23:16:44.019" v="2392" actId="478"/>
          <ac:picMkLst>
            <pc:docMk/>
            <pc:sldMk cId="3204014674" sldId="294"/>
            <ac:picMk id="4" creationId="{D7EA65AC-7019-4816-B070-28D7489781CE}"/>
          </ac:picMkLst>
        </pc:picChg>
      </pc:sldChg>
      <pc:sldChg chg="addSp delSp modSp add">
        <pc:chgData name="Ynoã Pedro" userId="d95181980dfaa900" providerId="LiveId" clId="{759C9DD0-521B-4628-99A8-E102D3D6A068}" dt="2019-05-26T23:15:19.097" v="2380" actId="14100"/>
        <pc:sldMkLst>
          <pc:docMk/>
          <pc:sldMk cId="1743798215" sldId="295"/>
        </pc:sldMkLst>
        <pc:picChg chg="add del mod">
          <ac:chgData name="Ynoã Pedro" userId="d95181980dfaa900" providerId="LiveId" clId="{759C9DD0-521B-4628-99A8-E102D3D6A068}" dt="2019-05-26T23:13:54.865" v="2375" actId="478"/>
          <ac:picMkLst>
            <pc:docMk/>
            <pc:sldMk cId="1743798215" sldId="295"/>
            <ac:picMk id="2" creationId="{0D3AC6D7-EE45-408E-8BC6-A8310FA24EB4}"/>
          </ac:picMkLst>
        </pc:picChg>
        <pc:picChg chg="add mod">
          <ac:chgData name="Ynoã Pedro" userId="d95181980dfaa900" providerId="LiveId" clId="{759C9DD0-521B-4628-99A8-E102D3D6A068}" dt="2019-05-26T23:15:19.097" v="2380" actId="14100"/>
          <ac:picMkLst>
            <pc:docMk/>
            <pc:sldMk cId="1743798215" sldId="295"/>
            <ac:picMk id="3" creationId="{33B606E9-1F46-4E58-B351-733CACA3775C}"/>
          </ac:picMkLst>
        </pc:picChg>
      </pc:sldChg>
      <pc:sldChg chg="addSp modSp add setBg">
        <pc:chgData name="Ynoã Pedro" userId="d95181980dfaa900" providerId="LiveId" clId="{759C9DD0-521B-4628-99A8-E102D3D6A068}" dt="2019-05-26T23:20:49.221" v="2568" actId="20577"/>
        <pc:sldMkLst>
          <pc:docMk/>
          <pc:sldMk cId="130632665" sldId="296"/>
        </pc:sldMkLst>
        <pc:spChg chg="mod">
          <ac:chgData name="Ynoã Pedro" userId="d95181980dfaa900" providerId="LiveId" clId="{759C9DD0-521B-4628-99A8-E102D3D6A068}" dt="2019-05-26T23:18:35.557" v="2414" actId="20577"/>
          <ac:spMkLst>
            <pc:docMk/>
            <pc:sldMk cId="130632665" sldId="296"/>
            <ac:spMk id="2" creationId="{9619D6B3-B92E-4868-8D17-09568AECBA92}"/>
          </ac:spMkLst>
        </pc:spChg>
        <pc:spChg chg="mod">
          <ac:chgData name="Ynoã Pedro" userId="d95181980dfaa900" providerId="LiveId" clId="{759C9DD0-521B-4628-99A8-E102D3D6A068}" dt="2019-05-26T23:20:49.221" v="2568" actId="20577"/>
          <ac:spMkLst>
            <pc:docMk/>
            <pc:sldMk cId="130632665" sldId="296"/>
            <ac:spMk id="3" creationId="{46E3062C-9248-45E9-9E5D-7F5C95EC1C87}"/>
          </ac:spMkLst>
        </pc:spChg>
        <pc:picChg chg="add mod">
          <ac:chgData name="Ynoã Pedro" userId="d95181980dfaa900" providerId="LiveId" clId="{759C9DD0-521B-4628-99A8-E102D3D6A068}" dt="2019-05-26T23:20:42.715" v="2554" actId="1076"/>
          <ac:picMkLst>
            <pc:docMk/>
            <pc:sldMk cId="130632665" sldId="296"/>
            <ac:picMk id="5" creationId="{ECF64549-4F95-4EFE-825D-CF9B83B734A4}"/>
          </ac:picMkLst>
        </pc:picChg>
      </pc:sldChg>
      <pc:sldChg chg="addSp modSp add">
        <pc:chgData name="Ynoã Pedro" userId="d95181980dfaa900" providerId="LiveId" clId="{759C9DD0-521B-4628-99A8-E102D3D6A068}" dt="2019-05-26T23:21:46.463" v="2572" actId="14100"/>
        <pc:sldMkLst>
          <pc:docMk/>
          <pc:sldMk cId="2323460143" sldId="297"/>
        </pc:sldMkLst>
        <pc:picChg chg="add mod">
          <ac:chgData name="Ynoã Pedro" userId="d95181980dfaa900" providerId="LiveId" clId="{759C9DD0-521B-4628-99A8-E102D3D6A068}" dt="2019-05-26T23:21:46.463" v="2572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modSp add">
        <pc:chgData name="Ynoã Pedro" userId="d95181980dfaa900" providerId="LiveId" clId="{759C9DD0-521B-4628-99A8-E102D3D6A068}" dt="2019-05-26T23:22:28.681" v="2577" actId="14100"/>
        <pc:sldMkLst>
          <pc:docMk/>
          <pc:sldMk cId="1992762403" sldId="298"/>
        </pc:sldMkLst>
        <pc:picChg chg="add mod">
          <ac:chgData name="Ynoã Pedro" userId="d95181980dfaa900" providerId="LiveId" clId="{759C9DD0-521B-4628-99A8-E102D3D6A068}" dt="2019-05-26T23:22:28.681" v="2577" actId="14100"/>
          <ac:picMkLst>
            <pc:docMk/>
            <pc:sldMk cId="1992762403" sldId="298"/>
            <ac:picMk id="2" creationId="{C7226995-C709-45AF-82A6-D4E5AD519890}"/>
          </ac:picMkLst>
        </pc:picChg>
      </pc:sldChg>
      <pc:sldChg chg="delSp modSp add ord setBg">
        <pc:chgData name="Ynoã Pedro" userId="d95181980dfaa900" providerId="LiveId" clId="{759C9DD0-521B-4628-99A8-E102D3D6A068}" dt="2019-05-26T23:23:35.455" v="2617"/>
        <pc:sldMkLst>
          <pc:docMk/>
          <pc:sldMk cId="2985698663" sldId="299"/>
        </pc:sldMkLst>
        <pc:spChg chg="del">
          <ac:chgData name="Ynoã Pedro" userId="d95181980dfaa900" providerId="LiveId" clId="{759C9DD0-521B-4628-99A8-E102D3D6A068}" dt="2019-05-26T23:23:01.404" v="2610" actId="478"/>
          <ac:spMkLst>
            <pc:docMk/>
            <pc:sldMk cId="2985698663" sldId="299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3:11.073" v="2611" actId="14100"/>
          <ac:spMkLst>
            <pc:docMk/>
            <pc:sldMk cId="2985698663" sldId="299"/>
            <ac:spMk id="113" creationId="{00000000-0000-0000-0000-000000000000}"/>
          </ac:spMkLst>
        </pc:spChg>
      </pc:sldChg>
      <pc:sldChg chg="modSp add setBg">
        <pc:chgData name="Ynoã Pedro" userId="d95181980dfaa900" providerId="LiveId" clId="{759C9DD0-521B-4628-99A8-E102D3D6A068}" dt="2019-05-26T23:25:13.373" v="2681"/>
        <pc:sldMkLst>
          <pc:docMk/>
          <pc:sldMk cId="543406361" sldId="300"/>
        </pc:sldMkLst>
        <pc:spChg chg="mod">
          <ac:chgData name="Ynoã Pedro" userId="d95181980dfaa900" providerId="LiveId" clId="{759C9DD0-521B-4628-99A8-E102D3D6A068}" dt="2019-05-26T23:24:53.221" v="2636" actId="20577"/>
          <ac:spMkLst>
            <pc:docMk/>
            <pc:sldMk cId="543406361" sldId="300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5:06.759" v="2680" actId="20577"/>
          <ac:spMkLst>
            <pc:docMk/>
            <pc:sldMk cId="543406361" sldId="300"/>
            <ac:spMk id="82" creationId="{00000000-0000-0000-0000-000000000000}"/>
          </ac:spMkLst>
        </pc:spChg>
      </pc:sldChg>
      <pc:sldChg chg="addSp modSp add del">
        <pc:chgData name="Ynoã Pedro" userId="d95181980dfaa900" providerId="LiveId" clId="{759C9DD0-521B-4628-99A8-E102D3D6A068}" dt="2019-05-27T00:45:36.915" v="3399" actId="2696"/>
        <pc:sldMkLst>
          <pc:docMk/>
          <pc:sldMk cId="880277975" sldId="301"/>
        </pc:sldMkLst>
        <pc:picChg chg="add mod">
          <ac:chgData name="Ynoã Pedro" userId="d95181980dfaa900" providerId="LiveId" clId="{759C9DD0-521B-4628-99A8-E102D3D6A068}" dt="2019-05-26T23:33:19.803" v="2691" actId="14100"/>
          <ac:picMkLst>
            <pc:docMk/>
            <pc:sldMk cId="880277975" sldId="301"/>
            <ac:picMk id="2" creationId="{D164EEC4-95BD-4DD9-A585-409FA6C164A3}"/>
          </ac:picMkLst>
        </pc:picChg>
      </pc:sldChg>
      <pc:sldChg chg="addSp modSp add del ord setBg">
        <pc:chgData name="Ynoã Pedro" userId="d95181980dfaa900" providerId="LiveId" clId="{759C9DD0-521B-4628-99A8-E102D3D6A068}" dt="2019-05-27T00:58:43.500" v="3817" actId="2696"/>
        <pc:sldMkLst>
          <pc:docMk/>
          <pc:sldMk cId="3551079173" sldId="302"/>
        </pc:sldMkLst>
        <pc:spChg chg="add mod">
          <ac:chgData name="Ynoã Pedro" userId="d95181980dfaa900" providerId="LiveId" clId="{759C9DD0-521B-4628-99A8-E102D3D6A068}" dt="2019-05-27T00:58:36.202" v="3816" actId="14100"/>
          <ac:spMkLst>
            <pc:docMk/>
            <pc:sldMk cId="3551079173" sldId="302"/>
            <ac:spMk id="2" creationId="{34409A22-2BBE-4696-8455-85A7592937F5}"/>
          </ac:spMkLst>
        </pc:spChg>
        <pc:picChg chg="add mod">
          <ac:chgData name="Ynoã Pedro" userId="d95181980dfaa900" providerId="LiveId" clId="{759C9DD0-521B-4628-99A8-E102D3D6A068}" dt="2019-05-27T00:51:20.062" v="3639" actId="14100"/>
          <ac:picMkLst>
            <pc:docMk/>
            <pc:sldMk cId="3551079173" sldId="302"/>
            <ac:picMk id="3074" creationId="{9663E1C8-4BA6-4C5E-B57A-2897164A4A73}"/>
          </ac:picMkLst>
        </pc:picChg>
      </pc:sldChg>
      <pc:sldChg chg="add setBg">
        <pc:chgData name="Ynoã Pedro" userId="d95181980dfaa900" providerId="LiveId" clId="{759C9DD0-521B-4628-99A8-E102D3D6A068}" dt="2019-05-27T01:03:12.086" v="3943"/>
        <pc:sldMkLst>
          <pc:docMk/>
          <pc:sldMk cId="1711874314" sldId="303"/>
        </pc:sldMkLst>
      </pc:sldChg>
      <pc:sldChg chg="add del">
        <pc:chgData name="Ynoã Pedro" userId="d95181980dfaa900" providerId="LiveId" clId="{759C9DD0-521B-4628-99A8-E102D3D6A068}" dt="2019-05-27T01:01:14.665" v="3847" actId="2696"/>
        <pc:sldMkLst>
          <pc:docMk/>
          <pc:sldMk cId="2292966322" sldId="304"/>
        </pc:sldMkLst>
      </pc:sldChg>
      <pc:sldChg chg="addSp modSp add ord setBg">
        <pc:chgData name="Ynoã Pedro" userId="d95181980dfaa900" providerId="LiveId" clId="{759C9DD0-521B-4628-99A8-E102D3D6A068}" dt="2019-05-27T01:03:02.073" v="3942" actId="1076"/>
        <pc:sldMkLst>
          <pc:docMk/>
          <pc:sldMk cId="3179323821" sldId="304"/>
        </pc:sldMkLst>
        <pc:spChg chg="add mod">
          <ac:chgData name="Ynoã Pedro" userId="d95181980dfaa900" providerId="LiveId" clId="{759C9DD0-521B-4628-99A8-E102D3D6A068}" dt="2019-05-27T01:03:02.073" v="3942" actId="1076"/>
          <ac:spMkLst>
            <pc:docMk/>
            <pc:sldMk cId="3179323821" sldId="304"/>
            <ac:spMk id="2" creationId="{67F18667-64B6-4FAA-957C-BAF0318DF155}"/>
          </ac:spMkLst>
        </pc:spChg>
        <pc:spChg chg="mod">
          <ac:chgData name="Ynoã Pedro" userId="d95181980dfaa900" providerId="LiveId" clId="{759C9DD0-521B-4628-99A8-E102D3D6A068}" dt="2019-05-27T01:01:39.111" v="3881" actId="20577"/>
          <ac:spMkLst>
            <pc:docMk/>
            <pc:sldMk cId="3179323821" sldId="30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1:49.902" v="3916" actId="20577"/>
          <ac:spMkLst>
            <pc:docMk/>
            <pc:sldMk cId="3179323821" sldId="304"/>
            <ac:spMk id="82" creationId="{00000000-0000-0000-0000-000000000000}"/>
          </ac:spMkLst>
        </pc:spChg>
      </pc:sldChg>
      <pc:sldChg chg="add del">
        <pc:chgData name="Ynoã Pedro" userId="d95181980dfaa900" providerId="LiveId" clId="{759C9DD0-521B-4628-99A8-E102D3D6A068}" dt="2019-05-27T01:01:15.023" v="3848" actId="2696"/>
        <pc:sldMkLst>
          <pc:docMk/>
          <pc:sldMk cId="3606069432" sldId="305"/>
        </pc:sldMkLst>
      </pc:sldChg>
      <pc:sldChg chg="add del">
        <pc:chgData name="Ynoã Pedro" userId="d95181980dfaa900" providerId="LiveId" clId="{759C9DD0-521B-4628-99A8-E102D3D6A068}" dt="2019-05-27T01:01:15.623" v="3849" actId="2696"/>
        <pc:sldMkLst>
          <pc:docMk/>
          <pc:sldMk cId="3861340585" sldId="306"/>
        </pc:sldMkLst>
      </pc:sldChg>
      <pc:sldChg chg="add del">
        <pc:chgData name="Ynoã Pedro" userId="d95181980dfaa900" providerId="LiveId" clId="{759C9DD0-521B-4628-99A8-E102D3D6A068}" dt="2019-05-27T01:01:16.196" v="3850" actId="2696"/>
        <pc:sldMkLst>
          <pc:docMk/>
          <pc:sldMk cId="3451196605" sldId="307"/>
        </pc:sldMkLst>
      </pc:sldChg>
      <pc:sldMasterChg chg="modTransition modSldLayout">
        <pc:chgData name="Ynoã Pedro" userId="d95181980dfaa900" providerId="LiveId" clId="{759C9DD0-521B-4628-99A8-E102D3D6A068}" dt="2019-05-27T00:52:19.619" v="3644"/>
        <pc:sldMasterMkLst>
          <pc:docMk/>
          <pc:sldMasterMk cId="88486900" sldId="2147483658"/>
        </pc:sldMasterMkLst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121524850" sldId="2147483670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0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1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121524850" sldId="2147483670"/>
              <ac:picMk id="9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597897907" sldId="2147483671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597897907" sldId="2147483671"/>
              <ac:picMk id="31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939338836" sldId="2147483672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5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6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939338836" sldId="2147483672"/>
              <ac:picMk id="14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57312437" sldId="2147483673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39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40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57312437" sldId="2147483673"/>
              <ac:picMk id="38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95705234" sldId="2147483674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6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7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95705234" sldId="2147483674"/>
              <ac:picMk id="25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527079494" sldId="2147483675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1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2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527079494" sldId="2147483675"/>
              <ac:picMk id="20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11620440" sldId="2147483676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11620440" sldId="2147483676"/>
              <ac:picMk id="51" creationId="{00000000-0000-0000-0000-000000000000}"/>
            </ac:picMkLst>
          </pc:picChg>
        </pc:sldLayoutChg>
      </pc:sldMasterChg>
    </pc:docChg>
  </pc:docChgLst>
  <pc:docChgLst>
    <pc:chgData name="Ynoã Pedro" userId="d95181980dfaa900" providerId="Windows Live" clId="Web-{90097BB0-D37D-4038-9480-1D21CC6E3A2A}"/>
    <pc:docChg chg="addSld modSld">
      <pc:chgData name="Ynoã Pedro" userId="d95181980dfaa900" providerId="Windows Live" clId="Web-{90097BB0-D37D-4038-9480-1D21CC6E3A2A}" dt="2019-05-27T18:40:29.357" v="9" actId="14100"/>
      <pc:docMkLst>
        <pc:docMk/>
      </pc:docMkLst>
      <pc:sldChg chg="addSp delSp modSp">
        <pc:chgData name="Ynoã Pedro" userId="d95181980dfaa900" providerId="Windows Live" clId="Web-{90097BB0-D37D-4038-9480-1D21CC6E3A2A}" dt="2019-05-27T17:32:38.671" v="1"/>
        <pc:sldMkLst>
          <pc:docMk/>
          <pc:sldMk cId="0" sldId="256"/>
        </pc:sldMkLst>
        <pc:picChg chg="add del mod">
          <ac:chgData name="Ynoã Pedro" userId="d95181980dfaa900" providerId="Windows Live" clId="Web-{90097BB0-D37D-4038-9480-1D21CC6E3A2A}" dt="2019-05-27T17:32:38.671" v="1"/>
          <ac:picMkLst>
            <pc:docMk/>
            <pc:sldMk cId="0" sldId="256"/>
            <ac:picMk id="2" creationId="{0F475802-CA10-4955-B280-8B15C229E651}"/>
          </ac:picMkLst>
        </pc:picChg>
      </pc:sldChg>
      <pc:sldChg chg="addSp delSp modSp new">
        <pc:chgData name="Ynoã Pedro" userId="d95181980dfaa900" providerId="Windows Live" clId="Web-{90097BB0-D37D-4038-9480-1D21CC6E3A2A}" dt="2019-05-27T18:40:29.357" v="9" actId="14100"/>
        <pc:sldMkLst>
          <pc:docMk/>
          <pc:sldMk cId="82827985" sldId="306"/>
        </pc:sldMkLst>
        <pc:picChg chg="add mod">
          <ac:chgData name="Ynoã Pedro" userId="d95181980dfaa900" providerId="Windows Live" clId="Web-{90097BB0-D37D-4038-9480-1D21CC6E3A2A}" dt="2019-05-27T18:40:29.357" v="9" actId="14100"/>
          <ac:picMkLst>
            <pc:docMk/>
            <pc:sldMk cId="82827985" sldId="306"/>
            <ac:picMk id="2" creationId="{2EC95587-442C-439B-B988-CC9FFA9ED2E9}"/>
          </ac:picMkLst>
        </pc:picChg>
        <pc:picChg chg="add del mod">
          <ac:chgData name="Ynoã Pedro" userId="d95181980dfaa900" providerId="Windows Live" clId="Web-{90097BB0-D37D-4038-9480-1D21CC6E3A2A}" dt="2019-05-27T17:37:08.189" v="6"/>
          <ac:picMkLst>
            <pc:docMk/>
            <pc:sldMk cId="82827985" sldId="306"/>
            <ac:picMk id="2" creationId="{A3F1AA71-4FD1-449A-BCDB-7432F91F6DF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21:58:49.3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6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1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5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4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7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%7CBanger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860331" y="895799"/>
            <a:ext cx="6622166" cy="3369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 sz="5400"/>
              <a:t>               </a:t>
            </a:r>
            <a:br>
              <a:rPr lang="pt-BR" sz="5400"/>
            </a:br>
            <a:r>
              <a:rPr lang="pt-BR" sz="5400"/>
              <a:t>                 </a:t>
            </a:r>
            <a:r>
              <a:rPr lang="pt-BR" sz="6000" err="1"/>
              <a:t>Git</a:t>
            </a:r>
            <a:r>
              <a:rPr lang="pt-BR" sz="6000"/>
              <a:t> </a:t>
            </a:r>
            <a:r>
              <a:rPr lang="pt-BR" sz="6000" err="1"/>
              <a:t>init</a:t>
            </a:r>
            <a:r>
              <a:rPr lang="pt-BR" sz="6000"/>
              <a:t> </a:t>
            </a:r>
            <a:br>
              <a:rPr lang="pt-BR" sz="6000"/>
            </a:br>
            <a:r>
              <a:rPr lang="pt-BR" sz="6000"/>
              <a:t> </a:t>
            </a:r>
            <a:r>
              <a:rPr lang="pt-BR" sz="6000" err="1"/>
              <a:t>versionando</a:t>
            </a:r>
            <a:r>
              <a:rPr lang="pt-BR" sz="6000"/>
              <a:t> na</a:t>
            </a:r>
            <a:br>
              <a:rPr lang="pt-BR" sz="6000"/>
            </a:br>
            <a:r>
              <a:rPr lang="pt-BR" sz="6000"/>
              <a:t> prática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CEBC8-B5D2-4663-84B1-CDA0A6AD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0" y="1160911"/>
            <a:ext cx="1359354" cy="1359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F5A100-F22C-40C9-AAA7-10472D47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8" y="1822320"/>
            <a:ext cx="3590084" cy="149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073624" y="1550125"/>
            <a:ext cx="6946499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/>
              <a:t>Linu</a:t>
            </a:r>
            <a:r>
              <a:rPr lang="pt-BR" sz="1600" strike="sngStrike" dirty="0" err="1"/>
              <a:t>x</a:t>
            </a:r>
            <a:r>
              <a:rPr lang="pt-BR" sz="1600" dirty="0" err="1"/>
              <a:t>s</a:t>
            </a:r>
            <a:r>
              <a:rPr lang="en" sz="1600" dirty="0"/>
              <a:t> </a:t>
            </a:r>
            <a:r>
              <a:rPr lang="en" sz="1600" dirty="0" err="1"/>
              <a:t>resolveu</a:t>
            </a:r>
            <a:r>
              <a:rPr lang="en" sz="1600" dirty="0"/>
              <a:t> </a:t>
            </a:r>
            <a:r>
              <a:rPr lang="en" sz="1600" dirty="0" err="1"/>
              <a:t>criar</a:t>
            </a:r>
            <a:r>
              <a:rPr lang="en" sz="1600" dirty="0"/>
              <a:t> </a:t>
            </a:r>
            <a:r>
              <a:rPr lang="en" sz="1600" dirty="0" err="1"/>
              <a:t>seu</a:t>
            </a:r>
            <a:r>
              <a:rPr lang="en" sz="1600" dirty="0"/>
              <a:t> </a:t>
            </a:r>
            <a:r>
              <a:rPr lang="en" sz="1600" dirty="0" err="1"/>
              <a:t>próprio</a:t>
            </a:r>
            <a:r>
              <a:rPr lang="en" sz="1600" dirty="0"/>
              <a:t> </a:t>
            </a:r>
            <a:r>
              <a:rPr lang="pt-BR" sz="1600" dirty="0"/>
              <a:t>sistema de controle de versão distribuído com a filosofia open </a:t>
            </a:r>
            <a:r>
              <a:rPr lang="pt-BR" sz="1600" dirty="0" err="1"/>
              <a:t>source</a:t>
            </a:r>
            <a:r>
              <a:rPr lang="pt-BR" sz="1600" dirty="0"/>
              <a:t> e o modelo de versionamento é descentralizado (não há exatamente um fluxo central, e quando ele existe, não deve ser alterado, recebendo apenas </a:t>
            </a:r>
            <a:r>
              <a:rPr lang="pt-BR" sz="1600" i="1" dirty="0"/>
              <a:t>merges</a:t>
            </a:r>
            <a:r>
              <a:rPr lang="pt-BR" sz="1600" dirty="0"/>
              <a:t> de outros fluxos de desenvolvimento) e o envio de arquivos é em duas fases:</a:t>
            </a:r>
          </a:p>
          <a:p>
            <a:pPr fontAlgn="base"/>
            <a:r>
              <a:rPr lang="pt-BR" sz="1400" b="1" dirty="0" err="1"/>
              <a:t>Commit</a:t>
            </a:r>
            <a:r>
              <a:rPr lang="pt-BR" sz="1400" dirty="0"/>
              <a:t>, fase em que as alterações são armazenadas apenas localmente;</a:t>
            </a:r>
          </a:p>
          <a:p>
            <a:pPr fontAlgn="base"/>
            <a:r>
              <a:rPr lang="pt-BR" sz="1400" b="1" dirty="0" err="1"/>
              <a:t>Push</a:t>
            </a:r>
            <a:r>
              <a:rPr lang="pt-BR" sz="1400" dirty="0"/>
              <a:t>, fase em que as alterações são enviadas para um servidor que concentra todos os conjuntos de alterações (chamados de </a:t>
            </a:r>
            <a:r>
              <a:rPr lang="pt-BR" sz="1400" i="1" dirty="0" err="1"/>
              <a:t>changesets</a:t>
            </a:r>
            <a:r>
              <a:rPr lang="pt-BR" sz="1400" dirty="0"/>
              <a:t>) que podem ser recombinados entre si livremente.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Wtf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social?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B606E9-1F46-4E58-B351-733CACA3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Github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3062C-9248-45E9-9E5D-7F5C95EC1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Adesivos do </a:t>
            </a:r>
            <a:r>
              <a:rPr lang="pt-BR" sz="2400" dirty="0" err="1"/>
              <a:t>Octocat</a:t>
            </a:r>
            <a:r>
              <a:rPr lang="pt-BR" sz="2400" dirty="0"/>
              <a:t>         </a:t>
            </a:r>
            <a:r>
              <a:rPr lang="pt-BR" sz="2400" dirty="0">
                <a:sym typeface="Wingdings" panose="05000000000000000000" pitchFamily="2" charset="2"/>
              </a:rPr>
              <a:t></a:t>
            </a:r>
            <a:endParaRPr lang="pt-BR" sz="2400"/>
          </a:p>
          <a:p>
            <a:r>
              <a:rPr lang="pt-BR" sz="2400" dirty="0"/>
              <a:t>Empresas</a:t>
            </a:r>
          </a:p>
          <a:p>
            <a:r>
              <a:rPr lang="pt-BR" sz="2400" dirty="0"/>
              <a:t>Times Pequenos</a:t>
            </a:r>
          </a:p>
          <a:p>
            <a:r>
              <a:rPr lang="pt-BR" sz="2400" err="1"/>
              <a:t>Issues</a:t>
            </a:r>
            <a:endParaRPr lang="pt-BR" sz="2400"/>
          </a:p>
          <a:p>
            <a:r>
              <a:rPr lang="pt-BR" sz="2400" err="1"/>
              <a:t>Prs</a:t>
            </a:r>
            <a:endParaRPr lang="pt-BR" sz="2400"/>
          </a:p>
          <a:p>
            <a:r>
              <a:rPr lang="pt-BR" sz="2400" dirty="0" err="1"/>
              <a:t>Forks</a:t>
            </a:r>
            <a:r>
              <a:rPr lang="pt-BR" sz="2400" dirty="0"/>
              <a:t>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4549-4F95-4EFE-825D-CF9B83B7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8" y="1267077"/>
            <a:ext cx="1069695" cy="10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usar?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43187" y="2966773"/>
            <a:ext cx="576730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Manda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jobs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75CC64B-D8EF-4958-873D-198A4860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C8EF2CF-E8CB-4D08-8954-D7EA0832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EBF020-631F-4ACC-82A8-A709B82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97957" y="2897425"/>
            <a:ext cx="483595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portfólio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1452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668580" y="1913838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000000"/>
                </a:solidFill>
              </a:rPr>
              <a:t>OLÁ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294967295"/>
          </p:nvPr>
        </p:nvSpPr>
        <p:spPr>
          <a:xfrm>
            <a:off x="690800" y="3312449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Sou Ynoã Pedro, Desenvolvedor de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 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Graduando na Uni7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Estou pelas redes no </a:t>
            </a:r>
            <a:r>
              <a:rPr lang="en" sz="1800">
                <a:solidFill>
                  <a:srgbClr val="FFFFFF"/>
                </a:solidFill>
              </a:rPr>
              <a:t>@</a:t>
            </a:r>
            <a:r>
              <a:rPr lang="pt-BR" sz="1800" err="1">
                <a:solidFill>
                  <a:srgbClr val="FFFFFF"/>
                </a:solidFill>
              </a:rPr>
              <a:t>ypedroo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" name="Google Shape;76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B7639A-8E86-43B0-893A-61532FAD63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4" y="3782214"/>
            <a:ext cx="494071" cy="339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2BB513-887D-4BC0-BACF-9EB838212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5" y="3756204"/>
            <a:ext cx="339295" cy="339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210DE0-3C1F-486B-8CF6-74BF2EFDD6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8" y="3793495"/>
            <a:ext cx="338245" cy="305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B4DE70-9DB5-4922-846F-44A858DDB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8" y="3795879"/>
            <a:ext cx="303389" cy="303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DEC468-124D-4BA8-8295-6702ED8D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0" r="3792"/>
          <a:stretch/>
        </p:blipFill>
        <p:spPr>
          <a:xfrm>
            <a:off x="0" y="0"/>
            <a:ext cx="9144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226995-C709-45AF-82A6-D4E5AD519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1" r="11096"/>
          <a:stretch/>
        </p:blipFill>
        <p:spPr>
          <a:xfrm>
            <a:off x="6421" y="6421"/>
            <a:ext cx="91440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FAD900"/>
                </a:solidFill>
              </a:rPr>
              <a:t>motivos de</a:t>
            </a:r>
            <a:br>
              <a:rPr lang="pt-BR" sz="8000">
                <a:solidFill>
                  <a:srgbClr val="FAD900"/>
                </a:solidFill>
              </a:rPr>
            </a:br>
            <a:r>
              <a:rPr lang="pt-BR" sz="8000">
                <a:solidFill>
                  <a:srgbClr val="FAD900"/>
                </a:solidFill>
              </a:rPr>
              <a:t>aprender?</a:t>
            </a:r>
            <a:endParaRPr sz="800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41500" y="2549082"/>
            <a:ext cx="5410688" cy="23051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Comunidade </a:t>
            </a:r>
          </a:p>
          <a:p>
            <a:pPr lvl="0" algn="ctr"/>
            <a:r>
              <a:rPr lang="pt-BR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open </a:t>
            </a:r>
            <a:r>
              <a:rPr lang="pt-BR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source</a:t>
            </a:r>
            <a:endParaRPr b="0" i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298569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4.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famoso </a:t>
            </a:r>
            <a:r>
              <a:rPr lang="pt-BR" dirty="0" err="1"/>
              <a:t>basics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Vamo</a:t>
            </a:r>
            <a:r>
              <a:rPr lang="pt-BR" dirty="0"/>
              <a:t> começar a </a:t>
            </a:r>
            <a:r>
              <a:rPr lang="pt-BR" dirty="0" err="1"/>
              <a:t>por</a:t>
            </a:r>
            <a:r>
              <a:rPr lang="pt-BR" dirty="0"/>
              <a:t> a mão na massa.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– fluxo de trabalho</a:t>
            </a:r>
            <a:endParaRPr dirty="0"/>
          </a:p>
        </p:txBody>
      </p:sp>
      <p:sp>
        <p:nvSpPr>
          <p:cNvPr id="193" name="Google Shape;193;p27"/>
          <p:cNvSpPr/>
          <p:nvPr/>
        </p:nvSpPr>
        <p:spPr>
          <a:xfrm rot="-152142">
            <a:off x="1001874" y="2121734"/>
            <a:ext cx="2264818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Working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directory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194" name="Google Shape;194;p27"/>
          <p:cNvSpPr/>
          <p:nvPr/>
        </p:nvSpPr>
        <p:spPr>
          <a:xfrm rot="-151954">
            <a:off x="3345821" y="2005783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Stage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195" name="Google Shape;195;p27"/>
          <p:cNvSpPr/>
          <p:nvPr/>
        </p:nvSpPr>
        <p:spPr>
          <a:xfrm rot="-151954">
            <a:off x="5945277" y="1852026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HEAD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E91CFB4-4A43-45AD-8089-5FB871107CE8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3265583" y="2952607"/>
            <a:ext cx="630183" cy="3912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8C3574-D6B3-4406-98D8-EFB5D0FAFB0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 flipV="1">
            <a:off x="5653049" y="2798850"/>
            <a:ext cx="842173" cy="760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E2908-261D-4B06-B157-A580B0BCB5DA}"/>
              </a:ext>
            </a:extLst>
          </p:cNvPr>
          <p:cNvSpPr txBox="1"/>
          <p:nvPr/>
        </p:nvSpPr>
        <p:spPr>
          <a:xfrm>
            <a:off x="3244691" y="2734055"/>
            <a:ext cx="5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Sniglet" panose="020B0604020202020204" charset="0"/>
              </a:rPr>
              <a:t>add</a:t>
            </a:r>
            <a:endParaRPr lang="pt-BR">
              <a:latin typeface="Sniglet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F87828-A6FD-41F7-B94A-29139A8A3661}"/>
              </a:ext>
            </a:extLst>
          </p:cNvPr>
          <p:cNvSpPr txBox="1"/>
          <p:nvPr/>
        </p:nvSpPr>
        <p:spPr>
          <a:xfrm rot="21207009">
            <a:off x="5603398" y="2569082"/>
            <a:ext cx="87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Sniglet" panose="020B0604020202020204" charset="0"/>
              </a:rPr>
              <a:t>commit</a:t>
            </a:r>
            <a:endParaRPr lang="pt-BR">
              <a:latin typeface="Sniglet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body" idx="4294967295"/>
          </p:nvPr>
        </p:nvSpPr>
        <p:spPr>
          <a:xfrm>
            <a:off x="3733066" y="2373264"/>
            <a:ext cx="5323849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--global user.name.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–global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user.email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init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“Iniciar um repositório.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clone – “Clonar um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pull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“Baixar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ultimas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atualizações do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–v “Listar o caminho do servidor”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set-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url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origin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/caminho do repositório/ “Adicionar ou alterar servidor Remoto”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add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nome_do_arquivo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ou “.” “Adicionar arquivos ao index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-m “Confirmar mudanças”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push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“Enviar mudanças ao HEAD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status “Verificar status do repositório”</a:t>
            </a:r>
            <a:endParaRPr lang="pt-BR" sz="1200" dirty="0">
              <a:solidFill>
                <a:schemeClr val="bg1"/>
              </a:solidFill>
              <a:sym typeface="Bangers"/>
            </a:endParaRP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diff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 “Verificar alterações de acordo com ultimo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reset HEAD “Desfazer alterações no index”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6000">
              <a:solidFill>
                <a:srgbClr val="FFFFFF"/>
              </a:solidFill>
              <a:latin typeface="Bangers"/>
              <a:sym typeface="Bangers"/>
            </a:endParaRPr>
          </a:p>
        </p:txBody>
      </p:sp>
      <p:sp>
        <p:nvSpPr>
          <p:cNvPr id="5" name="Google Shape;240;p33">
            <a:extLst>
              <a:ext uri="{FF2B5EF4-FFF2-40B4-BE49-F238E27FC236}">
                <a16:creationId xmlns:a16="http://schemas.microsoft.com/office/drawing/2014/main" id="{796C1D91-5087-41D3-876C-25B8117374FD}"/>
              </a:ext>
            </a:extLst>
          </p:cNvPr>
          <p:cNvSpPr txBox="1">
            <a:spLocks/>
          </p:cNvSpPr>
          <p:nvPr/>
        </p:nvSpPr>
        <p:spPr>
          <a:xfrm>
            <a:off x="424543" y="805700"/>
            <a:ext cx="3145237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The  </a:t>
            </a:r>
            <a:r>
              <a:rPr lang="pt-BR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basics</a:t>
            </a: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.</a:t>
            </a:r>
          </a:p>
          <a:p>
            <a:pPr marL="0" indent="0">
              <a:buFont typeface="Sniglet"/>
              <a:buNone/>
            </a:pPr>
            <a:endParaRPr lang="pt-BR" sz="6000">
              <a:solidFill>
                <a:srgbClr val="FFFFFF"/>
              </a:solidFill>
              <a:latin typeface="Bangers"/>
              <a:sym typeface="Banger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– ramificando o código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9D6FB24-3F36-4361-A66C-0CCE2840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93" y="2079342"/>
            <a:ext cx="4096893" cy="1773863"/>
          </a:xfrm>
        </p:spPr>
        <p:txBody>
          <a:bodyPr/>
          <a:lstStyle/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“-b”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–d </a:t>
            </a:r>
            <a:r>
              <a:rPr lang="pt-BR" sz="2000" dirty="0" err="1"/>
              <a:t>nome_branch</a:t>
            </a:r>
            <a:endParaRPr lang="pt-BR" sz="2000" dirty="0"/>
          </a:p>
        </p:txBody>
      </p:sp>
      <p:pic>
        <p:nvPicPr>
          <p:cNvPr id="8" name="Picture 2" descr="https://cdn.dribbble.com/users/37261/screenshots/2564987/git.jpg">
            <a:extLst>
              <a:ext uri="{FF2B5EF4-FFF2-40B4-BE49-F238E27FC236}">
                <a16:creationId xmlns:a16="http://schemas.microsoft.com/office/drawing/2014/main" id="{8DF96DE0-4895-4D67-BC37-C3366C99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824854"/>
            <a:ext cx="3216545" cy="2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5.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Your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shine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Primeiro projeto </a:t>
            </a:r>
            <a:r>
              <a:rPr lang="pt-BR" dirty="0" err="1"/>
              <a:t>lets</a:t>
            </a:r>
            <a:r>
              <a:rPr lang="pt-BR" dirty="0"/>
              <a:t> go.</a:t>
            </a:r>
            <a:endParaRPr dirty="0"/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7F18667-64B6-4FAA-957C-BAF0318DF155}"/>
              </a:ext>
            </a:extLst>
          </p:cNvPr>
          <p:cNvSpPr/>
          <p:nvPr/>
        </p:nvSpPr>
        <p:spPr>
          <a:xfrm>
            <a:off x="7665750" y="2239450"/>
            <a:ext cx="405550" cy="39879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2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C95587-442C-439B-B988-CC9FFA9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28" y="2153383"/>
            <a:ext cx="2598945" cy="8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AE9989-5A34-4A62-82A6-D3F9DEE1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Agenda</a:t>
            </a:r>
            <a:endParaRPr sz="400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917525" y="1681038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Tell</a:t>
            </a:r>
            <a:r>
              <a:rPr lang="pt-BR" sz="2400">
                <a:solidFill>
                  <a:srgbClr val="000000"/>
                </a:solidFill>
              </a:rPr>
              <a:t> me </a:t>
            </a:r>
            <a:r>
              <a:rPr lang="pt-BR" sz="2400" err="1">
                <a:solidFill>
                  <a:srgbClr val="000000"/>
                </a:solidFill>
              </a:rPr>
              <a:t>whyyy</a:t>
            </a:r>
            <a:r>
              <a:rPr lang="pt-BR" sz="2400">
                <a:solidFill>
                  <a:srgbClr val="000000"/>
                </a:solidFill>
              </a:rPr>
              <a:t> (</a:t>
            </a:r>
            <a:r>
              <a:rPr lang="pt-BR" sz="2400" err="1">
                <a:solidFill>
                  <a:srgbClr val="000000"/>
                </a:solidFill>
              </a:rPr>
              <a:t>Hello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bsb</a:t>
            </a:r>
            <a:r>
              <a:rPr lang="pt-BR" sz="2400">
                <a:solidFill>
                  <a:srgbClr val="000000"/>
                </a:solidFill>
              </a:rPr>
              <a:t>)</a:t>
            </a: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Git</a:t>
            </a:r>
            <a:r>
              <a:rPr lang="pt-BR" sz="2400">
                <a:solidFill>
                  <a:srgbClr val="000000"/>
                </a:solidFill>
              </a:rPr>
              <a:t> em si</a:t>
            </a: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Code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is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now</a:t>
            </a:r>
            <a:r>
              <a:rPr lang="pt-BR" sz="2400">
                <a:solidFill>
                  <a:srgbClr val="000000"/>
                </a:solidFill>
              </a:rPr>
              <a:t> Social?</a:t>
            </a:r>
          </a:p>
          <a:p>
            <a:pPr marL="171450" indent="-171450"/>
            <a:r>
              <a:rPr lang="pt-BR" sz="2400">
                <a:solidFill>
                  <a:srgbClr val="000000"/>
                </a:solidFill>
              </a:rPr>
              <a:t>O famoso </a:t>
            </a:r>
            <a:r>
              <a:rPr lang="pt-BR" sz="2400" err="1">
                <a:solidFill>
                  <a:srgbClr val="000000"/>
                </a:solidFill>
              </a:rPr>
              <a:t>basics</a:t>
            </a:r>
            <a:endParaRPr lang="pt-BR" sz="2400">
              <a:solidFill>
                <a:srgbClr val="000000"/>
              </a:solidFill>
            </a:endParaRP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Your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turn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to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shine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my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fella</a:t>
            </a: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A84FD3-D532-42E7-B0ED-BAE329D7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99" y="884013"/>
            <a:ext cx="2143125" cy="21431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135" name="Google Shape;135;p20" descr="1.jpg"/>
          <p:cNvPicPr preferRelativeResize="0"/>
          <p:nvPr/>
        </p:nvPicPr>
        <p:blipFill rotWithShape="1">
          <a:blip r:embed="rId3">
            <a:alphaModFix/>
          </a:blip>
          <a:srcRect l="5608" r="38142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{D5F4B57E-0BEC-4AD5-81AE-1AEFF64F6E3C}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80DA-7BA7-4F84-B5D3-7647D1086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10EA5-FA35-4454-B1ED-0F3BF6A6F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4858A2-4A8D-49F2-9EFF-12A3C2E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02" y="-115901"/>
            <a:ext cx="49491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65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12" name="Google Shape;212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1.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Tell</a:t>
            </a:r>
            <a:r>
              <a:rPr lang="pt-BR"/>
              <a:t> me </a:t>
            </a:r>
            <a:r>
              <a:rPr lang="pt-BR" err="1"/>
              <a:t>whyyy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Git</a:t>
            </a:r>
            <a:r>
              <a:rPr lang="pt-BR"/>
              <a:t> o que por que e como.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https://www.google.com/fonts#UsePlace:use/Collection:Sniglet|Bangers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50" y="30359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268" name="Google Shape;268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275" name="Google Shape;275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78" name="Google Shape;278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283" name="Google Shape;283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287" name="Google Shape;287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93" name="Google Shape;293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14" name="Google Shape;314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17" name="Google Shape;317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21" name="Google Shape;321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25" name="Google Shape;325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34" name="Google Shape;334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37" name="Google Shape;33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40" name="Google Shape;340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43" name="Google Shape;343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46" name="Google Shape;346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51" name="Google Shape;351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54" name="Google Shape;354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59" name="Google Shape;359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62" name="Google Shape;362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368" name="Google Shape;368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71" name="Google Shape;371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377" name="Google Shape;377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383" name="Google Shape;383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91" name="Google Shape;391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94" name="Google Shape;394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97" name="Google Shape;397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01" name="Google Shape;401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04" name="Google Shape;404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10" name="Google Shape;410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15" name="Google Shape;415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18" name="Google Shape;418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22" name="Google Shape;4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25" name="Google Shape;425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31" name="Google Shape;431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34" name="Google Shape;434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39" name="Google Shape;439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43" name="Google Shape;443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46" name="Google Shape;446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0" name="Google Shape;450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6" name="Google Shape;456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59" name="Google Shape;459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6" name="Google Shape;466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9" name="Google Shape;469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75" name="Google Shape;475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79" name="Google Shape;479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86" name="Google Shape;486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91" name="Google Shape;491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96" name="Google Shape;496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02" name="Google Shape;502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06" name="Google Shape;506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10" name="Google Shape;510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16" name="Google Shape;516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22" name="Google Shape;522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25" name="Google Shape;525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33" name="Google Shape;533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39" name="Google Shape;5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1" name="Google Shape;541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43" name="Google Shape;54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7"/>
          <p:cNvGrpSpPr/>
          <p:nvPr/>
        </p:nvGrpSpPr>
        <p:grpSpPr>
          <a:xfrm>
            <a:off x="6802872" y="2574671"/>
            <a:ext cx="1075937" cy="1047989"/>
            <a:chOff x="5926225" y="921350"/>
            <a:chExt cx="517800" cy="504350"/>
          </a:xfrm>
        </p:grpSpPr>
        <p:sp>
          <p:nvSpPr>
            <p:cNvPr id="547" name="Google Shape;54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ior, parede, pessoa, texto&#10;&#10;Descrição gerada automaticamente">
            <a:extLst>
              <a:ext uri="{FF2B5EF4-FFF2-40B4-BE49-F238E27FC236}">
                <a16:creationId xmlns:a16="http://schemas.microsoft.com/office/drawing/2014/main" id="{E0A67280-0DAB-40E8-BC92-DC94C69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Na empresa X imagine o cenário de uma planilha de gastos:</a:t>
            </a:r>
          </a:p>
          <a:p>
            <a:pPr marL="0" indent="0">
              <a:buNone/>
            </a:pPr>
            <a:r>
              <a:rPr lang="pt-BR">
                <a:solidFill>
                  <a:srgbClr val="7030A0"/>
                </a:solidFill>
              </a:rPr>
              <a:t>Versao1.xlsx</a:t>
            </a:r>
          </a:p>
          <a:p>
            <a:pPr marL="0" indent="0">
              <a:buNone/>
            </a:pPr>
            <a:r>
              <a:rPr lang="pt-BR">
                <a:solidFill>
                  <a:schemeClr val="tx2">
                    <a:lumMod val="25000"/>
                  </a:schemeClr>
                </a:solidFill>
              </a:rPr>
              <a:t>Versao2.xlsx </a:t>
            </a:r>
          </a:p>
          <a:p>
            <a:pPr marL="0" indent="0">
              <a:buNone/>
            </a:pPr>
            <a:r>
              <a:rPr lang="pt-BR">
                <a:solidFill>
                  <a:srgbClr val="00B050"/>
                </a:solidFill>
              </a:rPr>
              <a:t>Versao3.xlsx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Com que versão vou vai trabalhar? Qual a mais atual ? Qual não deve ser mexida?</a:t>
            </a:r>
          </a:p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Isso é uma situação que também acontece com desenvolvedores.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5729035" y="1556174"/>
            <a:ext cx="2295300" cy="287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Nessa situação teríamos diversas versões do mesmo programa sendo desenvolvidas e como testaríamos o código que está sendo feito? E quem teria histórico do que foi feito?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dedos de história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Visando resolver esse problemas surgiram algumas soluções para controle de versão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Centralizadas(1 repositório e todo mundo nele) como: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E distribuídos(Onde cada </a:t>
            </a:r>
            <a:r>
              <a:rPr lang="pt-BR" sz="2400" err="1"/>
              <a:t>Dev</a:t>
            </a:r>
            <a:r>
              <a:rPr lang="pt-BR" sz="2400"/>
              <a:t> mantém seu repositório)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sz="24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F00F2C-E072-4581-8DE3-B312AA89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2" y="2928528"/>
            <a:ext cx="477405" cy="3966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F029F2-09D5-4C9B-AA7A-DFC7166B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31" y="2901483"/>
            <a:ext cx="691712" cy="44467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4F22AF0-A643-4E13-8948-43CDE5685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636" y="3691981"/>
            <a:ext cx="1330504" cy="398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em si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, irmão?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nus torvalds git">
            <a:extLst>
              <a:ext uri="{FF2B5EF4-FFF2-40B4-BE49-F238E27FC236}">
                <a16:creationId xmlns:a16="http://schemas.microsoft.com/office/drawing/2014/main" id="{707F6296-FEE1-4A6F-BE15-7D3ACD87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2550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Apresentação na tela (16:9)</PresentationFormat>
  <Paragraphs>174</Paragraphs>
  <Slides>46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Bangers</vt:lpstr>
      <vt:lpstr>Sniglet</vt:lpstr>
      <vt:lpstr>Arial</vt:lpstr>
      <vt:lpstr>Jachimo template</vt:lpstr>
      <vt:lpstr>                                   Git init   versionando na  prática</vt:lpstr>
      <vt:lpstr>OLÁ</vt:lpstr>
      <vt:lpstr>Agenda</vt:lpstr>
      <vt:lpstr>1. Tell me whyyy</vt:lpstr>
      <vt:lpstr>Apresentação do PowerPoint</vt:lpstr>
      <vt:lpstr>O problema</vt:lpstr>
      <vt:lpstr>2 dedos de história</vt:lpstr>
      <vt:lpstr>2. Git em si</vt:lpstr>
      <vt:lpstr>Apresentação do PowerPoint</vt:lpstr>
      <vt:lpstr>Apresentação do PowerPoint</vt:lpstr>
      <vt:lpstr>Wtf git</vt:lpstr>
      <vt:lpstr>3. Code is social?</vt:lpstr>
      <vt:lpstr>Apresentação do PowerPoint</vt:lpstr>
      <vt:lpstr>Github</vt:lpstr>
      <vt:lpstr>motivos usar?</vt:lpstr>
      <vt:lpstr>Apresentação do PowerPoint</vt:lpstr>
      <vt:lpstr>Apresentação do PowerPoint</vt:lpstr>
      <vt:lpstr>Apresentação do PowerPoint</vt:lpstr>
      <vt:lpstr>motivos de aprender?</vt:lpstr>
      <vt:lpstr>Apresentação do PowerPoint</vt:lpstr>
      <vt:lpstr>Apresentação do PowerPoint</vt:lpstr>
      <vt:lpstr>motivos de aprender?</vt:lpstr>
      <vt:lpstr>4. O famoso basics</vt:lpstr>
      <vt:lpstr>Git flow – fluxo de trabalho</vt:lpstr>
      <vt:lpstr>Apresentação do PowerPoint</vt:lpstr>
      <vt:lpstr>branches – ramificando o código</vt:lpstr>
      <vt:lpstr>5. Your time to shine</vt:lpstr>
      <vt:lpstr>Apresentação do PowerPoint</vt:lpstr>
      <vt:lpstr>Apresentação do PowerPoint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Git init   versionando na  prática</dc:title>
  <cp:lastModifiedBy>Ynoã Pedro</cp:lastModifiedBy>
  <cp:revision>33</cp:revision>
  <dcterms:modified xsi:type="dcterms:W3CDTF">2019-05-28T02:48:21Z</dcterms:modified>
</cp:coreProperties>
</file>