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3"/>
  </p:notesMasterIdLst>
  <p:sldIdLst>
    <p:sldId id="256" r:id="rId2"/>
    <p:sldId id="258" r:id="rId3"/>
    <p:sldId id="257" r:id="rId4"/>
    <p:sldId id="259" r:id="rId5"/>
    <p:sldId id="284" r:id="rId6"/>
    <p:sldId id="287" r:id="rId7"/>
    <p:sldId id="261" r:id="rId8"/>
    <p:sldId id="293" r:id="rId9"/>
    <p:sldId id="288" r:id="rId10"/>
    <p:sldId id="260" r:id="rId11"/>
    <p:sldId id="263" r:id="rId12"/>
    <p:sldId id="294" r:id="rId13"/>
    <p:sldId id="295" r:id="rId14"/>
    <p:sldId id="296" r:id="rId15"/>
    <p:sldId id="262" r:id="rId16"/>
    <p:sldId id="289" r:id="rId17"/>
    <p:sldId id="290" r:id="rId18"/>
    <p:sldId id="291" r:id="rId19"/>
    <p:sldId id="292" r:id="rId20"/>
    <p:sldId id="297" r:id="rId21"/>
    <p:sldId id="298" r:id="rId22"/>
    <p:sldId id="299" r:id="rId23"/>
    <p:sldId id="316" r:id="rId24"/>
    <p:sldId id="300" r:id="rId25"/>
    <p:sldId id="318" r:id="rId26"/>
    <p:sldId id="272" r:id="rId27"/>
    <p:sldId id="278" r:id="rId28"/>
    <p:sldId id="305" r:id="rId29"/>
    <p:sldId id="304" r:id="rId30"/>
    <p:sldId id="314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5" r:id="rId40"/>
    <p:sldId id="280" r:id="rId41"/>
    <p:sldId id="279" r:id="rId42"/>
  </p:sldIdLst>
  <p:sldSz cx="9144000" cy="5143500" type="screen16x9"/>
  <p:notesSz cx="6858000" cy="9144000"/>
  <p:embeddedFontLst>
    <p:embeddedFont>
      <p:font typeface="Bangers" panose="020B0604020202020204" charset="0"/>
      <p:regular r:id="rId44"/>
    </p:embeddedFont>
    <p:embeddedFont>
      <p:font typeface="Sniglet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noã Pedro" initials="YP" lastIdx="1" clrIdx="0">
    <p:extLst>
      <p:ext uri="{19B8F6BF-5375-455C-9EA6-DF929625EA0E}">
        <p15:presenceInfo xmlns:p15="http://schemas.microsoft.com/office/powerpoint/2012/main" userId="d95181980dfaa9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0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ECA38-0C48-42B8-8C97-4ECC36C698D2}" v="1" dt="2019-05-27T15:47:49.634"/>
    <p1510:client id="{90097BB0-D37D-4038-9480-1D21CC6E3A2A}" v="1" dt="2019-05-27T18:40:29.373"/>
    <p1510:client id="{BF335E45-9B73-44DD-B09E-8BC95D2FD402}" v="128" dt="2019-05-28T03:34:42.104"/>
  </p1510:revLst>
</p1510:revInfo>
</file>

<file path=ppt/tableStyles.xml><?xml version="1.0" encoding="utf-8"?>
<a:tblStyleLst xmlns:a="http://schemas.openxmlformats.org/drawingml/2006/main" def="{D5F4B57E-0BEC-4AD5-81AE-1AEFF64F6E3C}">
  <a:tblStyle styleId="{D5F4B57E-0BEC-4AD5-81AE-1AEFF64F6E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noã Pedro" userId="d95181980dfaa900" providerId="Windows Live" clId="Web-{519ECA38-0C48-42B8-8C97-4ECC36C698D2}"/>
    <pc:docChg chg="modSld">
      <pc:chgData name="Ynoã Pedro" userId="d95181980dfaa900" providerId="Windows Live" clId="Web-{519ECA38-0C48-42B8-8C97-4ECC36C698D2}" dt="2019-05-27T15:47:55.665" v="17" actId="14100"/>
      <pc:docMkLst>
        <pc:docMk/>
      </pc:docMkLst>
      <pc:sldChg chg="addSp delSp modSp">
        <pc:chgData name="Ynoã Pedro" userId="d95181980dfaa900" providerId="Windows Live" clId="Web-{519ECA38-0C48-42B8-8C97-4ECC36C698D2}" dt="2019-05-27T15:43:33.978" v="3" actId="1076"/>
        <pc:sldMkLst>
          <pc:docMk/>
          <pc:sldMk cId="0" sldId="261"/>
        </pc:sldMkLst>
        <pc:picChg chg="add mod">
          <ac:chgData name="Ynoã Pedro" userId="d95181980dfaa900" providerId="Windows Live" clId="Web-{519ECA38-0C48-42B8-8C97-4ECC36C698D2}" dt="2019-05-27T15:43:33.978" v="3" actId="1076"/>
          <ac:picMkLst>
            <pc:docMk/>
            <pc:sldMk cId="0" sldId="261"/>
            <ac:picMk id="4" creationId="{C4F22AF0-A643-4E13-8948-43CDE5685D05}"/>
          </ac:picMkLst>
        </pc:picChg>
        <pc:picChg chg="del">
          <ac:chgData name="Ynoã Pedro" userId="d95181980dfaa900" providerId="Windows Live" clId="Web-{519ECA38-0C48-42B8-8C97-4ECC36C698D2}" dt="2019-05-27T15:43:26.509" v="1"/>
          <ac:picMkLst>
            <pc:docMk/>
            <pc:sldMk cId="0" sldId="261"/>
            <ac:picMk id="5" creationId="{FC760443-39FE-443F-B250-9B12122D5750}"/>
          </ac:picMkLst>
        </pc:picChg>
      </pc:sldChg>
      <pc:sldChg chg="modSp">
        <pc:chgData name="Ynoã Pedro" userId="d95181980dfaa900" providerId="Windows Live" clId="Web-{519ECA38-0C48-42B8-8C97-4ECC36C698D2}" dt="2019-05-27T15:47:55.665" v="17" actId="14100"/>
        <pc:sldMkLst>
          <pc:docMk/>
          <pc:sldMk cId="2323460143" sldId="297"/>
        </pc:sldMkLst>
        <pc:picChg chg="mod modCrop">
          <ac:chgData name="Ynoã Pedro" userId="d95181980dfaa900" providerId="Windows Live" clId="Web-{519ECA38-0C48-42B8-8C97-4ECC36C698D2}" dt="2019-05-27T15:47:55.665" v="17" actId="14100"/>
          <ac:picMkLst>
            <pc:docMk/>
            <pc:sldMk cId="2323460143" sldId="297"/>
            <ac:picMk id="2" creationId="{C2DEC468-124D-4BA8-8295-6702ED8D4A53}"/>
          </ac:picMkLst>
        </pc:picChg>
      </pc:sldChg>
      <pc:sldChg chg="addSp delSp modSp">
        <pc:chgData name="Ynoã Pedro" userId="d95181980dfaa900" providerId="Windows Live" clId="Web-{519ECA38-0C48-42B8-8C97-4ECC36C698D2}" dt="2019-05-27T15:46:52.697" v="11" actId="1076"/>
        <pc:sldMkLst>
          <pc:docMk/>
          <pc:sldMk cId="1992762403" sldId="298"/>
        </pc:sldMkLst>
        <pc:picChg chg="add del mod modCrop">
          <ac:chgData name="Ynoã Pedro" userId="d95181980dfaa900" providerId="Windows Live" clId="Web-{519ECA38-0C48-42B8-8C97-4ECC36C698D2}" dt="2019-05-27T15:46:52.697" v="11" actId="1076"/>
          <ac:picMkLst>
            <pc:docMk/>
            <pc:sldMk cId="1992762403" sldId="298"/>
            <ac:picMk id="2" creationId="{C7226995-C709-45AF-82A6-D4E5AD519890}"/>
          </ac:picMkLst>
        </pc:picChg>
      </pc:sldChg>
    </pc:docChg>
  </pc:docChgLst>
  <pc:docChgLst>
    <pc:chgData name="Ynoã Pedro" userId="d95181980dfaa900" providerId="LiveId" clId="{BF335E45-9B73-44DD-B09E-8BC95D2FD402}"/>
    <pc:docChg chg="undo custSel addSld delSld modSld sldOrd">
      <pc:chgData name="Ynoã Pedro" userId="d95181980dfaa900" providerId="LiveId" clId="{BF335E45-9B73-44DD-B09E-8BC95D2FD402}" dt="2019-05-28T03:35:07.597" v="898" actId="20577"/>
      <pc:docMkLst>
        <pc:docMk/>
      </pc:docMkLst>
      <pc:sldChg chg="modSp">
        <pc:chgData name="Ynoã Pedro" userId="d95181980dfaa900" providerId="LiveId" clId="{BF335E45-9B73-44DD-B09E-8BC95D2FD402}" dt="2019-05-27T01:24:28.671" v="224" actId="20577"/>
        <pc:sldMkLst>
          <pc:docMk/>
          <pc:sldMk cId="0" sldId="257"/>
        </pc:sldMkLst>
        <pc:spChg chg="mod">
          <ac:chgData name="Ynoã Pedro" userId="d95181980dfaa900" providerId="LiveId" clId="{BF335E45-9B73-44DD-B09E-8BC95D2FD402}" dt="2019-05-27T01:24:28.671" v="224" actId="20577"/>
          <ac:spMkLst>
            <pc:docMk/>
            <pc:sldMk cId="0" sldId="257"/>
            <ac:spMk id="68" creationId="{00000000-0000-0000-0000-000000000000}"/>
          </ac:spMkLst>
        </pc:spChg>
      </pc:sldChg>
      <pc:sldChg chg="addSp modSp del">
        <pc:chgData name="Ynoã Pedro" userId="d95181980dfaa900" providerId="LiveId" clId="{BF335E45-9B73-44DD-B09E-8BC95D2FD402}" dt="2019-05-28T03:06:11.367" v="744" actId="2696"/>
        <pc:sldMkLst>
          <pc:docMk/>
          <pc:sldMk cId="0" sldId="265"/>
        </pc:sldMkLst>
        <pc:picChg chg="add mod">
          <ac:chgData name="Ynoã Pedro" userId="d95181980dfaa900" providerId="LiveId" clId="{BF335E45-9B73-44DD-B09E-8BC95D2FD402}" dt="2019-05-28T02:56:59.628" v="299" actId="1076"/>
          <ac:picMkLst>
            <pc:docMk/>
            <pc:sldMk cId="0" sldId="265"/>
            <ac:picMk id="2" creationId="{C3013897-62A2-46D5-A438-A12EB62FF442}"/>
          </ac:picMkLst>
        </pc:picChg>
      </pc:sldChg>
      <pc:sldChg chg="del">
        <pc:chgData name="Ynoã Pedro" userId="d95181980dfaa900" providerId="LiveId" clId="{BF335E45-9B73-44DD-B09E-8BC95D2FD402}" dt="2019-05-28T03:06:11.948" v="745" actId="2696"/>
        <pc:sldMkLst>
          <pc:docMk/>
          <pc:sldMk cId="0" sldId="266"/>
        </pc:sldMkLst>
      </pc:sldChg>
      <pc:sldChg chg="del">
        <pc:chgData name="Ynoã Pedro" userId="d95181980dfaa900" providerId="LiveId" clId="{BF335E45-9B73-44DD-B09E-8BC95D2FD402}" dt="2019-05-28T03:06:12.863" v="747" actId="2696"/>
        <pc:sldMkLst>
          <pc:docMk/>
          <pc:sldMk cId="0" sldId="267"/>
        </pc:sldMkLst>
      </pc:sldChg>
      <pc:sldChg chg="del">
        <pc:chgData name="Ynoã Pedro" userId="d95181980dfaa900" providerId="LiveId" clId="{BF335E45-9B73-44DD-B09E-8BC95D2FD402}" dt="2019-05-28T03:06:13.040" v="748" actId="2696"/>
        <pc:sldMkLst>
          <pc:docMk/>
          <pc:sldMk cId="0" sldId="268"/>
        </pc:sldMkLst>
      </pc:sldChg>
      <pc:sldChg chg="del">
        <pc:chgData name="Ynoã Pedro" userId="d95181980dfaa900" providerId="LiveId" clId="{BF335E45-9B73-44DD-B09E-8BC95D2FD402}" dt="2019-05-28T03:06:13.257" v="749" actId="2696"/>
        <pc:sldMkLst>
          <pc:docMk/>
          <pc:sldMk cId="0" sldId="269"/>
        </pc:sldMkLst>
      </pc:sldChg>
      <pc:sldChg chg="del ord">
        <pc:chgData name="Ynoã Pedro" userId="d95181980dfaa900" providerId="LiveId" clId="{BF335E45-9B73-44DD-B09E-8BC95D2FD402}" dt="2019-05-28T03:06:12.122" v="746" actId="2696"/>
        <pc:sldMkLst>
          <pc:docMk/>
          <pc:sldMk cId="0" sldId="271"/>
        </pc:sldMkLst>
      </pc:sldChg>
      <pc:sldChg chg="del">
        <pc:chgData name="Ynoã Pedro" userId="d95181980dfaa900" providerId="LiveId" clId="{BF335E45-9B73-44DD-B09E-8BC95D2FD402}" dt="2019-05-28T03:06:13.845" v="750" actId="2696"/>
        <pc:sldMkLst>
          <pc:docMk/>
          <pc:sldMk cId="0" sldId="273"/>
        </pc:sldMkLst>
      </pc:sldChg>
      <pc:sldChg chg="del">
        <pc:chgData name="Ynoã Pedro" userId="d95181980dfaa900" providerId="LiveId" clId="{BF335E45-9B73-44DD-B09E-8BC95D2FD402}" dt="2019-05-28T03:06:14.224" v="752" actId="2696"/>
        <pc:sldMkLst>
          <pc:docMk/>
          <pc:sldMk cId="0" sldId="274"/>
        </pc:sldMkLst>
      </pc:sldChg>
      <pc:sldChg chg="del">
        <pc:chgData name="Ynoã Pedro" userId="d95181980dfaa900" providerId="LiveId" clId="{BF335E45-9B73-44DD-B09E-8BC95D2FD402}" dt="2019-05-28T03:06:14.838" v="754" actId="2696"/>
        <pc:sldMkLst>
          <pc:docMk/>
          <pc:sldMk cId="0" sldId="275"/>
        </pc:sldMkLst>
      </pc:sldChg>
      <pc:sldChg chg="del">
        <pc:chgData name="Ynoã Pedro" userId="d95181980dfaa900" providerId="LiveId" clId="{BF335E45-9B73-44DD-B09E-8BC95D2FD402}" dt="2019-05-28T03:06:15.023" v="755" actId="2696"/>
        <pc:sldMkLst>
          <pc:docMk/>
          <pc:sldMk cId="0" sldId="276"/>
        </pc:sldMkLst>
      </pc:sldChg>
      <pc:sldChg chg="del">
        <pc:chgData name="Ynoã Pedro" userId="d95181980dfaa900" providerId="LiveId" clId="{BF335E45-9B73-44DD-B09E-8BC95D2FD402}" dt="2019-05-28T03:06:15.214" v="756" actId="2696"/>
        <pc:sldMkLst>
          <pc:docMk/>
          <pc:sldMk cId="0" sldId="277"/>
        </pc:sldMkLst>
      </pc:sldChg>
      <pc:sldChg chg="modSp">
        <pc:chgData name="Ynoã Pedro" userId="d95181980dfaa900" providerId="LiveId" clId="{BF335E45-9B73-44DD-B09E-8BC95D2FD402}" dt="2019-05-27T01:28:25.109" v="231" actId="207"/>
        <pc:sldMkLst>
          <pc:docMk/>
          <pc:sldMk cId="0" sldId="278"/>
        </pc:sldMkLst>
        <pc:spChg chg="mod">
          <ac:chgData name="Ynoã Pedro" userId="d95181980dfaa900" providerId="LiveId" clId="{BF335E45-9B73-44DD-B09E-8BC95D2FD402}" dt="2019-05-27T01:28:25.109" v="231" actId="207"/>
          <ac:spMkLst>
            <pc:docMk/>
            <pc:sldMk cId="0" sldId="278"/>
            <ac:spMk id="240" creationId="{00000000-0000-0000-0000-000000000000}"/>
          </ac:spMkLst>
        </pc:spChg>
      </pc:sldChg>
      <pc:sldChg chg="addSp delSp modSp add del ord">
        <pc:chgData name="Ynoã Pedro" userId="d95181980dfaa900" providerId="LiveId" clId="{BF335E45-9B73-44DD-B09E-8BC95D2FD402}" dt="2019-05-28T03:06:29.167" v="764" actId="1076"/>
        <pc:sldMkLst>
          <pc:docMk/>
          <pc:sldMk cId="0" sldId="279"/>
        </pc:sldMkLst>
        <pc:spChg chg="mod">
          <ac:chgData name="Ynoã Pedro" userId="d95181980dfaa900" providerId="LiveId" clId="{BF335E45-9B73-44DD-B09E-8BC95D2FD402}" dt="2019-05-28T03:03:06.941" v="523" actId="1076"/>
          <ac:spMkLst>
            <pc:docMk/>
            <pc:sldMk cId="0" sldId="279"/>
            <ac:spMk id="245" creationId="{00000000-0000-0000-0000-000000000000}"/>
          </ac:spMkLst>
        </pc:spChg>
        <pc:spChg chg="mod">
          <ac:chgData name="Ynoã Pedro" userId="d95181980dfaa900" providerId="LiveId" clId="{BF335E45-9B73-44DD-B09E-8BC95D2FD402}" dt="2019-05-28T03:04:18.952" v="715" actId="20577"/>
          <ac:spMkLst>
            <pc:docMk/>
            <pc:sldMk cId="0" sldId="279"/>
            <ac:spMk id="246" creationId="{00000000-0000-0000-0000-000000000000}"/>
          </ac:spMkLst>
        </pc:spChg>
        <pc:spChg chg="del">
          <ac:chgData name="Ynoã Pedro" userId="d95181980dfaa900" providerId="LiveId" clId="{BF335E45-9B73-44DD-B09E-8BC95D2FD402}" dt="2019-05-28T03:05:20.758" v="730" actId="478"/>
          <ac:spMkLst>
            <pc:docMk/>
            <pc:sldMk cId="0" sldId="279"/>
            <ac:spMk id="248" creationId="{00000000-0000-0000-0000-000000000000}"/>
          </ac:spMkLst>
        </pc:spChg>
        <pc:picChg chg="add mod">
          <ac:chgData name="Ynoã Pedro" userId="d95181980dfaa900" providerId="LiveId" clId="{BF335E45-9B73-44DD-B09E-8BC95D2FD402}" dt="2019-05-28T03:06:29.167" v="764" actId="1076"/>
          <ac:picMkLst>
            <pc:docMk/>
            <pc:sldMk cId="0" sldId="279"/>
            <ac:picMk id="3" creationId="{7C369A52-302E-41E7-9846-FE8E6BA77522}"/>
          </ac:picMkLst>
        </pc:picChg>
      </pc:sldChg>
      <pc:sldChg chg="modSp ord setBg">
        <pc:chgData name="Ynoã Pedro" userId="d95181980dfaa900" providerId="LiveId" clId="{BF335E45-9B73-44DD-B09E-8BC95D2FD402}" dt="2019-05-28T03:02:27.177" v="505"/>
        <pc:sldMkLst>
          <pc:docMk/>
          <pc:sldMk cId="0" sldId="280"/>
        </pc:sldMkLst>
        <pc:spChg chg="mod">
          <ac:chgData name="Ynoã Pedro" userId="d95181980dfaa900" providerId="LiveId" clId="{BF335E45-9B73-44DD-B09E-8BC95D2FD402}" dt="2019-05-28T03:01:17.845" v="380" actId="20577"/>
          <ac:spMkLst>
            <pc:docMk/>
            <pc:sldMk cId="0" sldId="280"/>
            <ac:spMk id="253" creationId="{00000000-0000-0000-0000-000000000000}"/>
          </ac:spMkLst>
        </pc:spChg>
        <pc:spChg chg="mod">
          <ac:chgData name="Ynoã Pedro" userId="d95181980dfaa900" providerId="LiveId" clId="{BF335E45-9B73-44DD-B09E-8BC95D2FD402}" dt="2019-05-28T03:01:55.364" v="504" actId="20577"/>
          <ac:spMkLst>
            <pc:docMk/>
            <pc:sldMk cId="0" sldId="280"/>
            <ac:spMk id="254" creationId="{00000000-0000-0000-0000-000000000000}"/>
          </ac:spMkLst>
        </pc:spChg>
      </pc:sldChg>
      <pc:sldChg chg="del">
        <pc:chgData name="Ynoã Pedro" userId="d95181980dfaa900" providerId="LiveId" clId="{BF335E45-9B73-44DD-B09E-8BC95D2FD402}" dt="2019-05-28T03:06:15.418" v="757" actId="2696"/>
        <pc:sldMkLst>
          <pc:docMk/>
          <pc:sldMk cId="0" sldId="281"/>
        </pc:sldMkLst>
      </pc:sldChg>
      <pc:sldChg chg="del">
        <pc:chgData name="Ynoã Pedro" userId="d95181980dfaa900" providerId="LiveId" clId="{BF335E45-9B73-44DD-B09E-8BC95D2FD402}" dt="2019-05-28T03:06:15.646" v="758" actId="2696"/>
        <pc:sldMkLst>
          <pc:docMk/>
          <pc:sldMk cId="0" sldId="282"/>
        </pc:sldMkLst>
      </pc:sldChg>
      <pc:sldChg chg="add del">
        <pc:chgData name="Ynoã Pedro" userId="d95181980dfaa900" providerId="LiveId" clId="{BF335E45-9B73-44DD-B09E-8BC95D2FD402}" dt="2019-05-28T03:06:19.513" v="763" actId="2696"/>
        <pc:sldMkLst>
          <pc:docMk/>
          <pc:sldMk cId="0" sldId="283"/>
        </pc:sldMkLst>
      </pc:sldChg>
      <pc:sldChg chg="del">
        <pc:chgData name="Ynoã Pedro" userId="d95181980dfaa900" providerId="LiveId" clId="{BF335E45-9B73-44DD-B09E-8BC95D2FD402}" dt="2019-05-28T03:06:14.032" v="751" actId="2696"/>
        <pc:sldMkLst>
          <pc:docMk/>
          <pc:sldMk cId="1891365765" sldId="285"/>
        </pc:sldMkLst>
      </pc:sldChg>
      <pc:sldChg chg="modSp">
        <pc:chgData name="Ynoã Pedro" userId="d95181980dfaa900" providerId="LiveId" clId="{BF335E45-9B73-44DD-B09E-8BC95D2FD402}" dt="2019-05-27T01:25:40.909" v="228" actId="20577"/>
        <pc:sldMkLst>
          <pc:docMk/>
          <pc:sldMk cId="1289947483" sldId="287"/>
        </pc:sldMkLst>
        <pc:spChg chg="mod">
          <ac:chgData name="Ynoã Pedro" userId="d95181980dfaa900" providerId="LiveId" clId="{BF335E45-9B73-44DD-B09E-8BC95D2FD402}" dt="2019-05-27T01:25:40.909" v="228" actId="20577"/>
          <ac:spMkLst>
            <pc:docMk/>
            <pc:sldMk cId="1289947483" sldId="287"/>
            <ac:spMk id="127" creationId="{00000000-0000-0000-0000-000000000000}"/>
          </ac:spMkLst>
        </pc:spChg>
      </pc:sldChg>
      <pc:sldChg chg="modSp">
        <pc:chgData name="Ynoã Pedro" userId="d95181980dfaa900" providerId="LiveId" clId="{BF335E45-9B73-44DD-B09E-8BC95D2FD402}" dt="2019-05-27T01:26:43.226" v="230" actId="20577"/>
        <pc:sldMkLst>
          <pc:docMk/>
          <pc:sldMk cId="1452440709" sldId="292"/>
        </pc:sldMkLst>
        <pc:spChg chg="mod">
          <ac:chgData name="Ynoã Pedro" userId="d95181980dfaa900" providerId="LiveId" clId="{BF335E45-9B73-44DD-B09E-8BC95D2FD402}" dt="2019-05-27T01:26:43.226" v="230" actId="20577"/>
          <ac:spMkLst>
            <pc:docMk/>
            <pc:sldMk cId="1452440709" sldId="292"/>
            <ac:spMk id="113" creationId="{00000000-0000-0000-0000-000000000000}"/>
          </ac:spMkLst>
        </pc:spChg>
      </pc:sldChg>
      <pc:sldChg chg="modSp">
        <pc:chgData name="Ynoã Pedro" userId="d95181980dfaa900" providerId="LiveId" clId="{BF335E45-9B73-44DD-B09E-8BC95D2FD402}" dt="2019-05-27T01:25:29.707" v="227" actId="20577"/>
        <pc:sldMkLst>
          <pc:docMk/>
          <pc:sldMk cId="2660351391" sldId="293"/>
        </pc:sldMkLst>
        <pc:spChg chg="mod">
          <ac:chgData name="Ynoã Pedro" userId="d95181980dfaa900" providerId="LiveId" clId="{BF335E45-9B73-44DD-B09E-8BC95D2FD402}" dt="2019-05-27T01:25:29.707" v="227" actId="20577"/>
          <ac:spMkLst>
            <pc:docMk/>
            <pc:sldMk cId="2660351391" sldId="293"/>
            <ac:spMk id="82" creationId="{00000000-0000-0000-0000-000000000000}"/>
          </ac:spMkLst>
        </pc:spChg>
      </pc:sldChg>
      <pc:sldChg chg="addSp delSp modSp del">
        <pc:chgData name="Ynoã Pedro" userId="d95181980dfaa900" providerId="LiveId" clId="{BF335E45-9B73-44DD-B09E-8BC95D2FD402}" dt="2019-05-27T01:20:44.189" v="11" actId="2696"/>
        <pc:sldMkLst>
          <pc:docMk/>
          <pc:sldMk cId="1711874314" sldId="303"/>
        </pc:sldMkLst>
        <pc:spChg chg="add del">
          <ac:chgData name="Ynoã Pedro" userId="d95181980dfaa900" providerId="LiveId" clId="{BF335E45-9B73-44DD-B09E-8BC95D2FD402}" dt="2019-05-27T01:20:40.171" v="9"/>
          <ac:spMkLst>
            <pc:docMk/>
            <pc:sldMk cId="1711874314" sldId="303"/>
            <ac:spMk id="3" creationId="{B56CB04C-3887-4B68-8766-6DFA07436F34}"/>
          </ac:spMkLst>
        </pc:spChg>
        <pc:picChg chg="add del mod">
          <ac:chgData name="Ynoã Pedro" userId="d95181980dfaa900" providerId="LiveId" clId="{BF335E45-9B73-44DD-B09E-8BC95D2FD402}" dt="2019-05-27T01:20:42.769" v="10"/>
          <ac:picMkLst>
            <pc:docMk/>
            <pc:sldMk cId="1711874314" sldId="303"/>
            <ac:picMk id="1026" creationId="{58A463E1-CD04-47D7-B079-7D6C4E5FDC4F}"/>
          </ac:picMkLst>
        </pc:picChg>
      </pc:sldChg>
      <pc:sldChg chg="addSp delSp modSp add setBg">
        <pc:chgData name="Ynoã Pedro" userId="d95181980dfaa900" providerId="LiveId" clId="{BF335E45-9B73-44DD-B09E-8BC95D2FD402}" dt="2019-05-27T01:23:29.377" v="223" actId="1076"/>
        <pc:sldMkLst>
          <pc:docMk/>
          <pc:sldMk cId="3884995540" sldId="305"/>
        </pc:sldMkLst>
        <pc:spChg chg="mod">
          <ac:chgData name="Ynoã Pedro" userId="d95181980dfaa900" providerId="LiveId" clId="{BF335E45-9B73-44DD-B09E-8BC95D2FD402}" dt="2019-05-27T01:22:17.798" v="96" actId="20577"/>
          <ac:spMkLst>
            <pc:docMk/>
            <pc:sldMk cId="3884995540" sldId="305"/>
            <ac:spMk id="2" creationId="{9619D6B3-B92E-4868-8D17-09568AECBA92}"/>
          </ac:spMkLst>
        </pc:spChg>
        <pc:spChg chg="del">
          <ac:chgData name="Ynoã Pedro" userId="d95181980dfaa900" providerId="LiveId" clId="{BF335E45-9B73-44DD-B09E-8BC95D2FD402}" dt="2019-05-27T01:21:01.384" v="20" actId="478"/>
          <ac:spMkLst>
            <pc:docMk/>
            <pc:sldMk cId="3884995540" sldId="305"/>
            <ac:spMk id="3" creationId="{46E3062C-9248-45E9-9E5D-7F5C95EC1C87}"/>
          </ac:spMkLst>
        </pc:spChg>
        <pc:spChg chg="add del mod">
          <ac:chgData name="Ynoã Pedro" userId="d95181980dfaa900" providerId="LiveId" clId="{BF335E45-9B73-44DD-B09E-8BC95D2FD402}" dt="2019-05-27T01:23:29.377" v="223" actId="1076"/>
          <ac:spMkLst>
            <pc:docMk/>
            <pc:sldMk cId="3884995540" sldId="305"/>
            <ac:spMk id="6" creationId="{B9D6FB24-3F36-4361-A66C-0CCE28402343}"/>
          </ac:spMkLst>
        </pc:spChg>
        <pc:picChg chg="add del">
          <ac:chgData name="Ynoã Pedro" userId="d95181980dfaa900" providerId="LiveId" clId="{BF335E45-9B73-44DD-B09E-8BC95D2FD402}" dt="2019-05-27T01:21:54.431" v="63" actId="478"/>
          <ac:picMkLst>
            <pc:docMk/>
            <pc:sldMk cId="3884995540" sldId="305"/>
            <ac:picMk id="5" creationId="{ECF64549-4F95-4EFE-825D-CF9B83B734A4}"/>
          </ac:picMkLst>
        </pc:picChg>
        <pc:picChg chg="add mod">
          <ac:chgData name="Ynoã Pedro" userId="d95181980dfaa900" providerId="LiveId" clId="{BF335E45-9B73-44DD-B09E-8BC95D2FD402}" dt="2019-05-27T01:22:10.018" v="70" actId="14100"/>
          <ac:picMkLst>
            <pc:docMk/>
            <pc:sldMk cId="3884995540" sldId="305"/>
            <ac:picMk id="8" creationId="{8DF96DE0-4895-4D67-BC37-C3366C99C2CD}"/>
          </ac:picMkLst>
        </pc:picChg>
        <pc:picChg chg="add del mod">
          <ac:chgData name="Ynoã Pedro" userId="d95181980dfaa900" providerId="LiveId" clId="{BF335E45-9B73-44DD-B09E-8BC95D2FD402}" dt="2019-05-27T01:21:52.203" v="60"/>
          <ac:picMkLst>
            <pc:docMk/>
            <pc:sldMk cId="3884995540" sldId="305"/>
            <ac:picMk id="2050" creationId="{BD8F50B9-76DE-45F4-A017-F848A6CDE11E}"/>
          </ac:picMkLst>
        </pc:picChg>
      </pc:sldChg>
      <pc:sldChg chg="modSp ord">
        <pc:chgData name="Ynoã Pedro" userId="d95181980dfaa900" providerId="LiveId" clId="{BF335E45-9B73-44DD-B09E-8BC95D2FD402}" dt="2019-05-28T02:36:16.741" v="241" actId="14100"/>
        <pc:sldMkLst>
          <pc:docMk/>
          <pc:sldMk cId="82827985" sldId="306"/>
        </pc:sldMkLst>
        <pc:picChg chg="mod">
          <ac:chgData name="Ynoã Pedro" userId="d95181980dfaa900" providerId="LiveId" clId="{BF335E45-9B73-44DD-B09E-8BC95D2FD402}" dt="2019-05-28T02:36:16.741" v="241" actId="14100"/>
          <ac:picMkLst>
            <pc:docMk/>
            <pc:sldMk cId="82827985" sldId="306"/>
            <ac:picMk id="2" creationId="{2EC95587-442C-439B-B988-CC9FFA9ED2E9}"/>
          </ac:picMkLst>
        </pc:picChg>
      </pc:sldChg>
      <pc:sldChg chg="add del setBg">
        <pc:chgData name="Ynoã Pedro" userId="d95181980dfaa900" providerId="LiveId" clId="{BF335E45-9B73-44DD-B09E-8BC95D2FD402}" dt="2019-05-27T01:21:06.591" v="24"/>
        <pc:sldMkLst>
          <pc:docMk/>
          <pc:sldMk cId="2852358390" sldId="306"/>
        </pc:sldMkLst>
      </pc:sldChg>
      <pc:sldChg chg="addSp modSp add">
        <pc:chgData name="Ynoã Pedro" userId="d95181980dfaa900" providerId="LiveId" clId="{BF335E45-9B73-44DD-B09E-8BC95D2FD402}" dt="2019-05-28T02:48:20.612" v="245" actId="14100"/>
        <pc:sldMkLst>
          <pc:docMk/>
          <pc:sldMk cId="1462465456" sldId="307"/>
        </pc:sldMkLst>
        <pc:picChg chg="add mod">
          <ac:chgData name="Ynoã Pedro" userId="d95181980dfaa900" providerId="LiveId" clId="{BF335E45-9B73-44DD-B09E-8BC95D2FD402}" dt="2019-05-28T02:48:20.612" v="245" actId="14100"/>
          <ac:picMkLst>
            <pc:docMk/>
            <pc:sldMk cId="1462465456" sldId="307"/>
            <ac:picMk id="2" creationId="{42AE9989-5A34-4A62-82A6-D3F9DEE165D1}"/>
          </ac:picMkLst>
        </pc:picChg>
      </pc:sldChg>
      <pc:sldChg chg="addSp delSp modSp add setBg">
        <pc:chgData name="Ynoã Pedro" userId="d95181980dfaa900" providerId="LiveId" clId="{BF335E45-9B73-44DD-B09E-8BC95D2FD402}" dt="2019-05-28T02:54:49.301" v="269"/>
        <pc:sldMkLst>
          <pc:docMk/>
          <pc:sldMk cId="3622130274" sldId="308"/>
        </pc:sldMkLst>
        <pc:spChg chg="add mod">
          <ac:chgData name="Ynoã Pedro" userId="d95181980dfaa900" providerId="LiveId" clId="{BF335E45-9B73-44DD-B09E-8BC95D2FD402}" dt="2019-05-28T02:54:23.834" v="263" actId="1076"/>
          <ac:spMkLst>
            <pc:docMk/>
            <pc:sldMk cId="3622130274" sldId="308"/>
            <ac:spMk id="4" creationId="{FD0E8969-0A66-4B95-88A8-6B22D6AF1854}"/>
          </ac:spMkLst>
        </pc:spChg>
        <pc:picChg chg="add del mod">
          <ac:chgData name="Ynoã Pedro" userId="d95181980dfaa900" providerId="LiveId" clId="{BF335E45-9B73-44DD-B09E-8BC95D2FD402}" dt="2019-05-28T02:53:13.463" v="252"/>
          <ac:picMkLst>
            <pc:docMk/>
            <pc:sldMk cId="3622130274" sldId="308"/>
            <ac:picMk id="2" creationId="{63EBEF12-6093-437D-B36E-9D7A02522D89}"/>
          </ac:picMkLst>
        </pc:picChg>
        <pc:picChg chg="add mod">
          <ac:chgData name="Ynoã Pedro" userId="d95181980dfaa900" providerId="LiveId" clId="{BF335E45-9B73-44DD-B09E-8BC95D2FD402}" dt="2019-05-28T02:54:05.900" v="256" actId="1076"/>
          <ac:picMkLst>
            <pc:docMk/>
            <pc:sldMk cId="3622130274" sldId="308"/>
            <ac:picMk id="3" creationId="{BD36A604-EA0F-4D99-895C-9ED90CB391A1}"/>
          </ac:picMkLst>
        </pc:picChg>
      </pc:sldChg>
      <pc:sldChg chg="modSp add setBg">
        <pc:chgData name="Ynoã Pedro" userId="d95181980dfaa900" providerId="LiveId" clId="{BF335E45-9B73-44DD-B09E-8BC95D2FD402}" dt="2019-05-28T02:56:37.689" v="297"/>
        <pc:sldMkLst>
          <pc:docMk/>
          <pc:sldMk cId="2617101074" sldId="309"/>
        </pc:sldMkLst>
        <pc:spChg chg="mod">
          <ac:chgData name="Ynoã Pedro" userId="d95181980dfaa900" providerId="LiveId" clId="{BF335E45-9B73-44DD-B09E-8BC95D2FD402}" dt="2019-05-28T02:56:27.353" v="280" actId="20577"/>
          <ac:spMkLst>
            <pc:docMk/>
            <pc:sldMk cId="2617101074" sldId="309"/>
            <ac:spMk id="2" creationId="{9E369CAA-FA0C-48FB-B0EB-C998819073DE}"/>
          </ac:spMkLst>
        </pc:spChg>
        <pc:spChg chg="mod">
          <ac:chgData name="Ynoã Pedro" userId="d95181980dfaa900" providerId="LiveId" clId="{BF335E45-9B73-44DD-B09E-8BC95D2FD402}" dt="2019-05-28T02:56:31.611" v="295" actId="20577"/>
          <ac:spMkLst>
            <pc:docMk/>
            <pc:sldMk cId="2617101074" sldId="309"/>
            <ac:spMk id="3" creationId="{47327ED1-7741-46EE-A1D5-1417880D4E7E}"/>
          </ac:spMkLst>
        </pc:spChg>
      </pc:sldChg>
      <pc:sldChg chg="add del">
        <pc:chgData name="Ynoã Pedro" userId="d95181980dfaa900" providerId="LiveId" clId="{BF335E45-9B73-44DD-B09E-8BC95D2FD402}" dt="2019-05-28T02:56:13.751" v="271" actId="2696"/>
        <pc:sldMkLst>
          <pc:docMk/>
          <pc:sldMk cId="2791546730" sldId="309"/>
        </pc:sldMkLst>
      </pc:sldChg>
      <pc:sldChg chg="addSp delSp modSp add ord">
        <pc:chgData name="Ynoã Pedro" userId="d95181980dfaa900" providerId="LiveId" clId="{BF335E45-9B73-44DD-B09E-8BC95D2FD402}" dt="2019-05-28T02:58:32.306" v="324" actId="1076"/>
        <pc:sldMkLst>
          <pc:docMk/>
          <pc:sldMk cId="1230204013" sldId="310"/>
        </pc:sldMkLst>
        <pc:spChg chg="add del mod">
          <ac:chgData name="Ynoã Pedro" userId="d95181980dfaa900" providerId="LiveId" clId="{BF335E45-9B73-44DD-B09E-8BC95D2FD402}" dt="2019-05-28T02:57:56.383" v="308" actId="11529"/>
          <ac:spMkLst>
            <pc:docMk/>
            <pc:sldMk cId="1230204013" sldId="310"/>
            <ac:spMk id="6" creationId="{AE309953-228B-4D54-8BB4-98C6839F8906}"/>
          </ac:spMkLst>
        </pc:spChg>
        <pc:spChg chg="add mod">
          <ac:chgData name="Ynoã Pedro" userId="d95181980dfaa900" providerId="LiveId" clId="{BF335E45-9B73-44DD-B09E-8BC95D2FD402}" dt="2019-05-28T02:58:04.508" v="311" actId="14100"/>
          <ac:spMkLst>
            <pc:docMk/>
            <pc:sldMk cId="1230204013" sldId="310"/>
            <ac:spMk id="7" creationId="{6D83F2E0-F17E-47D4-8F66-6700E5F53F7C}"/>
          </ac:spMkLst>
        </pc:spChg>
        <pc:spChg chg="add del mod">
          <ac:chgData name="Ynoã Pedro" userId="d95181980dfaa900" providerId="LiveId" clId="{BF335E45-9B73-44DD-B09E-8BC95D2FD402}" dt="2019-05-28T02:58:14.736" v="315" actId="11529"/>
          <ac:spMkLst>
            <pc:docMk/>
            <pc:sldMk cId="1230204013" sldId="310"/>
            <ac:spMk id="8" creationId="{0E3AC5FE-A9AE-4159-B373-0A52465C2A31}"/>
          </ac:spMkLst>
        </pc:spChg>
        <pc:spChg chg="add del mod">
          <ac:chgData name="Ynoã Pedro" userId="d95181980dfaa900" providerId="LiveId" clId="{BF335E45-9B73-44DD-B09E-8BC95D2FD402}" dt="2019-05-28T02:58:24.605" v="321" actId="478"/>
          <ac:spMkLst>
            <pc:docMk/>
            <pc:sldMk cId="1230204013" sldId="310"/>
            <ac:spMk id="9" creationId="{905C830C-F86B-4BCD-8364-23CBD6123C4F}"/>
          </ac:spMkLst>
        </pc:spChg>
        <pc:spChg chg="add mod">
          <ac:chgData name="Ynoã Pedro" userId="d95181980dfaa900" providerId="LiveId" clId="{BF335E45-9B73-44DD-B09E-8BC95D2FD402}" dt="2019-05-28T02:58:27.789" v="322" actId="11529"/>
          <ac:spMkLst>
            <pc:docMk/>
            <pc:sldMk cId="1230204013" sldId="310"/>
            <ac:spMk id="10" creationId="{8E7CDBEC-F302-488F-A72D-E183614DDC0E}"/>
          </ac:spMkLst>
        </pc:spChg>
        <pc:picChg chg="add del">
          <ac:chgData name="Ynoã Pedro" userId="d95181980dfaa900" providerId="LiveId" clId="{BF335E45-9B73-44DD-B09E-8BC95D2FD402}" dt="2019-05-28T02:57:45.060" v="305"/>
          <ac:picMkLst>
            <pc:docMk/>
            <pc:sldMk cId="1230204013" sldId="310"/>
            <ac:picMk id="2" creationId="{D0B50AF9-2D51-4279-BD03-8C1C404133A9}"/>
          </ac:picMkLst>
        </pc:picChg>
        <pc:picChg chg="add mod">
          <ac:chgData name="Ynoã Pedro" userId="d95181980dfaa900" providerId="LiveId" clId="{BF335E45-9B73-44DD-B09E-8BC95D2FD402}" dt="2019-05-28T02:58:32.306" v="324" actId="1076"/>
          <ac:picMkLst>
            <pc:docMk/>
            <pc:sldMk cId="1230204013" sldId="310"/>
            <ac:picMk id="5" creationId="{7FF87EDF-108E-40B1-9577-D54F336271E9}"/>
          </ac:picMkLst>
        </pc:picChg>
        <pc:cxnChg chg="add del mod">
          <ac:chgData name="Ynoã Pedro" userId="d95181980dfaa900" providerId="LiveId" clId="{BF335E45-9B73-44DD-B09E-8BC95D2FD402}" dt="2019-05-28T02:57:44.518" v="304" actId="11529"/>
          <ac:cxnSpMkLst>
            <pc:docMk/>
            <pc:sldMk cId="1230204013" sldId="310"/>
            <ac:cxnSpMk id="4" creationId="{7AF8AFF0-A842-401A-93F9-D9FA42D224A6}"/>
          </ac:cxnSpMkLst>
        </pc:cxnChg>
      </pc:sldChg>
      <pc:sldChg chg="addSp modSp add">
        <pc:chgData name="Ynoã Pedro" userId="d95181980dfaa900" providerId="LiveId" clId="{BF335E45-9B73-44DD-B09E-8BC95D2FD402}" dt="2019-05-28T02:59:21.116" v="327" actId="11529"/>
        <pc:sldMkLst>
          <pc:docMk/>
          <pc:sldMk cId="143124648" sldId="311"/>
        </pc:sldMkLst>
        <pc:spChg chg="add mod">
          <ac:chgData name="Ynoã Pedro" userId="d95181980dfaa900" providerId="LiveId" clId="{BF335E45-9B73-44DD-B09E-8BC95D2FD402}" dt="2019-05-28T02:59:21.116" v="327" actId="11529"/>
          <ac:spMkLst>
            <pc:docMk/>
            <pc:sldMk cId="143124648" sldId="311"/>
            <ac:spMk id="3" creationId="{AD453E40-FF63-4526-9911-22D5A138F8BE}"/>
          </ac:spMkLst>
        </pc:spChg>
        <pc:picChg chg="add">
          <ac:chgData name="Ynoã Pedro" userId="d95181980dfaa900" providerId="LiveId" clId="{BF335E45-9B73-44DD-B09E-8BC95D2FD402}" dt="2019-05-28T02:59:13.854" v="326"/>
          <ac:picMkLst>
            <pc:docMk/>
            <pc:sldMk cId="143124648" sldId="311"/>
            <ac:picMk id="2" creationId="{153E364C-918B-4C4F-83DF-4E7A18A40EBA}"/>
          </ac:picMkLst>
        </pc:picChg>
      </pc:sldChg>
      <pc:sldChg chg="addSp add setBg">
        <pc:chgData name="Ynoã Pedro" userId="d95181980dfaa900" providerId="LiveId" clId="{BF335E45-9B73-44DD-B09E-8BC95D2FD402}" dt="2019-05-28T03:00:14.575" v="330"/>
        <pc:sldMkLst>
          <pc:docMk/>
          <pc:sldMk cId="1782774717" sldId="312"/>
        </pc:sldMkLst>
        <pc:picChg chg="add">
          <ac:chgData name="Ynoã Pedro" userId="d95181980dfaa900" providerId="LiveId" clId="{BF335E45-9B73-44DD-B09E-8BC95D2FD402}" dt="2019-05-28T03:00:14.575" v="330"/>
          <ac:picMkLst>
            <pc:docMk/>
            <pc:sldMk cId="1782774717" sldId="312"/>
            <ac:picMk id="1026" creationId="{22C94587-6D33-46B6-9F02-07F01F401FC1}"/>
          </ac:picMkLst>
        </pc:picChg>
      </pc:sldChg>
      <pc:sldChg chg="modSp add ord setBg">
        <pc:chgData name="Ynoã Pedro" userId="d95181980dfaa900" providerId="LiveId" clId="{BF335E45-9B73-44DD-B09E-8BC95D2FD402}" dt="2019-05-28T03:00:46.343" v="368" actId="20577"/>
        <pc:sldMkLst>
          <pc:docMk/>
          <pc:sldMk cId="1041322168" sldId="313"/>
        </pc:sldMkLst>
        <pc:spChg chg="mod">
          <ac:chgData name="Ynoã Pedro" userId="d95181980dfaa900" providerId="LiveId" clId="{BF335E45-9B73-44DD-B09E-8BC95D2FD402}" dt="2019-05-28T03:00:46.343" v="368" actId="20577"/>
          <ac:spMkLst>
            <pc:docMk/>
            <pc:sldMk cId="1041322168" sldId="313"/>
            <ac:spMk id="2" creationId="{CE804F1C-9679-4EBB-B5A2-D0F63D3870C9}"/>
          </ac:spMkLst>
        </pc:spChg>
      </pc:sldChg>
      <pc:sldChg chg="add del">
        <pc:chgData name="Ynoã Pedro" userId="d95181980dfaa900" providerId="LiveId" clId="{BF335E45-9B73-44DD-B09E-8BC95D2FD402}" dt="2019-05-28T03:00:26.397" v="332" actId="2696"/>
        <pc:sldMkLst>
          <pc:docMk/>
          <pc:sldMk cId="1107585095" sldId="313"/>
        </pc:sldMkLst>
      </pc:sldChg>
      <pc:sldChg chg="addSp modSp add ord">
        <pc:chgData name="Ynoã Pedro" userId="d95181980dfaa900" providerId="LiveId" clId="{BF335E45-9B73-44DD-B09E-8BC95D2FD402}" dt="2019-05-28T03:06:01.043" v="743"/>
        <pc:sldMkLst>
          <pc:docMk/>
          <pc:sldMk cId="1776011080" sldId="314"/>
        </pc:sldMkLst>
        <pc:picChg chg="add mod">
          <ac:chgData name="Ynoã Pedro" userId="d95181980dfaa900" providerId="LiveId" clId="{BF335E45-9B73-44DD-B09E-8BC95D2FD402}" dt="2019-05-28T03:05:03.539" v="726" actId="14100"/>
          <ac:picMkLst>
            <pc:docMk/>
            <pc:sldMk cId="1776011080" sldId="314"/>
            <ac:picMk id="3" creationId="{9BEA609B-4267-490B-8F99-7236887B6A2D}"/>
          </ac:picMkLst>
        </pc:picChg>
      </pc:sldChg>
      <pc:sldChg chg="add del">
        <pc:chgData name="Ynoã Pedro" userId="d95181980dfaa900" providerId="LiveId" clId="{BF335E45-9B73-44DD-B09E-8BC95D2FD402}" dt="2019-05-28T03:04:41.647" v="717" actId="2696"/>
        <pc:sldMkLst>
          <pc:docMk/>
          <pc:sldMk cId="4180718187" sldId="314"/>
        </pc:sldMkLst>
      </pc:sldChg>
      <pc:sldChg chg="addSp modSp add ord">
        <pc:chgData name="Ynoã Pedro" userId="d95181980dfaa900" providerId="LiveId" clId="{BF335E45-9B73-44DD-B09E-8BC95D2FD402}" dt="2019-05-28T03:05:51.900" v="740"/>
        <pc:sldMkLst>
          <pc:docMk/>
          <pc:sldMk cId="2426219908" sldId="315"/>
        </pc:sldMkLst>
        <pc:picChg chg="add mod">
          <ac:chgData name="Ynoã Pedro" userId="d95181980dfaa900" providerId="LiveId" clId="{BF335E45-9B73-44DD-B09E-8BC95D2FD402}" dt="2019-05-28T03:05:45.412" v="737" actId="962"/>
          <ac:picMkLst>
            <pc:docMk/>
            <pc:sldMk cId="2426219908" sldId="315"/>
            <ac:picMk id="3" creationId="{BD01191A-6E19-4638-AFAC-C9D8BBD280DF}"/>
          </ac:picMkLst>
        </pc:picChg>
      </pc:sldChg>
      <pc:sldChg chg="add del">
        <pc:chgData name="Ynoã Pedro" userId="d95181980dfaa900" providerId="LiveId" clId="{BF335E45-9B73-44DD-B09E-8BC95D2FD402}" dt="2019-05-28T03:05:40.674" v="733" actId="2696"/>
        <pc:sldMkLst>
          <pc:docMk/>
          <pc:sldMk cId="3804729746" sldId="315"/>
        </pc:sldMkLst>
      </pc:sldChg>
      <pc:sldChg chg="addSp modSp add">
        <pc:chgData name="Ynoã Pedro" userId="d95181980dfaa900" providerId="LiveId" clId="{BF335E45-9B73-44DD-B09E-8BC95D2FD402}" dt="2019-05-28T03:32:16.154" v="768" actId="14100"/>
        <pc:sldMkLst>
          <pc:docMk/>
          <pc:sldMk cId="1389442438" sldId="316"/>
        </pc:sldMkLst>
        <pc:picChg chg="add mod">
          <ac:chgData name="Ynoã Pedro" userId="d95181980dfaa900" providerId="LiveId" clId="{BF335E45-9B73-44DD-B09E-8BC95D2FD402}" dt="2019-05-28T03:32:16.154" v="768" actId="14100"/>
          <ac:picMkLst>
            <pc:docMk/>
            <pc:sldMk cId="1389442438" sldId="316"/>
            <ac:picMk id="3" creationId="{B2089E82-D615-4594-9413-6DB2102599E3}"/>
          </ac:picMkLst>
        </pc:picChg>
      </pc:sldChg>
      <pc:sldChg chg="add del">
        <pc:chgData name="Ynoã Pedro" userId="d95181980dfaa900" providerId="LiveId" clId="{BF335E45-9B73-44DD-B09E-8BC95D2FD402}" dt="2019-05-28T03:32:44.635" v="784" actId="2696"/>
        <pc:sldMkLst>
          <pc:docMk/>
          <pc:sldMk cId="87815825" sldId="317"/>
        </pc:sldMkLst>
      </pc:sldChg>
      <pc:sldChg chg="addSp modSp add">
        <pc:chgData name="Ynoã Pedro" userId="d95181980dfaa900" providerId="LiveId" clId="{BF335E45-9B73-44DD-B09E-8BC95D2FD402}" dt="2019-05-28T03:35:07.597" v="898" actId="20577"/>
        <pc:sldMkLst>
          <pc:docMk/>
          <pc:sldMk cId="2950753953" sldId="318"/>
        </pc:sldMkLst>
        <pc:spChg chg="mod">
          <ac:chgData name="Ynoã Pedro" userId="d95181980dfaa900" providerId="LiveId" clId="{BF335E45-9B73-44DD-B09E-8BC95D2FD402}" dt="2019-05-28T03:32:42.986" v="783" actId="20577"/>
          <ac:spMkLst>
            <pc:docMk/>
            <pc:sldMk cId="2950753953" sldId="318"/>
            <ac:spMk id="2" creationId="{2FA25BD1-C761-4F84-ADB3-48D48E0E9EF3}"/>
          </ac:spMkLst>
        </pc:spChg>
        <pc:spChg chg="add mod">
          <ac:chgData name="Ynoã Pedro" userId="d95181980dfaa900" providerId="LiveId" clId="{BF335E45-9B73-44DD-B09E-8BC95D2FD402}" dt="2019-05-28T03:34:38.856" v="841" actId="14100"/>
          <ac:spMkLst>
            <pc:docMk/>
            <pc:sldMk cId="2950753953" sldId="318"/>
            <ac:spMk id="6" creationId="{B7EC03B5-7E72-44BB-8A60-38D75EC74838}"/>
          </ac:spMkLst>
        </pc:spChg>
        <pc:spChg chg="add mod">
          <ac:chgData name="Ynoã Pedro" userId="d95181980dfaa900" providerId="LiveId" clId="{BF335E45-9B73-44DD-B09E-8BC95D2FD402}" dt="2019-05-28T03:35:07.597" v="898" actId="20577"/>
          <ac:spMkLst>
            <pc:docMk/>
            <pc:sldMk cId="2950753953" sldId="318"/>
            <ac:spMk id="7" creationId="{1FF5DC50-E0C7-462C-BAB2-F3E183CBC432}"/>
          </ac:spMkLst>
        </pc:spChg>
        <pc:picChg chg="add mod">
          <ac:chgData name="Ynoã Pedro" userId="d95181980dfaa900" providerId="LiveId" clId="{BF335E45-9B73-44DD-B09E-8BC95D2FD402}" dt="2019-05-28T03:33:45.067" v="801" actId="1076"/>
          <ac:picMkLst>
            <pc:docMk/>
            <pc:sldMk cId="2950753953" sldId="318"/>
            <ac:picMk id="1026" creationId="{092B16AE-5DD0-41D3-AB6F-8F4FF4E8B820}"/>
          </ac:picMkLst>
        </pc:picChg>
        <pc:picChg chg="add mod">
          <ac:chgData name="Ynoã Pedro" userId="d95181980dfaa900" providerId="LiveId" clId="{BF335E45-9B73-44DD-B09E-8BC95D2FD402}" dt="2019-05-28T03:33:46.501" v="802" actId="1076"/>
          <ac:picMkLst>
            <pc:docMk/>
            <pc:sldMk cId="2950753953" sldId="318"/>
            <ac:picMk id="1028" creationId="{B6444845-DD97-42AF-AB71-5BEA2611E55F}"/>
          </ac:picMkLst>
        </pc:picChg>
        <pc:picChg chg="add mod">
          <ac:chgData name="Ynoã Pedro" userId="d95181980dfaa900" providerId="LiveId" clId="{BF335E45-9B73-44DD-B09E-8BC95D2FD402}" dt="2019-05-28T03:33:49.463" v="803" actId="1076"/>
          <ac:picMkLst>
            <pc:docMk/>
            <pc:sldMk cId="2950753953" sldId="318"/>
            <ac:picMk id="1030" creationId="{F5683F8C-A59D-4AB0-88B7-B245E05D328A}"/>
          </ac:picMkLst>
        </pc:picChg>
      </pc:sldChg>
      <pc:sldMasterChg chg="delSldLayout">
        <pc:chgData name="Ynoã Pedro" userId="d95181980dfaa900" providerId="LiveId" clId="{BF335E45-9B73-44DD-B09E-8BC95D2FD402}" dt="2019-05-28T03:06:14.229" v="753" actId="2696"/>
        <pc:sldMasterMkLst>
          <pc:docMk/>
          <pc:sldMasterMk cId="0" sldId="2147483657"/>
        </pc:sldMasterMkLst>
        <pc:sldLayoutChg chg="del">
          <pc:chgData name="Ynoã Pedro" userId="d95181980dfaa900" providerId="LiveId" clId="{BF335E45-9B73-44DD-B09E-8BC95D2FD402}" dt="2019-05-28T03:06:14.229" v="753" actId="2696"/>
          <pc:sldLayoutMkLst>
            <pc:docMk/>
            <pc:sldMasterMk cId="0" sldId="2147483657"/>
            <pc:sldLayoutMk cId="0" sldId="2147483655"/>
          </pc:sldLayoutMkLst>
        </pc:sldLayoutChg>
      </pc:sldMasterChg>
    </pc:docChg>
  </pc:docChgLst>
  <pc:docChgLst>
    <pc:chgData name="Ynoã Pedro" userId="d95181980dfaa900" providerId="LiveId" clId="{759C9DD0-521B-4628-99A8-E102D3D6A068}"/>
    <pc:docChg chg="undo redo custSel addSld delSld modSld sldOrd modMainMaster">
      <pc:chgData name="Ynoã Pedro" userId="d95181980dfaa900" providerId="LiveId" clId="{759C9DD0-521B-4628-99A8-E102D3D6A068}" dt="2019-05-27T01:09:29.728" v="4188" actId="1076"/>
      <pc:docMkLst>
        <pc:docMk/>
      </pc:docMkLst>
      <pc:sldChg chg="addSp delSp modSp">
        <pc:chgData name="Ynoã Pedro" userId="d95181980dfaa900" providerId="LiveId" clId="{759C9DD0-521B-4628-99A8-E102D3D6A068}" dt="2019-05-26T01:08:35.430" v="11" actId="1036"/>
        <pc:sldMkLst>
          <pc:docMk/>
          <pc:sldMk cId="0" sldId="256"/>
        </pc:sldMkLst>
        <pc:picChg chg="add del mod">
          <ac:chgData name="Ynoã Pedro" userId="d95181980dfaa900" providerId="LiveId" clId="{759C9DD0-521B-4628-99A8-E102D3D6A068}" dt="2019-05-26T01:08:35.430" v="11" actId="1036"/>
          <ac:picMkLst>
            <pc:docMk/>
            <pc:sldMk cId="0" sldId="256"/>
            <ac:picMk id="3" creationId="{BAECEBC8-B5D2-4663-84B1-CDA0A6ADF5D5}"/>
          </ac:picMkLst>
        </pc:picChg>
      </pc:sldChg>
      <pc:sldChg chg="addSp delSp modSp">
        <pc:chgData name="Ynoã Pedro" userId="d95181980dfaa900" providerId="LiveId" clId="{759C9DD0-521B-4628-99A8-E102D3D6A068}" dt="2019-05-26T23:12:13.086" v="2371" actId="20577"/>
        <pc:sldMkLst>
          <pc:docMk/>
          <pc:sldMk cId="0" sldId="257"/>
        </pc:sldMkLst>
        <pc:spChg chg="mod">
          <ac:chgData name="Ynoã Pedro" userId="d95181980dfaa900" providerId="LiveId" clId="{759C9DD0-521B-4628-99A8-E102D3D6A068}" dt="2019-05-26T23:12:13.086" v="2371" actId="20577"/>
          <ac:spMkLst>
            <pc:docMk/>
            <pc:sldMk cId="0" sldId="257"/>
            <ac:spMk id="68" creationId="{00000000-0000-0000-0000-000000000000}"/>
          </ac:spMkLst>
        </pc:spChg>
        <pc:picChg chg="add del">
          <ac:chgData name="Ynoã Pedro" userId="d95181980dfaa900" providerId="LiveId" clId="{759C9DD0-521B-4628-99A8-E102D3D6A068}" dt="2019-05-26T01:08:57.968" v="13" actId="478"/>
          <ac:picMkLst>
            <pc:docMk/>
            <pc:sldMk cId="0" sldId="257"/>
            <ac:picMk id="14" creationId="{E7A84FD3-D532-42E7-B0ED-BAE329D735E0}"/>
          </ac:picMkLst>
        </pc:picChg>
      </pc:sldChg>
      <pc:sldChg chg="modSp">
        <pc:chgData name="Ynoã Pedro" userId="d95181980dfaa900" providerId="LiveId" clId="{759C9DD0-521B-4628-99A8-E102D3D6A068}" dt="2019-05-26T20:58:02.274" v="1595" actId="20577"/>
        <pc:sldMkLst>
          <pc:docMk/>
          <pc:sldMk cId="0" sldId="258"/>
        </pc:sldMkLst>
        <pc:spChg chg="mod">
          <ac:chgData name="Ynoã Pedro" userId="d95181980dfaa900" providerId="LiveId" clId="{759C9DD0-521B-4628-99A8-E102D3D6A068}" dt="2019-05-26T20:57:59.019" v="1591" actId="1076"/>
          <ac:spMkLst>
            <pc:docMk/>
            <pc:sldMk cId="0" sldId="258"/>
            <ac:spMk id="74" creationId="{00000000-0000-0000-0000-000000000000}"/>
          </ac:spMkLst>
        </pc:spChg>
        <pc:spChg chg="mod">
          <ac:chgData name="Ynoã Pedro" userId="d95181980dfaa900" providerId="LiveId" clId="{759C9DD0-521B-4628-99A8-E102D3D6A068}" dt="2019-05-26T20:58:02.274" v="1595" actId="20577"/>
          <ac:spMkLst>
            <pc:docMk/>
            <pc:sldMk cId="0" sldId="258"/>
            <ac:spMk id="75" creationId="{00000000-0000-0000-0000-000000000000}"/>
          </ac:spMkLst>
        </pc:spChg>
      </pc:sldChg>
      <pc:sldChg chg="modSp">
        <pc:chgData name="Ynoã Pedro" userId="d95181980dfaa900" providerId="LiveId" clId="{759C9DD0-521B-4628-99A8-E102D3D6A068}" dt="2019-05-26T17:55:15.402" v="15" actId="20577"/>
        <pc:sldMkLst>
          <pc:docMk/>
          <pc:sldMk cId="0" sldId="259"/>
        </pc:sldMkLst>
        <pc:spChg chg="mod">
          <ac:chgData name="Ynoã Pedro" userId="d95181980dfaa900" providerId="LiveId" clId="{759C9DD0-521B-4628-99A8-E102D3D6A068}" dt="2019-05-26T17:55:15.402" v="15" actId="20577"/>
          <ac:spMkLst>
            <pc:docMk/>
            <pc:sldMk cId="0" sldId="259"/>
            <ac:spMk id="82" creationId="{00000000-0000-0000-0000-000000000000}"/>
          </ac:spMkLst>
        </pc:spChg>
      </pc:sldChg>
      <pc:sldChg chg="addSp modSp">
        <pc:chgData name="Ynoã Pedro" userId="d95181980dfaa900" providerId="LiveId" clId="{759C9DD0-521B-4628-99A8-E102D3D6A068}" dt="2019-05-26T20:19:59.280" v="1567" actId="1076"/>
        <pc:sldMkLst>
          <pc:docMk/>
          <pc:sldMk cId="0" sldId="260"/>
        </pc:sldMkLst>
        <pc:spChg chg="mod">
          <ac:chgData name="Ynoã Pedro" userId="d95181980dfaa900" providerId="LiveId" clId="{759C9DD0-521B-4628-99A8-E102D3D6A068}" dt="2019-05-26T20:19:56.339" v="1566" actId="6549"/>
          <ac:spMkLst>
            <pc:docMk/>
            <pc:sldMk cId="0" sldId="260"/>
            <ac:spMk id="87" creationId="{00000000-0000-0000-0000-000000000000}"/>
          </ac:spMkLst>
        </pc:spChg>
        <pc:picChg chg="add mod">
          <ac:chgData name="Ynoã Pedro" userId="d95181980dfaa900" providerId="LiveId" clId="{759C9DD0-521B-4628-99A8-E102D3D6A068}" dt="2019-05-26T20:19:59.280" v="1567" actId="1076"/>
          <ac:picMkLst>
            <pc:docMk/>
            <pc:sldMk cId="0" sldId="260"/>
            <ac:picMk id="3" creationId="{EAF5A100-F22C-40C9-AAA7-10472D473DF9}"/>
          </ac:picMkLst>
        </pc:picChg>
      </pc:sldChg>
      <pc:sldChg chg="addSp delSp modSp ord">
        <pc:chgData name="Ynoã Pedro" userId="d95181980dfaa900" providerId="LiveId" clId="{759C9DD0-521B-4628-99A8-E102D3D6A068}" dt="2019-05-26T20:17:50.776" v="1557" actId="20577"/>
        <pc:sldMkLst>
          <pc:docMk/>
          <pc:sldMk cId="0" sldId="261"/>
        </pc:sldMkLst>
        <pc:spChg chg="mod">
          <ac:chgData name="Ynoã Pedro" userId="d95181980dfaa900" providerId="LiveId" clId="{759C9DD0-521B-4628-99A8-E102D3D6A068}" dt="2019-05-26T20:03:38.566" v="1353" actId="20577"/>
          <ac:spMkLst>
            <pc:docMk/>
            <pc:sldMk cId="0" sldId="261"/>
            <ac:spMk id="92" creationId="{00000000-0000-0000-0000-000000000000}"/>
          </ac:spMkLst>
        </pc:spChg>
        <pc:spChg chg="mod">
          <ac:chgData name="Ynoã Pedro" userId="d95181980dfaa900" providerId="LiveId" clId="{759C9DD0-521B-4628-99A8-E102D3D6A068}" dt="2019-05-26T20:17:50.776" v="1557" actId="20577"/>
          <ac:spMkLst>
            <pc:docMk/>
            <pc:sldMk cId="0" sldId="261"/>
            <ac:spMk id="93" creationId="{00000000-0000-0000-0000-000000000000}"/>
          </ac:spMkLst>
        </pc:spChg>
        <pc:picChg chg="add mod">
          <ac:chgData name="Ynoã Pedro" userId="d95181980dfaa900" providerId="LiveId" clId="{759C9DD0-521B-4628-99A8-E102D3D6A068}" dt="2019-05-26T20:10:16.043" v="1456" actId="1037"/>
          <ac:picMkLst>
            <pc:docMk/>
            <pc:sldMk cId="0" sldId="261"/>
            <ac:picMk id="2" creationId="{BBF00F2C-E072-4581-8DE3-B312AA89405F}"/>
          </ac:picMkLst>
        </pc:picChg>
        <pc:picChg chg="add mod">
          <ac:chgData name="Ynoã Pedro" userId="d95181980dfaa900" providerId="LiveId" clId="{759C9DD0-521B-4628-99A8-E102D3D6A068}" dt="2019-05-26T20:10:47.997" v="1459" actId="1076"/>
          <ac:picMkLst>
            <pc:docMk/>
            <pc:sldMk cId="0" sldId="261"/>
            <ac:picMk id="3" creationId="{4FF029F2-09D5-4C9B-AA7A-DFC7166BA7AB}"/>
          </ac:picMkLst>
        </pc:picChg>
        <pc:picChg chg="add del mod">
          <ac:chgData name="Ynoã Pedro" userId="d95181980dfaa900" providerId="LiveId" clId="{759C9DD0-521B-4628-99A8-E102D3D6A068}" dt="2019-05-26T20:15:56.269" v="1551" actId="478"/>
          <ac:picMkLst>
            <pc:docMk/>
            <pc:sldMk cId="0" sldId="261"/>
            <ac:picMk id="4" creationId="{81EA4DC4-46F1-4532-B82C-080293AD1BCE}"/>
          </ac:picMkLst>
        </pc:picChg>
        <pc:picChg chg="add mod">
          <ac:chgData name="Ynoã Pedro" userId="d95181980dfaa900" providerId="LiveId" clId="{759C9DD0-521B-4628-99A8-E102D3D6A068}" dt="2019-05-26T20:16:06.353" v="1554" actId="1076"/>
          <ac:picMkLst>
            <pc:docMk/>
            <pc:sldMk cId="0" sldId="261"/>
            <ac:picMk id="5" creationId="{FC760443-39FE-443F-B250-9B12122D5750}"/>
          </ac:picMkLst>
        </pc:picChg>
      </pc:sldChg>
      <pc:sldChg chg="delSp modSp ord">
        <pc:chgData name="Ynoã Pedro" userId="d95181980dfaa900" providerId="LiveId" clId="{759C9DD0-521B-4628-99A8-E102D3D6A068}" dt="2019-05-26T23:16:06.290" v="2384" actId="20577"/>
        <pc:sldMkLst>
          <pc:docMk/>
          <pc:sldMk cId="0" sldId="262"/>
        </pc:sldMkLst>
        <pc:spChg chg="mod">
          <ac:chgData name="Ynoã Pedro" userId="d95181980dfaa900" providerId="LiveId" clId="{759C9DD0-521B-4628-99A8-E102D3D6A068}" dt="2019-05-26T23:16:06.290" v="2384" actId="20577"/>
          <ac:spMkLst>
            <pc:docMk/>
            <pc:sldMk cId="0" sldId="262"/>
            <ac:spMk id="98" creationId="{00000000-0000-0000-0000-000000000000}"/>
          </ac:spMkLst>
        </pc:spChg>
        <pc:spChg chg="del mod">
          <ac:chgData name="Ynoã Pedro" userId="d95181980dfaa900" providerId="LiveId" clId="{759C9DD0-521B-4628-99A8-E102D3D6A068}" dt="2019-05-26T23:10:12.619" v="2311" actId="478"/>
          <ac:spMkLst>
            <pc:docMk/>
            <pc:sldMk cId="0" sldId="262"/>
            <ac:spMk id="99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10:18.549" v="2330" actId="1035"/>
          <ac:spMkLst>
            <pc:docMk/>
            <pc:sldMk cId="0" sldId="262"/>
            <ac:spMk id="113" creationId="{00000000-0000-0000-0000-000000000000}"/>
          </ac:spMkLst>
        </pc:spChg>
      </pc:sldChg>
      <pc:sldChg chg="addSp delSp modSp ord">
        <pc:chgData name="Ynoã Pedro" userId="d95181980dfaa900" providerId="LiveId" clId="{759C9DD0-521B-4628-99A8-E102D3D6A068}" dt="2019-05-26T22:48:53.074" v="1916" actId="404"/>
        <pc:sldMkLst>
          <pc:docMk/>
          <pc:sldMk cId="0" sldId="263"/>
        </pc:sldMkLst>
        <pc:spChg chg="add del mod">
          <ac:chgData name="Ynoã Pedro" userId="d95181980dfaa900" providerId="LiveId" clId="{759C9DD0-521B-4628-99A8-E102D3D6A068}" dt="2019-05-26T22:47:19.844" v="1899" actId="478"/>
          <ac:spMkLst>
            <pc:docMk/>
            <pc:sldMk cId="0" sldId="263"/>
            <ac:spMk id="3" creationId="{9A3BD30C-8147-49B7-BD0B-E9384A76BD58}"/>
          </ac:spMkLst>
        </pc:spChg>
        <pc:spChg chg="mod">
          <ac:chgData name="Ynoã Pedro" userId="d95181980dfaa900" providerId="LiveId" clId="{759C9DD0-521B-4628-99A8-E102D3D6A068}" dt="2019-05-26T22:48:53.074" v="1916" actId="404"/>
          <ac:spMkLst>
            <pc:docMk/>
            <pc:sldMk cId="0" sldId="263"/>
            <ac:spMk id="118" creationId="{00000000-0000-0000-0000-000000000000}"/>
          </ac:spMkLst>
        </pc:spChg>
        <pc:spChg chg="mod">
          <ac:chgData name="Ynoã Pedro" userId="d95181980dfaa900" providerId="LiveId" clId="{759C9DD0-521B-4628-99A8-E102D3D6A068}" dt="2019-05-26T22:39:21.475" v="1625" actId="20577"/>
          <ac:spMkLst>
            <pc:docMk/>
            <pc:sldMk cId="0" sldId="263"/>
            <ac:spMk id="119" creationId="{00000000-0000-0000-0000-000000000000}"/>
          </ac:spMkLst>
        </pc:spChg>
        <pc:spChg chg="del">
          <ac:chgData name="Ynoã Pedro" userId="d95181980dfaa900" providerId="LiveId" clId="{759C9DD0-521B-4628-99A8-E102D3D6A068}" dt="2019-05-26T22:47:16.668" v="1898" actId="478"/>
          <ac:spMkLst>
            <pc:docMk/>
            <pc:sldMk cId="0" sldId="263"/>
            <ac:spMk id="120" creationId="{00000000-0000-0000-0000-000000000000}"/>
          </ac:spMkLst>
        </pc:spChg>
      </pc:sldChg>
      <pc:sldChg chg="addSp modSp ord addCm">
        <pc:chgData name="Ynoã Pedro" userId="d95181980dfaa900" providerId="LiveId" clId="{759C9DD0-521B-4628-99A8-E102D3D6A068}" dt="2019-05-27T01:09:29.728" v="4188" actId="1076"/>
        <pc:sldMkLst>
          <pc:docMk/>
          <pc:sldMk cId="0" sldId="272"/>
        </pc:sldMkLst>
        <pc:spChg chg="add mod">
          <ac:chgData name="Ynoã Pedro" userId="d95181980dfaa900" providerId="LiveId" clId="{759C9DD0-521B-4628-99A8-E102D3D6A068}" dt="2019-05-27T01:09:29.728" v="4188" actId="1076"/>
          <ac:spMkLst>
            <pc:docMk/>
            <pc:sldMk cId="0" sldId="272"/>
            <ac:spMk id="7" creationId="{BF4E2908-261D-4B06-B157-A580B0BCB5DA}"/>
          </ac:spMkLst>
        </pc:spChg>
        <pc:spChg chg="add mod">
          <ac:chgData name="Ynoã Pedro" userId="d95181980dfaa900" providerId="LiveId" clId="{759C9DD0-521B-4628-99A8-E102D3D6A068}" dt="2019-05-27T01:09:18.822" v="4186" actId="1076"/>
          <ac:spMkLst>
            <pc:docMk/>
            <pc:sldMk cId="0" sldId="272"/>
            <ac:spMk id="13" creationId="{21F87828-A6FD-41F7-B94A-29139A8A3661}"/>
          </ac:spMkLst>
        </pc:spChg>
        <pc:spChg chg="mod">
          <ac:chgData name="Ynoã Pedro" userId="d95181980dfaa900" providerId="LiveId" clId="{759C9DD0-521B-4628-99A8-E102D3D6A068}" dt="2019-05-27T00:55:16.629" v="3681" actId="20577"/>
          <ac:spMkLst>
            <pc:docMk/>
            <pc:sldMk cId="0" sldId="272"/>
            <ac:spMk id="192" creationId="{00000000-0000-0000-0000-000000000000}"/>
          </ac:spMkLst>
        </pc:spChg>
        <pc:spChg chg="mod">
          <ac:chgData name="Ynoã Pedro" userId="d95181980dfaa900" providerId="LiveId" clId="{759C9DD0-521B-4628-99A8-E102D3D6A068}" dt="2019-05-27T00:56:50.740" v="3761" actId="20577"/>
          <ac:spMkLst>
            <pc:docMk/>
            <pc:sldMk cId="0" sldId="272"/>
            <ac:spMk id="193" creationId="{00000000-0000-0000-0000-000000000000}"/>
          </ac:spMkLst>
        </pc:spChg>
        <pc:spChg chg="mod">
          <ac:chgData name="Ynoã Pedro" userId="d95181980dfaa900" providerId="LiveId" clId="{759C9DD0-521B-4628-99A8-E102D3D6A068}" dt="2019-05-27T01:09:25.521" v="4187" actId="1076"/>
          <ac:spMkLst>
            <pc:docMk/>
            <pc:sldMk cId="0" sldId="272"/>
            <ac:spMk id="194" creationId="{00000000-0000-0000-0000-000000000000}"/>
          </ac:spMkLst>
        </pc:spChg>
        <pc:spChg chg="mod">
          <ac:chgData name="Ynoã Pedro" userId="d95181980dfaa900" providerId="LiveId" clId="{759C9DD0-521B-4628-99A8-E102D3D6A068}" dt="2019-05-27T00:59:31.341" v="3837" actId="1076"/>
          <ac:spMkLst>
            <pc:docMk/>
            <pc:sldMk cId="0" sldId="272"/>
            <ac:spMk id="195" creationId="{00000000-0000-0000-0000-000000000000}"/>
          </ac:spMkLst>
        </pc:spChg>
        <pc:cxnChg chg="add mod">
          <ac:chgData name="Ynoã Pedro" userId="d95181980dfaa900" providerId="LiveId" clId="{759C9DD0-521B-4628-99A8-E102D3D6A068}" dt="2019-05-27T01:09:25.521" v="4187" actId="1076"/>
          <ac:cxnSpMkLst>
            <pc:docMk/>
            <pc:sldMk cId="0" sldId="272"/>
            <ac:cxnSpMk id="3" creationId="{FE91CFB4-4A43-45AD-8089-5FB871107CE8}"/>
          </ac:cxnSpMkLst>
        </pc:cxnChg>
        <pc:cxnChg chg="add mod">
          <ac:chgData name="Ynoã Pedro" userId="d95181980dfaa900" providerId="LiveId" clId="{759C9DD0-521B-4628-99A8-E102D3D6A068}" dt="2019-05-27T01:09:25.521" v="4187" actId="1076"/>
          <ac:cxnSpMkLst>
            <pc:docMk/>
            <pc:sldMk cId="0" sldId="272"/>
            <ac:cxnSpMk id="10" creationId="{5B8C3574-D6B3-4406-98D8-EFB5D0FAFB0A}"/>
          </ac:cxnSpMkLst>
        </pc:cxnChg>
      </pc:sldChg>
      <pc:sldChg chg="addSp delSp modSp ord setBg">
        <pc:chgData name="Ynoã Pedro" userId="d95181980dfaa900" providerId="LiveId" clId="{759C9DD0-521B-4628-99A8-E102D3D6A068}" dt="2019-05-27T01:08:49.365" v="4184" actId="404"/>
        <pc:sldMkLst>
          <pc:docMk/>
          <pc:sldMk cId="0" sldId="278"/>
        </pc:sldMkLst>
        <pc:spChg chg="add del">
          <ac:chgData name="Ynoã Pedro" userId="d95181980dfaa900" providerId="LiveId" clId="{759C9DD0-521B-4628-99A8-E102D3D6A068}" dt="2019-05-27T00:37:55.375" v="2887" actId="478"/>
          <ac:spMkLst>
            <pc:docMk/>
            <pc:sldMk cId="0" sldId="278"/>
            <ac:spMk id="2" creationId="{07EDAC97-A766-4D05-8744-8B02279F9EFE}"/>
          </ac:spMkLst>
        </pc:spChg>
        <pc:spChg chg="add mod">
          <ac:chgData name="Ynoã Pedro" userId="d95181980dfaa900" providerId="LiveId" clId="{759C9DD0-521B-4628-99A8-E102D3D6A068}" dt="2019-05-27T00:45:53.459" v="3415" actId="20577"/>
          <ac:spMkLst>
            <pc:docMk/>
            <pc:sldMk cId="0" sldId="278"/>
            <ac:spMk id="5" creationId="{796C1D91-5087-41D3-876C-25B8117374FD}"/>
          </ac:spMkLst>
        </pc:spChg>
        <pc:spChg chg="del">
          <ac:chgData name="Ynoã Pedro" userId="d95181980dfaa900" providerId="LiveId" clId="{759C9DD0-521B-4628-99A8-E102D3D6A068}" dt="2019-05-27T00:35:04.567" v="2833" actId="478"/>
          <ac:spMkLst>
            <pc:docMk/>
            <pc:sldMk cId="0" sldId="278"/>
            <ac:spMk id="238" creationId="{00000000-0000-0000-0000-000000000000}"/>
          </ac:spMkLst>
        </pc:spChg>
        <pc:spChg chg="del mod">
          <ac:chgData name="Ynoã Pedro" userId="d95181980dfaa900" providerId="LiveId" clId="{759C9DD0-521B-4628-99A8-E102D3D6A068}" dt="2019-05-27T00:49:10.101" v="3630" actId="478"/>
          <ac:spMkLst>
            <pc:docMk/>
            <pc:sldMk cId="0" sldId="278"/>
            <ac:spMk id="239" creationId="{00000000-0000-0000-0000-000000000000}"/>
          </ac:spMkLst>
        </pc:spChg>
        <pc:spChg chg="mod">
          <ac:chgData name="Ynoã Pedro" userId="d95181980dfaa900" providerId="LiveId" clId="{759C9DD0-521B-4628-99A8-E102D3D6A068}" dt="2019-05-27T01:08:49.365" v="4184" actId="404"/>
          <ac:spMkLst>
            <pc:docMk/>
            <pc:sldMk cId="0" sldId="278"/>
            <ac:spMk id="240" creationId="{00000000-0000-0000-0000-000000000000}"/>
          </ac:spMkLst>
        </pc:spChg>
      </pc:sldChg>
      <pc:sldChg chg="modSp">
        <pc:chgData name="Ynoã Pedro" userId="d95181980dfaa900" providerId="LiveId" clId="{759C9DD0-521B-4628-99A8-E102D3D6A068}" dt="2019-05-27T01:00:57.109" v="3846" actId="1076"/>
        <pc:sldMkLst>
          <pc:docMk/>
          <pc:sldMk cId="1891365765" sldId="285"/>
        </pc:sldMkLst>
        <pc:picChg chg="mod">
          <ac:chgData name="Ynoã Pedro" userId="d95181980dfaa900" providerId="LiveId" clId="{759C9DD0-521B-4628-99A8-E102D3D6A068}" dt="2019-05-27T01:00:57.109" v="3846" actId="1076"/>
          <ac:picMkLst>
            <pc:docMk/>
            <pc:sldMk cId="1891365765" sldId="285"/>
            <ac:picMk id="4" creationId="{DB4858A2-4A8D-49F2-9EFF-12A3C2E40C79}"/>
          </ac:picMkLst>
        </pc:picChg>
      </pc:sldChg>
      <pc:sldChg chg="modSp">
        <pc:chgData name="Ynoã Pedro" userId="d95181980dfaa900" providerId="LiveId" clId="{759C9DD0-521B-4628-99A8-E102D3D6A068}" dt="2019-05-26T20:00:39.068" v="1231" actId="20577"/>
        <pc:sldMkLst>
          <pc:docMk/>
          <pc:sldMk cId="1289947483" sldId="287"/>
        </pc:sldMkLst>
        <pc:spChg chg="mod">
          <ac:chgData name="Ynoã Pedro" userId="d95181980dfaa900" providerId="LiveId" clId="{759C9DD0-521B-4628-99A8-E102D3D6A068}" dt="2019-05-26T19:50:07.018" v="374" actId="20577"/>
          <ac:spMkLst>
            <pc:docMk/>
            <pc:sldMk cId="1289947483" sldId="287"/>
            <ac:spMk id="125" creationId="{00000000-0000-0000-0000-000000000000}"/>
          </ac:spMkLst>
        </pc:spChg>
        <pc:spChg chg="mod">
          <ac:chgData name="Ynoã Pedro" userId="d95181980dfaa900" providerId="LiveId" clId="{759C9DD0-521B-4628-99A8-E102D3D6A068}" dt="2019-05-26T19:59:21.323" v="1133" actId="20577"/>
          <ac:spMkLst>
            <pc:docMk/>
            <pc:sldMk cId="1289947483" sldId="287"/>
            <ac:spMk id="126" creationId="{00000000-0000-0000-0000-000000000000}"/>
          </ac:spMkLst>
        </pc:spChg>
        <pc:spChg chg="mod">
          <ac:chgData name="Ynoã Pedro" userId="d95181980dfaa900" providerId="LiveId" clId="{759C9DD0-521B-4628-99A8-E102D3D6A068}" dt="2019-05-26T19:56:39.767" v="1015" actId="20577"/>
          <ac:spMkLst>
            <pc:docMk/>
            <pc:sldMk cId="1289947483" sldId="287"/>
            <ac:spMk id="127" creationId="{00000000-0000-0000-0000-000000000000}"/>
          </ac:spMkLst>
        </pc:spChg>
        <pc:spChg chg="mod">
          <ac:chgData name="Ynoã Pedro" userId="d95181980dfaa900" providerId="LiveId" clId="{759C9DD0-521B-4628-99A8-E102D3D6A068}" dt="2019-05-26T20:00:39.068" v="1231" actId="20577"/>
          <ac:spMkLst>
            <pc:docMk/>
            <pc:sldMk cId="1289947483" sldId="287"/>
            <ac:spMk id="128" creationId="{00000000-0000-0000-0000-000000000000}"/>
          </ac:spMkLst>
        </pc:spChg>
      </pc:sldChg>
      <pc:sldChg chg="addSp modSp add">
        <pc:chgData name="Ynoã Pedro" userId="d95181980dfaa900" providerId="LiveId" clId="{759C9DD0-521B-4628-99A8-E102D3D6A068}" dt="2019-05-26T20:19:35.910" v="1563" actId="14100"/>
        <pc:sldMkLst>
          <pc:docMk/>
          <pc:sldMk cId="666125506" sldId="288"/>
        </pc:sldMkLst>
        <pc:picChg chg="add mod">
          <ac:chgData name="Ynoã Pedro" userId="d95181980dfaa900" providerId="LiveId" clId="{759C9DD0-521B-4628-99A8-E102D3D6A068}" dt="2019-05-26T20:19:35.910" v="1563" actId="14100"/>
          <ac:picMkLst>
            <pc:docMk/>
            <pc:sldMk cId="666125506" sldId="288"/>
            <ac:picMk id="1026" creationId="{707F6296-FEE1-4A6F-BE15-7D3ACD87A736}"/>
          </ac:picMkLst>
        </pc:picChg>
      </pc:sldChg>
      <pc:sldChg chg="addSp delSp modSp add ord">
        <pc:chgData name="Ynoã Pedro" userId="d95181980dfaa900" providerId="LiveId" clId="{759C9DD0-521B-4628-99A8-E102D3D6A068}" dt="2019-05-26T23:06:25.718" v="2139"/>
        <pc:sldMkLst>
          <pc:docMk/>
          <pc:sldMk cId="1778193925" sldId="289"/>
        </pc:sldMkLst>
        <pc:picChg chg="add mod">
          <ac:chgData name="Ynoã Pedro" userId="d95181980dfaa900" providerId="LiveId" clId="{759C9DD0-521B-4628-99A8-E102D3D6A068}" dt="2019-05-26T23:06:24.448" v="2138" actId="14100"/>
          <ac:picMkLst>
            <pc:docMk/>
            <pc:sldMk cId="1778193925" sldId="289"/>
            <ac:picMk id="3" creationId="{675CC64B-D8EF-4958-873D-198A48609BAF}"/>
          </ac:picMkLst>
        </pc:picChg>
        <pc:picChg chg="add del mod">
          <ac:chgData name="Ynoã Pedro" userId="d95181980dfaa900" providerId="LiveId" clId="{759C9DD0-521B-4628-99A8-E102D3D6A068}" dt="2019-05-26T23:06:25.718" v="2139"/>
          <ac:picMkLst>
            <pc:docMk/>
            <pc:sldMk cId="1778193925" sldId="289"/>
            <ac:picMk id="4" creationId="{EB987224-D4C8-4B5E-AA25-39014BE480E0}"/>
          </ac:picMkLst>
        </pc:picChg>
      </pc:sldChg>
      <pc:sldChg chg="addSp modSp add">
        <pc:chgData name="Ynoã Pedro" userId="d95181980dfaa900" providerId="LiveId" clId="{759C9DD0-521B-4628-99A8-E102D3D6A068}" dt="2019-05-26T23:04:00.090" v="2122" actId="14100"/>
        <pc:sldMkLst>
          <pc:docMk/>
          <pc:sldMk cId="1364776173" sldId="290"/>
        </pc:sldMkLst>
        <pc:picChg chg="add mod">
          <ac:chgData name="Ynoã Pedro" userId="d95181980dfaa900" providerId="LiveId" clId="{759C9DD0-521B-4628-99A8-E102D3D6A068}" dt="2019-05-26T23:04:00.090" v="2122" actId="14100"/>
          <ac:picMkLst>
            <pc:docMk/>
            <pc:sldMk cId="1364776173" sldId="290"/>
            <ac:picMk id="3" creationId="{5C8EF2CF-E8CB-4D08-8954-D7EA083245FF}"/>
          </ac:picMkLst>
        </pc:picChg>
      </pc:sldChg>
      <pc:sldChg chg="addSp delSp modSp add">
        <pc:chgData name="Ynoã Pedro" userId="d95181980dfaa900" providerId="LiveId" clId="{759C9DD0-521B-4628-99A8-E102D3D6A068}" dt="2019-05-26T23:06:32.510" v="2142" actId="14100"/>
        <pc:sldMkLst>
          <pc:docMk/>
          <pc:sldMk cId="1816075667" sldId="291"/>
        </pc:sldMkLst>
        <pc:picChg chg="add del mod">
          <ac:chgData name="Ynoã Pedro" userId="d95181980dfaa900" providerId="LiveId" clId="{759C9DD0-521B-4628-99A8-E102D3D6A068}" dt="2019-05-26T23:04:20.988" v="2127" actId="478"/>
          <ac:picMkLst>
            <pc:docMk/>
            <pc:sldMk cId="1816075667" sldId="291"/>
            <ac:picMk id="3" creationId="{5BD14E7B-BA0A-4C17-B6D7-7CE73246D5BC}"/>
          </ac:picMkLst>
        </pc:picChg>
        <pc:picChg chg="add mod">
          <ac:chgData name="Ynoã Pedro" userId="d95181980dfaa900" providerId="LiveId" clId="{759C9DD0-521B-4628-99A8-E102D3D6A068}" dt="2019-05-26T23:06:32.510" v="2142" actId="14100"/>
          <ac:picMkLst>
            <pc:docMk/>
            <pc:sldMk cId="1816075667" sldId="291"/>
            <ac:picMk id="4" creationId="{E9EBF020-631F-4ACC-82A8-A709B8270B8D}"/>
          </ac:picMkLst>
        </pc:picChg>
      </pc:sldChg>
      <pc:sldChg chg="addSp delSp modSp add ord setBg">
        <pc:chgData name="Ynoã Pedro" userId="d95181980dfaa900" providerId="LiveId" clId="{759C9DD0-521B-4628-99A8-E102D3D6A068}" dt="2019-05-27T00:53:27.722" v="3648" actId="1076"/>
        <pc:sldMkLst>
          <pc:docMk/>
          <pc:sldMk cId="1452440709" sldId="292"/>
        </pc:sldMkLst>
        <pc:spChg chg="add del mod">
          <ac:chgData name="Ynoã Pedro" userId="d95181980dfaa900" providerId="LiveId" clId="{759C9DD0-521B-4628-99A8-E102D3D6A068}" dt="2019-05-27T00:53:21.068" v="3647" actId="478"/>
          <ac:spMkLst>
            <pc:docMk/>
            <pc:sldMk cId="1452440709" sldId="292"/>
            <ac:spMk id="99" creationId="{00000000-0000-0000-0000-000000000000}"/>
          </ac:spMkLst>
        </pc:spChg>
        <pc:spChg chg="mod">
          <ac:chgData name="Ynoã Pedro" userId="d95181980dfaa900" providerId="LiveId" clId="{759C9DD0-521B-4628-99A8-E102D3D6A068}" dt="2019-05-27T00:53:27.722" v="3648" actId="1076"/>
          <ac:spMkLst>
            <pc:docMk/>
            <pc:sldMk cId="1452440709" sldId="292"/>
            <ac:spMk id="113" creationId="{00000000-0000-0000-0000-000000000000}"/>
          </ac:spMkLst>
        </pc:spChg>
      </pc:sldChg>
      <pc:sldChg chg="modSp add ord setBg">
        <pc:chgData name="Ynoã Pedro" userId="d95181980dfaa900" providerId="LiveId" clId="{759C9DD0-521B-4628-99A8-E102D3D6A068}" dt="2019-05-26T23:08:40.757" v="2201"/>
        <pc:sldMkLst>
          <pc:docMk/>
          <pc:sldMk cId="2660351391" sldId="293"/>
        </pc:sldMkLst>
        <pc:spChg chg="mod">
          <ac:chgData name="Ynoã Pedro" userId="d95181980dfaa900" providerId="LiveId" clId="{759C9DD0-521B-4628-99A8-E102D3D6A068}" dt="2019-05-26T23:08:28.551" v="2200" actId="20577"/>
          <ac:spMkLst>
            <pc:docMk/>
            <pc:sldMk cId="2660351391" sldId="293"/>
            <ac:spMk id="81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08:25.078" v="2197" actId="20577"/>
          <ac:spMkLst>
            <pc:docMk/>
            <pc:sldMk cId="2660351391" sldId="293"/>
            <ac:spMk id="82" creationId="{00000000-0000-0000-0000-000000000000}"/>
          </ac:spMkLst>
        </pc:spChg>
      </pc:sldChg>
      <pc:sldChg chg="addSp delSp modSp add ord setBg">
        <pc:chgData name="Ynoã Pedro" userId="d95181980dfaa900" providerId="LiveId" clId="{759C9DD0-521B-4628-99A8-E102D3D6A068}" dt="2019-05-26T23:16:44.019" v="2392" actId="478"/>
        <pc:sldMkLst>
          <pc:docMk/>
          <pc:sldMk cId="3204014674" sldId="294"/>
        </pc:sldMkLst>
        <pc:spChg chg="mod">
          <ac:chgData name="Ynoã Pedro" userId="d95181980dfaa900" providerId="LiveId" clId="{759C9DD0-521B-4628-99A8-E102D3D6A068}" dt="2019-05-26T23:11:57.976" v="2344" actId="20577"/>
          <ac:spMkLst>
            <pc:docMk/>
            <pc:sldMk cId="3204014674" sldId="294"/>
            <ac:spMk id="81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09:21.013" v="2252" actId="5793"/>
          <ac:spMkLst>
            <pc:docMk/>
            <pc:sldMk cId="3204014674" sldId="294"/>
            <ac:spMk id="82" creationId="{00000000-0000-0000-0000-000000000000}"/>
          </ac:spMkLst>
        </pc:spChg>
        <pc:picChg chg="add del mod">
          <ac:chgData name="Ynoã Pedro" userId="d95181980dfaa900" providerId="LiveId" clId="{759C9DD0-521B-4628-99A8-E102D3D6A068}" dt="2019-05-26T23:16:44.019" v="2392" actId="478"/>
          <ac:picMkLst>
            <pc:docMk/>
            <pc:sldMk cId="3204014674" sldId="294"/>
            <ac:picMk id="4" creationId="{D7EA65AC-7019-4816-B070-28D7489781CE}"/>
          </ac:picMkLst>
        </pc:picChg>
      </pc:sldChg>
      <pc:sldChg chg="addSp delSp modSp add">
        <pc:chgData name="Ynoã Pedro" userId="d95181980dfaa900" providerId="LiveId" clId="{759C9DD0-521B-4628-99A8-E102D3D6A068}" dt="2019-05-26T23:15:19.097" v="2380" actId="14100"/>
        <pc:sldMkLst>
          <pc:docMk/>
          <pc:sldMk cId="1743798215" sldId="295"/>
        </pc:sldMkLst>
        <pc:picChg chg="add del mod">
          <ac:chgData name="Ynoã Pedro" userId="d95181980dfaa900" providerId="LiveId" clId="{759C9DD0-521B-4628-99A8-E102D3D6A068}" dt="2019-05-26T23:13:54.865" v="2375" actId="478"/>
          <ac:picMkLst>
            <pc:docMk/>
            <pc:sldMk cId="1743798215" sldId="295"/>
            <ac:picMk id="2" creationId="{0D3AC6D7-EE45-408E-8BC6-A8310FA24EB4}"/>
          </ac:picMkLst>
        </pc:picChg>
        <pc:picChg chg="add mod">
          <ac:chgData name="Ynoã Pedro" userId="d95181980dfaa900" providerId="LiveId" clId="{759C9DD0-521B-4628-99A8-E102D3D6A068}" dt="2019-05-26T23:15:19.097" v="2380" actId="14100"/>
          <ac:picMkLst>
            <pc:docMk/>
            <pc:sldMk cId="1743798215" sldId="295"/>
            <ac:picMk id="3" creationId="{33B606E9-1F46-4E58-B351-733CACA3775C}"/>
          </ac:picMkLst>
        </pc:picChg>
      </pc:sldChg>
      <pc:sldChg chg="addSp modSp add setBg">
        <pc:chgData name="Ynoã Pedro" userId="d95181980dfaa900" providerId="LiveId" clId="{759C9DD0-521B-4628-99A8-E102D3D6A068}" dt="2019-05-26T23:20:49.221" v="2568" actId="20577"/>
        <pc:sldMkLst>
          <pc:docMk/>
          <pc:sldMk cId="130632665" sldId="296"/>
        </pc:sldMkLst>
        <pc:spChg chg="mod">
          <ac:chgData name="Ynoã Pedro" userId="d95181980dfaa900" providerId="LiveId" clId="{759C9DD0-521B-4628-99A8-E102D3D6A068}" dt="2019-05-26T23:18:35.557" v="2414" actId="20577"/>
          <ac:spMkLst>
            <pc:docMk/>
            <pc:sldMk cId="130632665" sldId="296"/>
            <ac:spMk id="2" creationId="{9619D6B3-B92E-4868-8D17-09568AECBA92}"/>
          </ac:spMkLst>
        </pc:spChg>
        <pc:spChg chg="mod">
          <ac:chgData name="Ynoã Pedro" userId="d95181980dfaa900" providerId="LiveId" clId="{759C9DD0-521B-4628-99A8-E102D3D6A068}" dt="2019-05-26T23:20:49.221" v="2568" actId="20577"/>
          <ac:spMkLst>
            <pc:docMk/>
            <pc:sldMk cId="130632665" sldId="296"/>
            <ac:spMk id="3" creationId="{46E3062C-9248-45E9-9E5D-7F5C95EC1C87}"/>
          </ac:spMkLst>
        </pc:spChg>
        <pc:picChg chg="add mod">
          <ac:chgData name="Ynoã Pedro" userId="d95181980dfaa900" providerId="LiveId" clId="{759C9DD0-521B-4628-99A8-E102D3D6A068}" dt="2019-05-26T23:20:42.715" v="2554" actId="1076"/>
          <ac:picMkLst>
            <pc:docMk/>
            <pc:sldMk cId="130632665" sldId="296"/>
            <ac:picMk id="5" creationId="{ECF64549-4F95-4EFE-825D-CF9B83B734A4}"/>
          </ac:picMkLst>
        </pc:picChg>
      </pc:sldChg>
      <pc:sldChg chg="addSp modSp add">
        <pc:chgData name="Ynoã Pedro" userId="d95181980dfaa900" providerId="LiveId" clId="{759C9DD0-521B-4628-99A8-E102D3D6A068}" dt="2019-05-26T23:21:46.463" v="2572" actId="14100"/>
        <pc:sldMkLst>
          <pc:docMk/>
          <pc:sldMk cId="2323460143" sldId="297"/>
        </pc:sldMkLst>
        <pc:picChg chg="add mod">
          <ac:chgData name="Ynoã Pedro" userId="d95181980dfaa900" providerId="LiveId" clId="{759C9DD0-521B-4628-99A8-E102D3D6A068}" dt="2019-05-26T23:21:46.463" v="2572" actId="14100"/>
          <ac:picMkLst>
            <pc:docMk/>
            <pc:sldMk cId="2323460143" sldId="297"/>
            <ac:picMk id="2" creationId="{C2DEC468-124D-4BA8-8295-6702ED8D4A53}"/>
          </ac:picMkLst>
        </pc:picChg>
      </pc:sldChg>
      <pc:sldChg chg="addSp modSp add">
        <pc:chgData name="Ynoã Pedro" userId="d95181980dfaa900" providerId="LiveId" clId="{759C9DD0-521B-4628-99A8-E102D3D6A068}" dt="2019-05-26T23:22:28.681" v="2577" actId="14100"/>
        <pc:sldMkLst>
          <pc:docMk/>
          <pc:sldMk cId="1992762403" sldId="298"/>
        </pc:sldMkLst>
        <pc:picChg chg="add mod">
          <ac:chgData name="Ynoã Pedro" userId="d95181980dfaa900" providerId="LiveId" clId="{759C9DD0-521B-4628-99A8-E102D3D6A068}" dt="2019-05-26T23:22:28.681" v="2577" actId="14100"/>
          <ac:picMkLst>
            <pc:docMk/>
            <pc:sldMk cId="1992762403" sldId="298"/>
            <ac:picMk id="2" creationId="{C7226995-C709-45AF-82A6-D4E5AD519890}"/>
          </ac:picMkLst>
        </pc:picChg>
      </pc:sldChg>
      <pc:sldChg chg="delSp modSp add ord setBg">
        <pc:chgData name="Ynoã Pedro" userId="d95181980dfaa900" providerId="LiveId" clId="{759C9DD0-521B-4628-99A8-E102D3D6A068}" dt="2019-05-26T23:23:35.455" v="2617"/>
        <pc:sldMkLst>
          <pc:docMk/>
          <pc:sldMk cId="2985698663" sldId="299"/>
        </pc:sldMkLst>
        <pc:spChg chg="del">
          <ac:chgData name="Ynoã Pedro" userId="d95181980dfaa900" providerId="LiveId" clId="{759C9DD0-521B-4628-99A8-E102D3D6A068}" dt="2019-05-26T23:23:01.404" v="2610" actId="478"/>
          <ac:spMkLst>
            <pc:docMk/>
            <pc:sldMk cId="2985698663" sldId="299"/>
            <ac:spMk id="99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23:11.073" v="2611" actId="14100"/>
          <ac:spMkLst>
            <pc:docMk/>
            <pc:sldMk cId="2985698663" sldId="299"/>
            <ac:spMk id="113" creationId="{00000000-0000-0000-0000-000000000000}"/>
          </ac:spMkLst>
        </pc:spChg>
      </pc:sldChg>
      <pc:sldChg chg="modSp add setBg">
        <pc:chgData name="Ynoã Pedro" userId="d95181980dfaa900" providerId="LiveId" clId="{759C9DD0-521B-4628-99A8-E102D3D6A068}" dt="2019-05-26T23:25:13.373" v="2681"/>
        <pc:sldMkLst>
          <pc:docMk/>
          <pc:sldMk cId="543406361" sldId="300"/>
        </pc:sldMkLst>
        <pc:spChg chg="mod">
          <ac:chgData name="Ynoã Pedro" userId="d95181980dfaa900" providerId="LiveId" clId="{759C9DD0-521B-4628-99A8-E102D3D6A068}" dt="2019-05-26T23:24:53.221" v="2636" actId="20577"/>
          <ac:spMkLst>
            <pc:docMk/>
            <pc:sldMk cId="543406361" sldId="300"/>
            <ac:spMk id="81" creationId="{00000000-0000-0000-0000-000000000000}"/>
          </ac:spMkLst>
        </pc:spChg>
        <pc:spChg chg="mod">
          <ac:chgData name="Ynoã Pedro" userId="d95181980dfaa900" providerId="LiveId" clId="{759C9DD0-521B-4628-99A8-E102D3D6A068}" dt="2019-05-26T23:25:06.759" v="2680" actId="20577"/>
          <ac:spMkLst>
            <pc:docMk/>
            <pc:sldMk cId="543406361" sldId="300"/>
            <ac:spMk id="82" creationId="{00000000-0000-0000-0000-000000000000}"/>
          </ac:spMkLst>
        </pc:spChg>
      </pc:sldChg>
      <pc:sldChg chg="addSp modSp add del">
        <pc:chgData name="Ynoã Pedro" userId="d95181980dfaa900" providerId="LiveId" clId="{759C9DD0-521B-4628-99A8-E102D3D6A068}" dt="2019-05-27T00:45:36.915" v="3399" actId="2696"/>
        <pc:sldMkLst>
          <pc:docMk/>
          <pc:sldMk cId="880277975" sldId="301"/>
        </pc:sldMkLst>
        <pc:picChg chg="add mod">
          <ac:chgData name="Ynoã Pedro" userId="d95181980dfaa900" providerId="LiveId" clId="{759C9DD0-521B-4628-99A8-E102D3D6A068}" dt="2019-05-26T23:33:19.803" v="2691" actId="14100"/>
          <ac:picMkLst>
            <pc:docMk/>
            <pc:sldMk cId="880277975" sldId="301"/>
            <ac:picMk id="2" creationId="{D164EEC4-95BD-4DD9-A585-409FA6C164A3}"/>
          </ac:picMkLst>
        </pc:picChg>
      </pc:sldChg>
      <pc:sldChg chg="addSp modSp add del ord setBg">
        <pc:chgData name="Ynoã Pedro" userId="d95181980dfaa900" providerId="LiveId" clId="{759C9DD0-521B-4628-99A8-E102D3D6A068}" dt="2019-05-27T00:58:43.500" v="3817" actId="2696"/>
        <pc:sldMkLst>
          <pc:docMk/>
          <pc:sldMk cId="3551079173" sldId="302"/>
        </pc:sldMkLst>
        <pc:spChg chg="add mod">
          <ac:chgData name="Ynoã Pedro" userId="d95181980dfaa900" providerId="LiveId" clId="{759C9DD0-521B-4628-99A8-E102D3D6A068}" dt="2019-05-27T00:58:36.202" v="3816" actId="14100"/>
          <ac:spMkLst>
            <pc:docMk/>
            <pc:sldMk cId="3551079173" sldId="302"/>
            <ac:spMk id="2" creationId="{34409A22-2BBE-4696-8455-85A7592937F5}"/>
          </ac:spMkLst>
        </pc:spChg>
        <pc:picChg chg="add mod">
          <ac:chgData name="Ynoã Pedro" userId="d95181980dfaa900" providerId="LiveId" clId="{759C9DD0-521B-4628-99A8-E102D3D6A068}" dt="2019-05-27T00:51:20.062" v="3639" actId="14100"/>
          <ac:picMkLst>
            <pc:docMk/>
            <pc:sldMk cId="3551079173" sldId="302"/>
            <ac:picMk id="3074" creationId="{9663E1C8-4BA6-4C5E-B57A-2897164A4A73}"/>
          </ac:picMkLst>
        </pc:picChg>
      </pc:sldChg>
      <pc:sldChg chg="add setBg">
        <pc:chgData name="Ynoã Pedro" userId="d95181980dfaa900" providerId="LiveId" clId="{759C9DD0-521B-4628-99A8-E102D3D6A068}" dt="2019-05-27T01:03:12.086" v="3943"/>
        <pc:sldMkLst>
          <pc:docMk/>
          <pc:sldMk cId="1711874314" sldId="303"/>
        </pc:sldMkLst>
      </pc:sldChg>
      <pc:sldChg chg="add del">
        <pc:chgData name="Ynoã Pedro" userId="d95181980dfaa900" providerId="LiveId" clId="{759C9DD0-521B-4628-99A8-E102D3D6A068}" dt="2019-05-27T01:01:14.665" v="3847" actId="2696"/>
        <pc:sldMkLst>
          <pc:docMk/>
          <pc:sldMk cId="2292966322" sldId="304"/>
        </pc:sldMkLst>
      </pc:sldChg>
      <pc:sldChg chg="addSp modSp add ord setBg">
        <pc:chgData name="Ynoã Pedro" userId="d95181980dfaa900" providerId="LiveId" clId="{759C9DD0-521B-4628-99A8-E102D3D6A068}" dt="2019-05-27T01:03:02.073" v="3942" actId="1076"/>
        <pc:sldMkLst>
          <pc:docMk/>
          <pc:sldMk cId="3179323821" sldId="304"/>
        </pc:sldMkLst>
        <pc:spChg chg="add mod">
          <ac:chgData name="Ynoã Pedro" userId="d95181980dfaa900" providerId="LiveId" clId="{759C9DD0-521B-4628-99A8-E102D3D6A068}" dt="2019-05-27T01:03:02.073" v="3942" actId="1076"/>
          <ac:spMkLst>
            <pc:docMk/>
            <pc:sldMk cId="3179323821" sldId="304"/>
            <ac:spMk id="2" creationId="{67F18667-64B6-4FAA-957C-BAF0318DF155}"/>
          </ac:spMkLst>
        </pc:spChg>
        <pc:spChg chg="mod">
          <ac:chgData name="Ynoã Pedro" userId="d95181980dfaa900" providerId="LiveId" clId="{759C9DD0-521B-4628-99A8-E102D3D6A068}" dt="2019-05-27T01:01:39.111" v="3881" actId="20577"/>
          <ac:spMkLst>
            <pc:docMk/>
            <pc:sldMk cId="3179323821" sldId="304"/>
            <ac:spMk id="81" creationId="{00000000-0000-0000-0000-000000000000}"/>
          </ac:spMkLst>
        </pc:spChg>
        <pc:spChg chg="mod">
          <ac:chgData name="Ynoã Pedro" userId="d95181980dfaa900" providerId="LiveId" clId="{759C9DD0-521B-4628-99A8-E102D3D6A068}" dt="2019-05-27T01:01:49.902" v="3916" actId="20577"/>
          <ac:spMkLst>
            <pc:docMk/>
            <pc:sldMk cId="3179323821" sldId="304"/>
            <ac:spMk id="82" creationId="{00000000-0000-0000-0000-000000000000}"/>
          </ac:spMkLst>
        </pc:spChg>
      </pc:sldChg>
      <pc:sldChg chg="add del">
        <pc:chgData name="Ynoã Pedro" userId="d95181980dfaa900" providerId="LiveId" clId="{759C9DD0-521B-4628-99A8-E102D3D6A068}" dt="2019-05-27T01:01:15.023" v="3848" actId="2696"/>
        <pc:sldMkLst>
          <pc:docMk/>
          <pc:sldMk cId="3606069432" sldId="305"/>
        </pc:sldMkLst>
      </pc:sldChg>
      <pc:sldChg chg="add del">
        <pc:chgData name="Ynoã Pedro" userId="d95181980dfaa900" providerId="LiveId" clId="{759C9DD0-521B-4628-99A8-E102D3D6A068}" dt="2019-05-27T01:01:15.623" v="3849" actId="2696"/>
        <pc:sldMkLst>
          <pc:docMk/>
          <pc:sldMk cId="3861340585" sldId="306"/>
        </pc:sldMkLst>
      </pc:sldChg>
      <pc:sldChg chg="add del">
        <pc:chgData name="Ynoã Pedro" userId="d95181980dfaa900" providerId="LiveId" clId="{759C9DD0-521B-4628-99A8-E102D3D6A068}" dt="2019-05-27T01:01:16.196" v="3850" actId="2696"/>
        <pc:sldMkLst>
          <pc:docMk/>
          <pc:sldMk cId="3451196605" sldId="307"/>
        </pc:sldMkLst>
      </pc:sldChg>
      <pc:sldMasterChg chg="modTransition modSldLayout">
        <pc:chgData name="Ynoã Pedro" userId="d95181980dfaa900" providerId="LiveId" clId="{759C9DD0-521B-4628-99A8-E102D3D6A068}" dt="2019-05-27T00:52:19.619" v="3644"/>
        <pc:sldMasterMkLst>
          <pc:docMk/>
          <pc:sldMasterMk cId="88486900" sldId="2147483658"/>
        </pc:sldMasterMkLst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2121524850" sldId="2147483670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2121524850" sldId="2147483670"/>
              <ac:spMk id="10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2121524850" sldId="2147483670"/>
              <ac:spMk id="11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2121524850" sldId="2147483670"/>
              <ac:picMk id="9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3597897907" sldId="2147483671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3597897907" sldId="2147483671"/>
              <ac:spMk id="32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3597897907" sldId="2147483671"/>
              <ac:spMk id="33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3597897907" sldId="2147483671"/>
              <ac:picMk id="31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2939338836" sldId="2147483672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2939338836" sldId="2147483672"/>
              <ac:spMk id="15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2939338836" sldId="2147483672"/>
              <ac:spMk id="16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2939338836" sldId="2147483672"/>
              <ac:picMk id="14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57312437" sldId="2147483673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57312437" sldId="2147483673"/>
              <ac:spMk id="39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57312437" sldId="2147483673"/>
              <ac:spMk id="40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57312437" sldId="2147483673"/>
              <ac:picMk id="38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395705234" sldId="2147483674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395705234" sldId="2147483674"/>
              <ac:spMk id="26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395705234" sldId="2147483674"/>
              <ac:spMk id="27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395705234" sldId="2147483674"/>
              <ac:picMk id="25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1527079494" sldId="2147483675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1527079494" sldId="2147483675"/>
              <ac:spMk id="21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1527079494" sldId="2147483675"/>
              <ac:spMk id="22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1527079494" sldId="2147483675"/>
              <ac:picMk id="20" creationId="{00000000-0000-0000-0000-000000000000}"/>
            </ac:picMkLst>
          </pc:picChg>
        </pc:sldLayoutChg>
        <pc:sldLayoutChg chg="addSp delSp">
          <pc:chgData name="Ynoã Pedro" userId="d95181980dfaa900" providerId="LiveId" clId="{759C9DD0-521B-4628-99A8-E102D3D6A068}" dt="2019-05-27T00:52:19.619" v="3644"/>
          <pc:sldLayoutMkLst>
            <pc:docMk/>
            <pc:sldMasterMk cId="88486900" sldId="2147483658"/>
            <pc:sldLayoutMk cId="111620440" sldId="2147483676"/>
          </pc:sldLayoutMkLst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111620440" sldId="2147483676"/>
              <ac:spMk id="52" creationId="{00000000-0000-0000-0000-000000000000}"/>
            </ac:spMkLst>
          </pc:spChg>
          <pc:spChg chg="add del">
            <ac:chgData name="Ynoã Pedro" userId="d95181980dfaa900" providerId="LiveId" clId="{759C9DD0-521B-4628-99A8-E102D3D6A068}" dt="2019-05-27T00:52:19.619" v="3644"/>
            <ac:spMkLst>
              <pc:docMk/>
              <pc:sldMasterMk cId="88486900" sldId="2147483658"/>
              <pc:sldLayoutMk cId="111620440" sldId="2147483676"/>
              <ac:spMk id="53" creationId="{00000000-0000-0000-0000-000000000000}"/>
            </ac:spMkLst>
          </pc:spChg>
          <pc:picChg chg="add del">
            <ac:chgData name="Ynoã Pedro" userId="d95181980dfaa900" providerId="LiveId" clId="{759C9DD0-521B-4628-99A8-E102D3D6A068}" dt="2019-05-27T00:52:19.619" v="3644"/>
            <ac:picMkLst>
              <pc:docMk/>
              <pc:sldMasterMk cId="88486900" sldId="2147483658"/>
              <pc:sldLayoutMk cId="111620440" sldId="2147483676"/>
              <ac:picMk id="51" creationId="{00000000-0000-0000-0000-000000000000}"/>
            </ac:picMkLst>
          </pc:picChg>
        </pc:sldLayoutChg>
      </pc:sldMasterChg>
    </pc:docChg>
  </pc:docChgLst>
  <pc:docChgLst>
    <pc:chgData name="Ynoã Pedro" userId="d95181980dfaa900" providerId="Windows Live" clId="Web-{90097BB0-D37D-4038-9480-1D21CC6E3A2A}"/>
    <pc:docChg chg="addSld modSld">
      <pc:chgData name="Ynoã Pedro" userId="d95181980dfaa900" providerId="Windows Live" clId="Web-{90097BB0-D37D-4038-9480-1D21CC6E3A2A}" dt="2019-05-27T18:40:29.357" v="9" actId="14100"/>
      <pc:docMkLst>
        <pc:docMk/>
      </pc:docMkLst>
      <pc:sldChg chg="addSp delSp modSp">
        <pc:chgData name="Ynoã Pedro" userId="d95181980dfaa900" providerId="Windows Live" clId="Web-{90097BB0-D37D-4038-9480-1D21CC6E3A2A}" dt="2019-05-27T17:32:38.671" v="1"/>
        <pc:sldMkLst>
          <pc:docMk/>
          <pc:sldMk cId="0" sldId="256"/>
        </pc:sldMkLst>
        <pc:picChg chg="add del mod">
          <ac:chgData name="Ynoã Pedro" userId="d95181980dfaa900" providerId="Windows Live" clId="Web-{90097BB0-D37D-4038-9480-1D21CC6E3A2A}" dt="2019-05-27T17:32:38.671" v="1"/>
          <ac:picMkLst>
            <pc:docMk/>
            <pc:sldMk cId="0" sldId="256"/>
            <ac:picMk id="2" creationId="{0F475802-CA10-4955-B280-8B15C229E651}"/>
          </ac:picMkLst>
        </pc:picChg>
      </pc:sldChg>
      <pc:sldChg chg="addSp delSp modSp new">
        <pc:chgData name="Ynoã Pedro" userId="d95181980dfaa900" providerId="Windows Live" clId="Web-{90097BB0-D37D-4038-9480-1D21CC6E3A2A}" dt="2019-05-27T18:40:29.357" v="9" actId="14100"/>
        <pc:sldMkLst>
          <pc:docMk/>
          <pc:sldMk cId="82827985" sldId="306"/>
        </pc:sldMkLst>
        <pc:picChg chg="add mod">
          <ac:chgData name="Ynoã Pedro" userId="d95181980dfaa900" providerId="Windows Live" clId="Web-{90097BB0-D37D-4038-9480-1D21CC6E3A2A}" dt="2019-05-27T18:40:29.357" v="9" actId="14100"/>
          <ac:picMkLst>
            <pc:docMk/>
            <pc:sldMk cId="82827985" sldId="306"/>
            <ac:picMk id="2" creationId="{2EC95587-442C-439B-B988-CC9FFA9ED2E9}"/>
          </ac:picMkLst>
        </pc:picChg>
        <pc:picChg chg="add del mod">
          <ac:chgData name="Ynoã Pedro" userId="d95181980dfaa900" providerId="Windows Live" clId="Web-{90097BB0-D37D-4038-9480-1D21CC6E3A2A}" dt="2019-05-27T17:37:08.189" v="6"/>
          <ac:picMkLst>
            <pc:docMk/>
            <pc:sldMk cId="82827985" sldId="306"/>
            <ac:picMk id="2" creationId="{A3F1AA71-4FD1-449A-BCDB-7432F91F6DFA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26T21:58:49.34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59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362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519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758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1413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47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961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315275" y="9212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1010475" y="616425"/>
            <a:ext cx="6411650" cy="3910600"/>
          </a:xfrm>
          <a:custGeom>
            <a:avLst/>
            <a:gdLst/>
            <a:ahLst/>
            <a:cxnLst/>
            <a:rect l="l" t="t" r="r" b="b"/>
            <a:pathLst>
              <a:path w="256466" h="156424" extrusionOk="0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comic-04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rot="169468" flipH="1">
            <a:off x="3608972" y="6461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169468" flipH="1">
            <a:off x="3380372" y="417596"/>
            <a:ext cx="5247975" cy="3809532"/>
          </a:xfrm>
          <a:prstGeom prst="wedgeEllipseCallout">
            <a:avLst>
              <a:gd name="adj1" fmla="val -42509"/>
              <a:gd name="adj2" fmla="val 62980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comic-02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1992350" y="3777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1763750" y="-114625"/>
            <a:ext cx="5616577" cy="5220440"/>
          </a:xfrm>
          <a:custGeom>
            <a:avLst/>
            <a:gdLst/>
            <a:ahLst/>
            <a:cxnLst/>
            <a:rect l="l" t="t" r="r" b="b"/>
            <a:pathLst>
              <a:path w="114788" h="106692" extrusionOk="0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Google Shape;27;p5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Google Shape;40;p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l" t="t" r="r" b="b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pedroo/git-init-jornadaSI-workshop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C4CA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ctrTitle"/>
          </p:nvPr>
        </p:nvSpPr>
        <p:spPr>
          <a:xfrm>
            <a:off x="1860331" y="895799"/>
            <a:ext cx="6622166" cy="33696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</a:t>
            </a:r>
            <a:r>
              <a:rPr lang="pt-BR" sz="5400"/>
              <a:t>               </a:t>
            </a:r>
            <a:br>
              <a:rPr lang="pt-BR" sz="5400"/>
            </a:br>
            <a:r>
              <a:rPr lang="pt-BR" sz="5400"/>
              <a:t>                 </a:t>
            </a:r>
            <a:r>
              <a:rPr lang="pt-BR" sz="6000" err="1"/>
              <a:t>Git</a:t>
            </a:r>
            <a:r>
              <a:rPr lang="pt-BR" sz="6000"/>
              <a:t> </a:t>
            </a:r>
            <a:r>
              <a:rPr lang="pt-BR" sz="6000" err="1"/>
              <a:t>init</a:t>
            </a:r>
            <a:r>
              <a:rPr lang="pt-BR" sz="6000"/>
              <a:t> </a:t>
            </a:r>
            <a:br>
              <a:rPr lang="pt-BR" sz="6000"/>
            </a:br>
            <a:r>
              <a:rPr lang="pt-BR" sz="6000"/>
              <a:t> </a:t>
            </a:r>
            <a:r>
              <a:rPr lang="pt-BR" sz="6000" err="1"/>
              <a:t>versionando</a:t>
            </a:r>
            <a:r>
              <a:rPr lang="pt-BR" sz="6000"/>
              <a:t> na</a:t>
            </a:r>
            <a:br>
              <a:rPr lang="pt-BR" sz="6000"/>
            </a:br>
            <a:r>
              <a:rPr lang="pt-BR" sz="6000"/>
              <a:t> prática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ECEBC8-B5D2-4663-84B1-CDA0A6ADF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770" y="1160911"/>
            <a:ext cx="1359354" cy="13593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30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endParaRPr lang="pt-BR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F5A100-F22C-40C9-AAA7-10472D47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958" y="1822320"/>
            <a:ext cx="3590084" cy="1498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1073624" y="1550125"/>
            <a:ext cx="6946499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/>
              <a:t>Linu</a:t>
            </a:r>
            <a:r>
              <a:rPr lang="pt-BR" sz="1600" strike="sngStrike" dirty="0" err="1"/>
              <a:t>x</a:t>
            </a:r>
            <a:r>
              <a:rPr lang="pt-BR" sz="1600" dirty="0" err="1"/>
              <a:t>s</a:t>
            </a:r>
            <a:r>
              <a:rPr lang="en" sz="1600" dirty="0"/>
              <a:t> </a:t>
            </a:r>
            <a:r>
              <a:rPr lang="en" sz="1600" dirty="0" err="1"/>
              <a:t>resolveu</a:t>
            </a:r>
            <a:r>
              <a:rPr lang="en" sz="1600" dirty="0"/>
              <a:t> </a:t>
            </a:r>
            <a:r>
              <a:rPr lang="en" sz="1600" dirty="0" err="1"/>
              <a:t>criar</a:t>
            </a:r>
            <a:r>
              <a:rPr lang="en" sz="1600" dirty="0"/>
              <a:t> </a:t>
            </a:r>
            <a:r>
              <a:rPr lang="en" sz="1600" dirty="0" err="1"/>
              <a:t>seu</a:t>
            </a:r>
            <a:r>
              <a:rPr lang="en" sz="1600" dirty="0"/>
              <a:t> </a:t>
            </a:r>
            <a:r>
              <a:rPr lang="en" sz="1600" dirty="0" err="1"/>
              <a:t>próprio</a:t>
            </a:r>
            <a:r>
              <a:rPr lang="en" sz="1600" dirty="0"/>
              <a:t> </a:t>
            </a:r>
            <a:r>
              <a:rPr lang="pt-BR" sz="1600" dirty="0"/>
              <a:t>sistema de controle de versão distribuído com a filosofia open </a:t>
            </a:r>
            <a:r>
              <a:rPr lang="pt-BR" sz="1600" dirty="0" err="1"/>
              <a:t>source</a:t>
            </a:r>
            <a:r>
              <a:rPr lang="pt-BR" sz="1600" dirty="0"/>
              <a:t> e o modelo de versionamento é descentralizado (não há exatamente um fluxo central, e quando ele existe, não deve ser alterado, recebendo apenas </a:t>
            </a:r>
            <a:r>
              <a:rPr lang="pt-BR" sz="1600" i="1" dirty="0"/>
              <a:t>merges</a:t>
            </a:r>
            <a:r>
              <a:rPr lang="pt-BR" sz="1600" dirty="0"/>
              <a:t> de outros fluxos de desenvolvimento) e o envio de arquivos é em duas fases:</a:t>
            </a:r>
          </a:p>
          <a:p>
            <a:pPr fontAlgn="base"/>
            <a:r>
              <a:rPr lang="pt-BR" sz="1400" b="1" dirty="0" err="1"/>
              <a:t>Commit</a:t>
            </a:r>
            <a:r>
              <a:rPr lang="pt-BR" sz="1400" dirty="0"/>
              <a:t>, fase em que as alterações são armazenadas apenas localmente;</a:t>
            </a:r>
          </a:p>
          <a:p>
            <a:pPr fontAlgn="base"/>
            <a:r>
              <a:rPr lang="pt-BR" sz="1400" b="1" dirty="0" err="1"/>
              <a:t>Push</a:t>
            </a:r>
            <a:r>
              <a:rPr lang="pt-BR" sz="1400" dirty="0"/>
              <a:t>, fase em que as alterações são enviadas para um servidor que concentra todos os conjuntos de alterações (chamados de </a:t>
            </a:r>
            <a:r>
              <a:rPr lang="pt-BR" sz="1400" i="1" dirty="0" err="1"/>
              <a:t>changesets</a:t>
            </a:r>
            <a:r>
              <a:rPr lang="pt-BR" sz="1400" dirty="0"/>
              <a:t>) que podem ser recombinados entre si livremente.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Wtf</a:t>
            </a:r>
            <a:r>
              <a:rPr lang="pt-BR" dirty="0"/>
              <a:t> </a:t>
            </a:r>
            <a:r>
              <a:rPr lang="pt-BR" dirty="0" err="1"/>
              <a:t>git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3.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social?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GitHub </a:t>
            </a:r>
            <a:r>
              <a:rPr lang="pt-BR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01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3B606E9-1F46-4E58-B351-733CACA3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9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9D6B3-B92E-4868-8D17-09568AEC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Github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E3062C-9248-45E9-9E5D-7F5C95EC1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Adesivos do </a:t>
            </a:r>
            <a:r>
              <a:rPr lang="pt-BR" sz="2400" dirty="0" err="1"/>
              <a:t>Octocat</a:t>
            </a:r>
            <a:r>
              <a:rPr lang="pt-BR" sz="2400" dirty="0"/>
              <a:t>         </a:t>
            </a:r>
            <a:r>
              <a:rPr lang="pt-BR" sz="2400" dirty="0">
                <a:sym typeface="Wingdings" panose="05000000000000000000" pitchFamily="2" charset="2"/>
              </a:rPr>
              <a:t></a:t>
            </a:r>
            <a:endParaRPr lang="pt-BR" sz="2400"/>
          </a:p>
          <a:p>
            <a:r>
              <a:rPr lang="pt-BR" sz="2400" dirty="0"/>
              <a:t>Empresas</a:t>
            </a:r>
          </a:p>
          <a:p>
            <a:r>
              <a:rPr lang="pt-BR" sz="2400" dirty="0"/>
              <a:t>Times Pequenos</a:t>
            </a:r>
          </a:p>
          <a:p>
            <a:r>
              <a:rPr lang="pt-BR" sz="2400" err="1"/>
              <a:t>Issues</a:t>
            </a:r>
            <a:endParaRPr lang="pt-BR" sz="2400"/>
          </a:p>
          <a:p>
            <a:r>
              <a:rPr lang="pt-BR" sz="2400" err="1"/>
              <a:t>Prs</a:t>
            </a:r>
            <a:endParaRPr lang="pt-BR" sz="2400"/>
          </a:p>
          <a:p>
            <a:r>
              <a:rPr lang="pt-BR" sz="2400" dirty="0" err="1"/>
              <a:t>Forks</a:t>
            </a:r>
            <a:r>
              <a:rPr lang="pt-BR" sz="2400" dirty="0"/>
              <a:t>***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F64549-4F95-4EFE-825D-CF9B83B7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48" y="1267077"/>
            <a:ext cx="1069695" cy="106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>
                <a:solidFill>
                  <a:srgbClr val="FAD900"/>
                </a:solidFill>
              </a:rPr>
              <a:t>motivos usar?</a:t>
            </a:r>
            <a:endParaRPr sz="8000" dirty="0">
              <a:solidFill>
                <a:srgbClr val="FAD9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02" name="Google Shape;102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05" name="Google Shape;105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09" name="Google Shape;109;p17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543187" y="2966773"/>
            <a:ext cx="5767302" cy="12457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dirty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Manda </a:t>
            </a:r>
            <a:r>
              <a:rPr lang="pt-BR" dirty="0" err="1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jobs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675CC64B-D8EF-4958-873D-198A48609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9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5C8EF2CF-E8CB-4D08-8954-D7EA08324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7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9EBF020-631F-4ACC-82A8-A709B8270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7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dirty="0">
                <a:solidFill>
                  <a:srgbClr val="FAD900"/>
                </a:solidFill>
              </a:rPr>
              <a:t>motivos de</a:t>
            </a:r>
            <a:br>
              <a:rPr lang="pt-BR" sz="8000">
                <a:solidFill>
                  <a:srgbClr val="FAD900"/>
                </a:solidFill>
              </a:rPr>
            </a:br>
            <a:r>
              <a:rPr lang="pt-BR" sz="8000" dirty="0">
                <a:solidFill>
                  <a:srgbClr val="FAD900"/>
                </a:solidFill>
              </a:rPr>
              <a:t>aprender?</a:t>
            </a:r>
            <a:endParaRPr sz="8000" dirty="0">
              <a:solidFill>
                <a:srgbClr val="FAD9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02" name="Google Shape;102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05" name="Google Shape;105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09" name="Google Shape;109;p17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097957" y="2897425"/>
            <a:ext cx="4835952" cy="124570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dirty="0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portfólio</a:t>
            </a:r>
            <a:endParaRPr b="0" i="0" dirty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  <p:extLst>
      <p:ext uri="{BB962C8B-B14F-4D97-AF65-F5344CB8AC3E}">
        <p14:creationId xmlns:p14="http://schemas.microsoft.com/office/powerpoint/2010/main" val="1452440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ctrTitle" idx="4294967295"/>
          </p:nvPr>
        </p:nvSpPr>
        <p:spPr>
          <a:xfrm>
            <a:off x="668580" y="1913838"/>
            <a:ext cx="42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0">
                <a:solidFill>
                  <a:srgbClr val="000000"/>
                </a:solidFill>
              </a:rPr>
              <a:t>OLÁ</a:t>
            </a:r>
            <a:endParaRPr sz="12000">
              <a:solidFill>
                <a:srgbClr val="000000"/>
              </a:solidFill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4294967295"/>
          </p:nvPr>
        </p:nvSpPr>
        <p:spPr>
          <a:xfrm>
            <a:off x="690800" y="3312449"/>
            <a:ext cx="6593700" cy="14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Sou Ynoã Pedro, Desenvolvedor de Software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  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FFFF"/>
                </a:solidFill>
              </a:rPr>
              <a:t>Graduando na Uni7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FFFF"/>
                </a:solidFill>
              </a:rPr>
              <a:t>Estou pelas redes no </a:t>
            </a:r>
            <a:r>
              <a:rPr lang="en" sz="1800">
                <a:solidFill>
                  <a:srgbClr val="FFFFFF"/>
                </a:solidFill>
              </a:rPr>
              <a:t>@</a:t>
            </a:r>
            <a:r>
              <a:rPr lang="pt-BR" sz="1800" err="1">
                <a:solidFill>
                  <a:srgbClr val="FFFFFF"/>
                </a:solidFill>
              </a:rPr>
              <a:t>ypedroo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6" name="Google Shape;76;p13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300" y="518900"/>
            <a:ext cx="2515200" cy="2515200"/>
          </a:xfrm>
          <a:prstGeom prst="wedgeEllipseCallout">
            <a:avLst>
              <a:gd name="adj1" fmla="val -60049"/>
              <a:gd name="adj2" fmla="val 34410"/>
            </a:avLst>
          </a:pr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5B7639A-8E86-43B0-893A-61532FAD63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4" y="3782214"/>
            <a:ext cx="494071" cy="33929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C2BB513-887D-4BC0-BACF-9EB8382124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85" y="3756204"/>
            <a:ext cx="339295" cy="3392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5210DE0-3C1F-486B-8CF6-74BF2EFDD6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358" y="3793495"/>
            <a:ext cx="338245" cy="3055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B4DE70-9DB5-4922-846F-44A858DDBB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48" y="3795879"/>
            <a:ext cx="303389" cy="30338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DEC468-124D-4BA8-8295-6702ED8D4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0" r="3792"/>
          <a:stretch/>
        </p:blipFill>
        <p:spPr>
          <a:xfrm>
            <a:off x="0" y="0"/>
            <a:ext cx="91440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60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226995-C709-45AF-82A6-D4E5AD5198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51" r="11096"/>
          <a:stretch/>
        </p:blipFill>
        <p:spPr>
          <a:xfrm>
            <a:off x="6421" y="6421"/>
            <a:ext cx="91440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62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587525" y="1507150"/>
            <a:ext cx="4444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rgbClr val="FAD900"/>
                </a:solidFill>
              </a:rPr>
              <a:t>motivos de</a:t>
            </a:r>
            <a:br>
              <a:rPr lang="pt-BR" sz="8000">
                <a:solidFill>
                  <a:srgbClr val="FAD900"/>
                </a:solidFill>
              </a:rPr>
            </a:br>
            <a:r>
              <a:rPr lang="pt-BR" sz="8000">
                <a:solidFill>
                  <a:srgbClr val="FAD900"/>
                </a:solidFill>
              </a:rPr>
              <a:t>aprender?</a:t>
            </a:r>
            <a:endParaRPr sz="8000">
              <a:solidFill>
                <a:srgbClr val="FAD900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7728456" y="2171604"/>
            <a:ext cx="229545" cy="21917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7443660" y="941015"/>
            <a:ext cx="983354" cy="983618"/>
            <a:chOff x="6654650" y="3665275"/>
            <a:chExt cx="409100" cy="409125"/>
          </a:xfrm>
        </p:grpSpPr>
        <p:sp>
          <p:nvSpPr>
            <p:cNvPr id="102" name="Google Shape;102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 rot="324429">
            <a:off x="6612788" y="2067160"/>
            <a:ext cx="649666" cy="649742"/>
            <a:chOff x="570875" y="4322250"/>
            <a:chExt cx="443300" cy="443325"/>
          </a:xfrm>
        </p:grpSpPr>
        <p:sp>
          <p:nvSpPr>
            <p:cNvPr id="105" name="Google Shape;105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BC00"/>
                </a:solidFill>
              </a:endParaRPr>
            </a:p>
          </p:txBody>
        </p:sp>
      </p:grpSp>
      <p:sp>
        <p:nvSpPr>
          <p:cNvPr id="109" name="Google Shape;109;p17"/>
          <p:cNvSpPr/>
          <p:nvPr/>
        </p:nvSpPr>
        <p:spPr>
          <a:xfrm rot="2466625">
            <a:off x="6568799" y="1131498"/>
            <a:ext cx="318882" cy="30447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 rot="-1609120">
            <a:off x="7035169" y="1323104"/>
            <a:ext cx="229509" cy="219143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 rot="2926137">
            <a:off x="8426693" y="1496695"/>
            <a:ext cx="171867" cy="1641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A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 rot="-1608940">
            <a:off x="7711478" y="397343"/>
            <a:ext cx="154840" cy="14784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A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BC00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141500" y="2549082"/>
            <a:ext cx="5410688" cy="230514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Comunidade </a:t>
            </a:r>
          </a:p>
          <a:p>
            <a:pPr lvl="0" algn="ctr"/>
            <a:r>
              <a:rPr lang="pt-BR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open </a:t>
            </a:r>
            <a:r>
              <a:rPr lang="pt-BR" err="1">
                <a:ln w="38100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  <a:solidFill>
                  <a:srgbClr val="001936">
                    <a:alpha val="21920"/>
                  </a:srgbClr>
                </a:solidFill>
                <a:latin typeface="Bangers"/>
              </a:rPr>
              <a:t>source</a:t>
            </a:r>
            <a:endParaRPr b="0" i="0">
              <a:ln w="38100" cap="flat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  <a:solidFill>
                <a:srgbClr val="001936">
                  <a:alpha val="21920"/>
                </a:srgbClr>
              </a:solidFill>
              <a:latin typeface="Bangers"/>
            </a:endParaRPr>
          </a:p>
        </p:txBody>
      </p:sp>
    </p:spTree>
    <p:extLst>
      <p:ext uri="{BB962C8B-B14F-4D97-AF65-F5344CB8AC3E}">
        <p14:creationId xmlns:p14="http://schemas.microsoft.com/office/powerpoint/2010/main" val="2985698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2089E82-D615-4594-9413-6DB21025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42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4.</a:t>
            </a:r>
            <a:endParaRPr sz="7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famoso </a:t>
            </a:r>
            <a:r>
              <a:rPr lang="pt-BR" dirty="0" err="1"/>
              <a:t>basics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Vamo</a:t>
            </a:r>
            <a:r>
              <a:rPr lang="pt-BR" dirty="0"/>
              <a:t> começar a </a:t>
            </a:r>
            <a:r>
              <a:rPr lang="pt-BR" dirty="0" err="1"/>
              <a:t>por</a:t>
            </a:r>
            <a:r>
              <a:rPr lang="pt-BR" dirty="0"/>
              <a:t> a mão na massa.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406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25BD1-C761-4F84-ADB3-48D48E0E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pic>
        <p:nvPicPr>
          <p:cNvPr id="1026" name="Picture 2" descr="Resultado de imagem para terminal">
            <a:extLst>
              <a:ext uri="{FF2B5EF4-FFF2-40B4-BE49-F238E27FC236}">
                <a16:creationId xmlns:a16="http://schemas.microsoft.com/office/drawing/2014/main" id="{092B16AE-5DD0-41D3-AB6F-8F4FF4E8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76" y="2118613"/>
            <a:ext cx="1543658" cy="108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git bash">
            <a:extLst>
              <a:ext uri="{FF2B5EF4-FFF2-40B4-BE49-F238E27FC236}">
                <a16:creationId xmlns:a16="http://schemas.microsoft.com/office/drawing/2014/main" id="{B6444845-DD97-42AF-AB71-5BEA2611E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40" y="1955517"/>
            <a:ext cx="1416090" cy="141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git kraken github desktop smart git">
            <a:extLst>
              <a:ext uri="{FF2B5EF4-FFF2-40B4-BE49-F238E27FC236}">
                <a16:creationId xmlns:a16="http://schemas.microsoft.com/office/drawing/2014/main" id="{F5683F8C-A59D-4AB0-88B7-B245E05D3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81" y="1681830"/>
            <a:ext cx="1963464" cy="196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54;p35">
            <a:extLst>
              <a:ext uri="{FF2B5EF4-FFF2-40B4-BE49-F238E27FC236}">
                <a16:creationId xmlns:a16="http://schemas.microsoft.com/office/drawing/2014/main" id="{B7EC03B5-7E72-44BB-8A60-38D75EC74838}"/>
              </a:ext>
            </a:extLst>
          </p:cNvPr>
          <p:cNvSpPr txBox="1">
            <a:spLocks/>
          </p:cNvSpPr>
          <p:nvPr/>
        </p:nvSpPr>
        <p:spPr>
          <a:xfrm>
            <a:off x="962276" y="3525199"/>
            <a:ext cx="3609724" cy="782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2400" dirty="0">
                <a:latin typeface="Sniglet" panose="020B0604020202020204" charset="0"/>
              </a:rPr>
              <a:t>CLI: TERMINAL E GITBASH</a:t>
            </a:r>
          </a:p>
        </p:txBody>
      </p:sp>
      <p:sp>
        <p:nvSpPr>
          <p:cNvPr id="7" name="Google Shape;254;p35">
            <a:extLst>
              <a:ext uri="{FF2B5EF4-FFF2-40B4-BE49-F238E27FC236}">
                <a16:creationId xmlns:a16="http://schemas.microsoft.com/office/drawing/2014/main" id="{1FF5DC50-E0C7-462C-BAB2-F3E183CBC432}"/>
              </a:ext>
            </a:extLst>
          </p:cNvPr>
          <p:cNvSpPr txBox="1">
            <a:spLocks/>
          </p:cNvSpPr>
          <p:nvPr/>
        </p:nvSpPr>
        <p:spPr>
          <a:xfrm>
            <a:off x="5098097" y="3637121"/>
            <a:ext cx="3083627" cy="782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pt-BR" sz="2400" dirty="0">
                <a:latin typeface="Sniglet" panose="020B0604020202020204" charset="0"/>
              </a:rPr>
              <a:t>GUI: </a:t>
            </a:r>
            <a:r>
              <a:rPr lang="pt-BR" sz="2400" dirty="0" err="1">
                <a:latin typeface="Sniglet" panose="020B0604020202020204" charset="0"/>
              </a:rPr>
              <a:t>Gh</a:t>
            </a:r>
            <a:r>
              <a:rPr lang="pt-BR" sz="2400" dirty="0">
                <a:latin typeface="Sniglet" panose="020B0604020202020204" charset="0"/>
              </a:rPr>
              <a:t> Desktop, </a:t>
            </a:r>
            <a:r>
              <a:rPr lang="pt-BR" sz="2400" dirty="0" err="1">
                <a:latin typeface="Sniglet" panose="020B0604020202020204" charset="0"/>
              </a:rPr>
              <a:t>git</a:t>
            </a:r>
            <a:r>
              <a:rPr lang="pt-BR" sz="2400" dirty="0">
                <a:latin typeface="Sniglet" panose="020B0604020202020204" charset="0"/>
              </a:rPr>
              <a:t> </a:t>
            </a:r>
            <a:r>
              <a:rPr lang="pt-BR" sz="2400" dirty="0" err="1">
                <a:latin typeface="Sniglet" panose="020B0604020202020204" charset="0"/>
              </a:rPr>
              <a:t>kraken</a:t>
            </a:r>
            <a:r>
              <a:rPr lang="pt-BR" sz="2400" dirty="0">
                <a:latin typeface="Sniglet" panose="020B0604020202020204" charset="0"/>
              </a:rPr>
              <a:t>, </a:t>
            </a:r>
            <a:r>
              <a:rPr lang="pt-BR" sz="2400" dirty="0" err="1">
                <a:latin typeface="Sniglet" panose="020B0604020202020204" charset="0"/>
              </a:rPr>
              <a:t>smart</a:t>
            </a:r>
            <a:r>
              <a:rPr lang="pt-BR" sz="2400" dirty="0">
                <a:latin typeface="Sniglet" panose="020B0604020202020204" charset="0"/>
              </a:rPr>
              <a:t> </a:t>
            </a:r>
            <a:r>
              <a:rPr lang="pt-BR" sz="2400" dirty="0" err="1">
                <a:latin typeface="Sniglet" panose="020B0604020202020204" charset="0"/>
              </a:rPr>
              <a:t>git</a:t>
            </a:r>
            <a:endParaRPr lang="pt-BR" sz="2400" dirty="0"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753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flow</a:t>
            </a:r>
            <a:r>
              <a:rPr lang="pt-BR" dirty="0"/>
              <a:t> – fluxo de trabalho</a:t>
            </a:r>
            <a:endParaRPr dirty="0"/>
          </a:p>
        </p:txBody>
      </p:sp>
      <p:sp>
        <p:nvSpPr>
          <p:cNvPr id="193" name="Google Shape;193;p27"/>
          <p:cNvSpPr/>
          <p:nvPr/>
        </p:nvSpPr>
        <p:spPr>
          <a:xfrm rot="-152142">
            <a:off x="1001874" y="2121734"/>
            <a:ext cx="2264818" cy="1840197"/>
          </a:xfrm>
          <a:prstGeom prst="homePlate">
            <a:avLst>
              <a:gd name="adj" fmla="val 30129"/>
            </a:avLst>
          </a:prstGeom>
          <a:solidFill>
            <a:srgbClr val="A6CD02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latin typeface="Sniglet"/>
                <a:ea typeface="Sniglet"/>
                <a:cs typeface="Sniglet"/>
                <a:sym typeface="Sniglet"/>
              </a:rPr>
              <a:t>Working</a:t>
            </a: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pt-BR" sz="1800" dirty="0" err="1">
                <a:latin typeface="Sniglet"/>
                <a:ea typeface="Sniglet"/>
                <a:cs typeface="Sniglet"/>
                <a:sym typeface="Sniglet"/>
              </a:rPr>
              <a:t>directory</a:t>
            </a: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.</a:t>
            </a:r>
          </a:p>
        </p:txBody>
      </p:sp>
      <p:sp>
        <p:nvSpPr>
          <p:cNvPr id="194" name="Google Shape;194;p27"/>
          <p:cNvSpPr/>
          <p:nvPr/>
        </p:nvSpPr>
        <p:spPr>
          <a:xfrm rot="-151954">
            <a:off x="3345821" y="2005783"/>
            <a:ext cx="2308355" cy="1840197"/>
          </a:xfrm>
          <a:prstGeom prst="chevron">
            <a:avLst>
              <a:gd name="adj" fmla="val 29853"/>
            </a:avLst>
          </a:prstGeom>
          <a:solidFill>
            <a:srgbClr val="FAD9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Index.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(</a:t>
            </a:r>
            <a:r>
              <a:rPr lang="pt-BR" sz="1800" dirty="0" err="1">
                <a:latin typeface="Sniglet"/>
                <a:ea typeface="Sniglet"/>
                <a:cs typeface="Sniglet"/>
                <a:sym typeface="Sniglet"/>
              </a:rPr>
              <a:t>Stage</a:t>
            </a: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)</a:t>
            </a:r>
          </a:p>
        </p:txBody>
      </p:sp>
      <p:sp>
        <p:nvSpPr>
          <p:cNvPr id="195" name="Google Shape;195;p27"/>
          <p:cNvSpPr/>
          <p:nvPr/>
        </p:nvSpPr>
        <p:spPr>
          <a:xfrm rot="-151954">
            <a:off x="5945277" y="1852026"/>
            <a:ext cx="2308355" cy="1840197"/>
          </a:xfrm>
          <a:prstGeom prst="chevron">
            <a:avLst>
              <a:gd name="adj" fmla="val 29853"/>
            </a:avLst>
          </a:prstGeom>
          <a:solidFill>
            <a:srgbClr val="FFA300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latin typeface="Sniglet"/>
                <a:ea typeface="Sniglet"/>
                <a:cs typeface="Sniglet"/>
                <a:sym typeface="Sniglet"/>
              </a:rPr>
              <a:t>HEAD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FE91CFB4-4A43-45AD-8089-5FB871107CE8}"/>
              </a:ext>
            </a:extLst>
          </p:cNvPr>
          <p:cNvCxnSpPr>
            <a:cxnSpLocks/>
            <a:stCxn id="193" idx="3"/>
            <a:endCxn id="194" idx="1"/>
          </p:cNvCxnSpPr>
          <p:nvPr/>
        </p:nvCxnSpPr>
        <p:spPr>
          <a:xfrm flipV="1">
            <a:off x="3265583" y="2952607"/>
            <a:ext cx="630183" cy="3912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8C3574-D6B3-4406-98D8-EFB5D0FAFB0A}"/>
              </a:ext>
            </a:extLst>
          </p:cNvPr>
          <p:cNvCxnSpPr>
            <a:cxnSpLocks/>
            <a:stCxn id="194" idx="3"/>
            <a:endCxn id="195" idx="1"/>
          </p:cNvCxnSpPr>
          <p:nvPr/>
        </p:nvCxnSpPr>
        <p:spPr>
          <a:xfrm flipV="1">
            <a:off x="5653049" y="2798850"/>
            <a:ext cx="842173" cy="7603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F4E2908-261D-4B06-B157-A580B0BCB5DA}"/>
              </a:ext>
            </a:extLst>
          </p:cNvPr>
          <p:cNvSpPr txBox="1"/>
          <p:nvPr/>
        </p:nvSpPr>
        <p:spPr>
          <a:xfrm>
            <a:off x="3244691" y="2734055"/>
            <a:ext cx="546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>
                <a:latin typeface="Sniglet" panose="020B0604020202020204" charset="0"/>
              </a:rPr>
              <a:t>add</a:t>
            </a:r>
            <a:endParaRPr lang="pt-BR">
              <a:latin typeface="Sniglet" panose="020B060402020202020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1F87828-A6FD-41F7-B94A-29139A8A3661}"/>
              </a:ext>
            </a:extLst>
          </p:cNvPr>
          <p:cNvSpPr txBox="1"/>
          <p:nvPr/>
        </p:nvSpPr>
        <p:spPr>
          <a:xfrm rot="21207009">
            <a:off x="5603398" y="2569082"/>
            <a:ext cx="877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>
                <a:latin typeface="Sniglet" panose="020B0604020202020204" charset="0"/>
              </a:rPr>
              <a:t>commit</a:t>
            </a:r>
            <a:endParaRPr lang="pt-BR">
              <a:latin typeface="Sniglet" panose="020B060402020202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body" idx="4294967295"/>
          </p:nvPr>
        </p:nvSpPr>
        <p:spPr>
          <a:xfrm>
            <a:off x="3733066" y="2373264"/>
            <a:ext cx="5323849" cy="36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600"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600"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1600">
              <a:sym typeface="Banger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config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--global user.name.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config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–global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user.email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init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– “Iniciar um repositório.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clone – “Clonar um repositório”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pull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– “Baixar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ultimas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atualizações do repositório”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remote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–v “Listar o caminho do servidor”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remote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set-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url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origin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/caminho do repositório/ “Adicionar ou alterar servidor Remoto”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add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nome_do_arquivo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ou “.” “Adicionar arquivos ao index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commit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-m “Confirmar mudanças”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push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“Enviar mudanças ao HEAD</a:t>
            </a:r>
            <a:r>
              <a:rPr lang="pt-BR" sz="1200" dirty="0">
                <a:solidFill>
                  <a:schemeClr val="bg1"/>
                </a:solidFill>
                <a:sym typeface="Bangers"/>
              </a:rPr>
              <a:t>”</a:t>
            </a:r>
          </a:p>
          <a:p>
            <a:pPr marL="0" indent="0"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status “Verificar status do repositório”</a:t>
            </a:r>
            <a:endParaRPr lang="pt-BR" sz="1200" dirty="0">
              <a:solidFill>
                <a:schemeClr val="bg1"/>
              </a:solidFill>
              <a:sym typeface="Bangers"/>
            </a:endParaRPr>
          </a:p>
          <a:p>
            <a:pPr marL="0" lvl="0" indent="0"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diff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 “Verificar alterações de acordo com ultimo </a:t>
            </a:r>
            <a:r>
              <a:rPr lang="pt-BR" sz="1600" dirty="0" err="1">
                <a:solidFill>
                  <a:schemeClr val="bg1"/>
                </a:solidFill>
                <a:sym typeface="Bangers"/>
              </a:rPr>
              <a:t>commit</a:t>
            </a:r>
            <a:r>
              <a:rPr lang="pt-BR" sz="1200" dirty="0">
                <a:solidFill>
                  <a:schemeClr val="bg1"/>
                </a:solidFill>
                <a:sym typeface="Bangers"/>
              </a:rPr>
              <a:t>”</a:t>
            </a:r>
          </a:p>
          <a:p>
            <a:pPr marL="0" lvl="0" indent="0">
              <a:buNone/>
            </a:pPr>
            <a:r>
              <a:rPr lang="pt-BR" sz="1600" dirty="0" err="1">
                <a:solidFill>
                  <a:schemeClr val="bg1"/>
                </a:solidFill>
                <a:sym typeface="Bangers"/>
              </a:rPr>
              <a:t>git</a:t>
            </a:r>
            <a:r>
              <a:rPr lang="pt-BR" sz="1600" dirty="0">
                <a:solidFill>
                  <a:schemeClr val="bg1"/>
                </a:solidFill>
                <a:sym typeface="Bangers"/>
              </a:rPr>
              <a:t> reset HEAD “Desfazer alterações no index”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pt-BR" sz="6000">
              <a:solidFill>
                <a:srgbClr val="FFFFFF"/>
              </a:solidFill>
              <a:latin typeface="Bangers"/>
              <a:sym typeface="Bangers"/>
            </a:endParaRPr>
          </a:p>
        </p:txBody>
      </p:sp>
      <p:sp>
        <p:nvSpPr>
          <p:cNvPr id="5" name="Google Shape;240;p33">
            <a:extLst>
              <a:ext uri="{FF2B5EF4-FFF2-40B4-BE49-F238E27FC236}">
                <a16:creationId xmlns:a16="http://schemas.microsoft.com/office/drawing/2014/main" id="{796C1D91-5087-41D3-876C-25B8117374FD}"/>
              </a:ext>
            </a:extLst>
          </p:cNvPr>
          <p:cNvSpPr txBox="1">
            <a:spLocks/>
          </p:cNvSpPr>
          <p:nvPr/>
        </p:nvSpPr>
        <p:spPr>
          <a:xfrm>
            <a:off x="424543" y="805700"/>
            <a:ext cx="3145237" cy="3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 b="0" i="0" u="none" strike="noStrike" cap="none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indent="0">
              <a:buFont typeface="Sniglet"/>
              <a:buNone/>
            </a:pPr>
            <a:r>
              <a:rPr lang="pt-BR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The  </a:t>
            </a:r>
            <a:r>
              <a:rPr lang="pt-BR" sz="6000" dirty="0" err="1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basics</a:t>
            </a:r>
            <a:r>
              <a:rPr lang="pt-BR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.</a:t>
            </a:r>
          </a:p>
          <a:p>
            <a:pPr marL="0" indent="0">
              <a:buFont typeface="Sniglet"/>
              <a:buNone/>
            </a:pPr>
            <a:endParaRPr lang="pt-BR" sz="6000">
              <a:solidFill>
                <a:srgbClr val="FFFFFF"/>
              </a:solidFill>
              <a:latin typeface="Bangers"/>
              <a:sym typeface="Banger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9D6B3-B92E-4868-8D17-09568AEC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branches</a:t>
            </a:r>
            <a:r>
              <a:rPr lang="pt-BR" dirty="0"/>
              <a:t> – ramificando o código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9D6FB24-3F36-4361-A66C-0CCE28402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993" y="2079342"/>
            <a:ext cx="4096893" cy="1773863"/>
          </a:xfrm>
        </p:spPr>
        <p:txBody>
          <a:bodyPr/>
          <a:lstStyle/>
          <a:p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branch</a:t>
            </a:r>
            <a:r>
              <a:rPr lang="pt-BR" sz="2000" dirty="0"/>
              <a:t> </a:t>
            </a:r>
            <a:r>
              <a:rPr lang="pt-BR" sz="2000" dirty="0" err="1"/>
              <a:t>nome_branch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checkout “-b” </a:t>
            </a:r>
            <a:r>
              <a:rPr lang="pt-BR" sz="2000" dirty="0" err="1"/>
              <a:t>nome_branch</a:t>
            </a:r>
            <a:endParaRPr lang="pt-BR" sz="2000" dirty="0"/>
          </a:p>
          <a:p>
            <a:r>
              <a:rPr lang="pt-BR" sz="2000" dirty="0" err="1"/>
              <a:t>Git</a:t>
            </a:r>
            <a:r>
              <a:rPr lang="pt-BR" sz="2000" dirty="0"/>
              <a:t> </a:t>
            </a:r>
            <a:r>
              <a:rPr lang="pt-BR" sz="2000" dirty="0" err="1"/>
              <a:t>branch</a:t>
            </a:r>
            <a:r>
              <a:rPr lang="pt-BR" sz="2000" dirty="0"/>
              <a:t> –d </a:t>
            </a:r>
            <a:r>
              <a:rPr lang="pt-BR" sz="2000" dirty="0" err="1"/>
              <a:t>nome_branch</a:t>
            </a:r>
            <a:endParaRPr lang="pt-BR" sz="2000" dirty="0"/>
          </a:p>
        </p:txBody>
      </p:sp>
      <p:pic>
        <p:nvPicPr>
          <p:cNvPr id="8" name="Picture 2" descr="https://cdn.dribbble.com/users/37261/screenshots/2564987/git.jpg">
            <a:extLst>
              <a:ext uri="{FF2B5EF4-FFF2-40B4-BE49-F238E27FC236}">
                <a16:creationId xmlns:a16="http://schemas.microsoft.com/office/drawing/2014/main" id="{8DF96DE0-4895-4D67-BC37-C3366C99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6" y="1824854"/>
            <a:ext cx="3216545" cy="24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995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5.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Your</a:t>
            </a:r>
            <a:r>
              <a:rPr lang="pt-BR" dirty="0"/>
              <a:t> time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shine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Primeiro projeto </a:t>
            </a:r>
            <a:r>
              <a:rPr lang="pt-BR" dirty="0" err="1"/>
              <a:t>lets</a:t>
            </a:r>
            <a:r>
              <a:rPr lang="pt-BR" dirty="0"/>
              <a:t> go.</a:t>
            </a:r>
            <a:endParaRPr dirty="0"/>
          </a:p>
        </p:txBody>
      </p:sp>
      <p:sp>
        <p:nvSpPr>
          <p:cNvPr id="2" name="Estrela: 5 Pontas 1">
            <a:extLst>
              <a:ext uri="{FF2B5EF4-FFF2-40B4-BE49-F238E27FC236}">
                <a16:creationId xmlns:a16="http://schemas.microsoft.com/office/drawing/2014/main" id="{67F18667-64B6-4FAA-957C-BAF0318DF155}"/>
              </a:ext>
            </a:extLst>
          </p:cNvPr>
          <p:cNvSpPr/>
          <p:nvPr/>
        </p:nvSpPr>
        <p:spPr>
          <a:xfrm>
            <a:off x="7665750" y="2239450"/>
            <a:ext cx="405550" cy="39879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2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Agenda</a:t>
            </a:r>
            <a:endParaRPr sz="4000"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2"/>
          </p:nvPr>
        </p:nvSpPr>
        <p:spPr>
          <a:xfrm>
            <a:off x="917575" y="1474250"/>
            <a:ext cx="31536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2"/>
          </p:nvPr>
        </p:nvSpPr>
        <p:spPr>
          <a:xfrm>
            <a:off x="917525" y="1681038"/>
            <a:ext cx="3974400" cy="26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pt-BR" sz="2400" err="1">
                <a:solidFill>
                  <a:srgbClr val="000000"/>
                </a:solidFill>
              </a:rPr>
              <a:t>Tell</a:t>
            </a:r>
            <a:r>
              <a:rPr lang="pt-BR" sz="2400">
                <a:solidFill>
                  <a:srgbClr val="000000"/>
                </a:solidFill>
              </a:rPr>
              <a:t> me </a:t>
            </a:r>
            <a:r>
              <a:rPr lang="pt-BR" sz="2400" err="1">
                <a:solidFill>
                  <a:srgbClr val="000000"/>
                </a:solidFill>
              </a:rPr>
              <a:t>whyyy</a:t>
            </a:r>
            <a:r>
              <a:rPr lang="pt-BR" sz="2400">
                <a:solidFill>
                  <a:srgbClr val="000000"/>
                </a:solidFill>
              </a:rPr>
              <a:t> (</a:t>
            </a:r>
            <a:r>
              <a:rPr lang="pt-BR" sz="2400" err="1">
                <a:solidFill>
                  <a:srgbClr val="000000"/>
                </a:solidFill>
              </a:rPr>
              <a:t>Hello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lang="pt-BR" sz="2400" err="1">
                <a:solidFill>
                  <a:srgbClr val="000000"/>
                </a:solidFill>
              </a:rPr>
              <a:t>bsb</a:t>
            </a:r>
            <a:r>
              <a:rPr lang="pt-BR" sz="2400">
                <a:solidFill>
                  <a:srgbClr val="000000"/>
                </a:solidFill>
              </a:rPr>
              <a:t>)</a:t>
            </a:r>
          </a:p>
          <a:p>
            <a:pPr marL="171450" indent="-171450"/>
            <a:r>
              <a:rPr lang="pt-BR" sz="2400" err="1">
                <a:solidFill>
                  <a:srgbClr val="000000"/>
                </a:solidFill>
              </a:rPr>
              <a:t>Git</a:t>
            </a:r>
            <a:r>
              <a:rPr lang="pt-BR" sz="2400">
                <a:solidFill>
                  <a:srgbClr val="000000"/>
                </a:solidFill>
              </a:rPr>
              <a:t> em si</a:t>
            </a:r>
          </a:p>
          <a:p>
            <a:pPr marL="171450" indent="-171450"/>
            <a:r>
              <a:rPr lang="pt-BR" sz="2400" err="1">
                <a:solidFill>
                  <a:srgbClr val="000000"/>
                </a:solidFill>
              </a:rPr>
              <a:t>Code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lang="pt-BR" sz="2400" err="1">
                <a:solidFill>
                  <a:srgbClr val="000000"/>
                </a:solidFill>
              </a:rPr>
              <a:t>is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lang="pt-BR" sz="2400" err="1">
                <a:solidFill>
                  <a:srgbClr val="000000"/>
                </a:solidFill>
              </a:rPr>
              <a:t>now</a:t>
            </a:r>
            <a:r>
              <a:rPr lang="pt-BR" sz="2400">
                <a:solidFill>
                  <a:srgbClr val="000000"/>
                </a:solidFill>
              </a:rPr>
              <a:t> Social?</a:t>
            </a:r>
          </a:p>
          <a:p>
            <a:pPr marL="171450" indent="-171450"/>
            <a:r>
              <a:rPr lang="pt-BR" sz="2400">
                <a:solidFill>
                  <a:srgbClr val="000000"/>
                </a:solidFill>
              </a:rPr>
              <a:t>O famoso </a:t>
            </a:r>
            <a:r>
              <a:rPr lang="pt-BR" sz="2400" err="1">
                <a:solidFill>
                  <a:srgbClr val="000000"/>
                </a:solidFill>
              </a:rPr>
              <a:t>basics</a:t>
            </a:r>
            <a:endParaRPr lang="pt-BR" sz="2400">
              <a:solidFill>
                <a:srgbClr val="000000"/>
              </a:solidFill>
            </a:endParaRPr>
          </a:p>
          <a:p>
            <a:pPr marL="171450" indent="-171450"/>
            <a:r>
              <a:rPr lang="pt-BR" sz="2400" err="1">
                <a:solidFill>
                  <a:srgbClr val="000000"/>
                </a:solidFill>
              </a:rPr>
              <a:t>Your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lang="pt-BR" sz="2400" err="1">
                <a:solidFill>
                  <a:srgbClr val="000000"/>
                </a:solidFill>
              </a:rPr>
              <a:t>turn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lang="pt-BR" sz="2400" err="1">
                <a:solidFill>
                  <a:srgbClr val="000000"/>
                </a:solidFill>
              </a:rPr>
              <a:t>to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lang="pt-BR" sz="2400" err="1">
                <a:solidFill>
                  <a:srgbClr val="000000"/>
                </a:solidFill>
              </a:rPr>
              <a:t>shine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lang="pt-BR" sz="2400" err="1">
                <a:solidFill>
                  <a:srgbClr val="000000"/>
                </a:solidFill>
              </a:rPr>
              <a:t>my</a:t>
            </a:r>
            <a:r>
              <a:rPr lang="pt-BR" sz="2400">
                <a:solidFill>
                  <a:srgbClr val="000000"/>
                </a:solidFill>
              </a:rPr>
              <a:t> </a:t>
            </a:r>
            <a:r>
              <a:rPr lang="pt-BR" sz="2400" err="1">
                <a:solidFill>
                  <a:srgbClr val="000000"/>
                </a:solidFill>
              </a:rPr>
              <a:t>fella</a:t>
            </a:r>
            <a:endParaRPr lang="pt-BR" sz="2400">
              <a:solidFill>
                <a:srgbClr val="000000"/>
              </a:solidFill>
            </a:endParaRPr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2"/>
          </p:nvPr>
        </p:nvSpPr>
        <p:spPr>
          <a:xfrm>
            <a:off x="917575" y="3753525"/>
            <a:ext cx="73089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7A84FD3-D532-42E7-B0ED-BAE329D73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99" y="884013"/>
            <a:ext cx="2143125" cy="214312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6350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pessoa, interior, chão, sinal&#10;&#10;Descrição gerada automaticamente">
            <a:extLst>
              <a:ext uri="{FF2B5EF4-FFF2-40B4-BE49-F238E27FC236}">
                <a16:creationId xmlns:a16="http://schemas.microsoft.com/office/drawing/2014/main" id="{9BEA609B-4267-490B-8F99-7236887B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11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EC95587-442C-439B-B988-CC9FFA9E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28" y="2153383"/>
            <a:ext cx="2598945" cy="83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7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2AE9989-5A34-4A62-82A6-D3F9DEE1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65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36A604-EA0F-4D99-895C-9ED90CB39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9" y="465247"/>
            <a:ext cx="7648575" cy="326707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D0E8969-0A66-4B95-88A8-6B22D6AF1854}"/>
              </a:ext>
            </a:extLst>
          </p:cNvPr>
          <p:cNvSpPr/>
          <p:nvPr/>
        </p:nvSpPr>
        <p:spPr>
          <a:xfrm>
            <a:off x="663629" y="4216588"/>
            <a:ext cx="8020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Sniglet" panose="020B0604020202020204" charset="0"/>
                <a:hlinkClick r:id="rId3"/>
              </a:rPr>
              <a:t>https://github.com/ypedroo/git-init-jornadaSI-workshop</a:t>
            </a:r>
            <a:endParaRPr lang="pt-BR" sz="2400" dirty="0">
              <a:latin typeface="Snigle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30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69CAA-FA0C-48FB-B0EB-C99881907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Gh</a:t>
            </a:r>
            <a:r>
              <a:rPr lang="pt-BR" dirty="0"/>
              <a:t> </a:t>
            </a:r>
            <a:r>
              <a:rPr lang="pt-BR" dirty="0" err="1"/>
              <a:t>pages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27ED1-7741-46EE-A1D5-1417880D4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Vamo</a:t>
            </a:r>
            <a:r>
              <a:rPr lang="pt-BR" dirty="0"/>
              <a:t> subir isso</a:t>
            </a:r>
          </a:p>
        </p:txBody>
      </p:sp>
    </p:spTree>
    <p:extLst>
      <p:ext uri="{BB962C8B-B14F-4D97-AF65-F5344CB8AC3E}">
        <p14:creationId xmlns:p14="http://schemas.microsoft.com/office/powerpoint/2010/main" val="261710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FF87EDF-108E-40B1-9577-D54F3362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052"/>
            <a:ext cx="9144000" cy="4602221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D83F2E0-F17E-47D4-8F66-6700E5F53F7C}"/>
              </a:ext>
            </a:extLst>
          </p:cNvPr>
          <p:cNvSpPr/>
          <p:nvPr/>
        </p:nvSpPr>
        <p:spPr>
          <a:xfrm>
            <a:off x="315686" y="357052"/>
            <a:ext cx="272143" cy="209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8E7CDBEC-F302-488F-A72D-E183614DDC0E}"/>
              </a:ext>
            </a:extLst>
          </p:cNvPr>
          <p:cNvSpPr/>
          <p:nvPr/>
        </p:nvSpPr>
        <p:spPr>
          <a:xfrm>
            <a:off x="6847114" y="357052"/>
            <a:ext cx="272143" cy="4049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204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53E364C-918B-4C4F-83DF-4E7A18A4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633412"/>
            <a:ext cx="7820025" cy="3876675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D453E40-FF63-4526-9911-22D5A138F8BE}"/>
              </a:ext>
            </a:extLst>
          </p:cNvPr>
          <p:cNvSpPr/>
          <p:nvPr/>
        </p:nvSpPr>
        <p:spPr>
          <a:xfrm>
            <a:off x="1469571" y="2571750"/>
            <a:ext cx="381000" cy="236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24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nasce uma estrela">
            <a:extLst>
              <a:ext uri="{FF2B5EF4-FFF2-40B4-BE49-F238E27FC236}">
                <a16:creationId xmlns:a16="http://schemas.microsoft.com/office/drawing/2014/main" id="{22C94587-6D33-46B6-9F02-07F01F40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313"/>
            <a:ext cx="9144000" cy="446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774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E804F1C-9679-4EBB-B5A2-D0F63D387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Pronto para novos desafios??</a:t>
            </a:r>
          </a:p>
        </p:txBody>
      </p:sp>
    </p:spTree>
    <p:extLst>
      <p:ext uri="{BB962C8B-B14F-4D97-AF65-F5344CB8AC3E}">
        <p14:creationId xmlns:p14="http://schemas.microsoft.com/office/powerpoint/2010/main" val="1041322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pessoa, interior, parede&#10;&#10;Descrição gerada automaticamente">
            <a:extLst>
              <a:ext uri="{FF2B5EF4-FFF2-40B4-BE49-F238E27FC236}">
                <a16:creationId xmlns:a16="http://schemas.microsoft.com/office/drawing/2014/main" id="{BD01191A-6E19-4638-AFAC-C9D8BBD2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23950"/>
            <a:ext cx="3810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1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CD0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1.</a:t>
            </a:r>
            <a:endParaRPr sz="7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err="1"/>
              <a:t>Tell</a:t>
            </a:r>
            <a:r>
              <a:rPr lang="pt-BR"/>
              <a:t> me </a:t>
            </a:r>
            <a:r>
              <a:rPr lang="pt-BR" err="1"/>
              <a:t>whyyy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err="1"/>
              <a:t>Git</a:t>
            </a:r>
            <a:r>
              <a:rPr lang="pt-BR"/>
              <a:t> o que por que e como.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Desafio</a:t>
            </a:r>
            <a:endParaRPr dirty="0"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6540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00000"/>
                </a:solidFill>
              </a:rPr>
              <a:t>Vamos fazer um </a:t>
            </a:r>
            <a:r>
              <a:rPr lang="pt-BR" sz="2400" dirty="0" err="1">
                <a:solidFill>
                  <a:srgbClr val="000000"/>
                </a:solidFill>
              </a:rPr>
              <a:t>Pull</a:t>
            </a:r>
            <a:r>
              <a:rPr lang="pt-BR" sz="2400" dirty="0">
                <a:solidFill>
                  <a:srgbClr val="000000"/>
                </a:solidFill>
              </a:rPr>
              <a:t> </a:t>
            </a:r>
            <a:r>
              <a:rPr lang="pt-BR" sz="2400" dirty="0" err="1">
                <a:solidFill>
                  <a:srgbClr val="000000"/>
                </a:solidFill>
              </a:rPr>
              <a:t>request</a:t>
            </a:r>
            <a:r>
              <a:rPr lang="pt-BR" sz="2400" dirty="0">
                <a:solidFill>
                  <a:srgbClr val="000000"/>
                </a:solidFill>
              </a:rPr>
              <a:t> ao coleguinha?</a:t>
            </a:r>
          </a:p>
          <a:p>
            <a:pPr marL="342900" indent="-342900"/>
            <a:r>
              <a:rPr lang="pt-BR" sz="2400" dirty="0" err="1">
                <a:solidFill>
                  <a:srgbClr val="000000"/>
                </a:solidFill>
              </a:rPr>
              <a:t>Fork</a:t>
            </a:r>
            <a:r>
              <a:rPr lang="pt-BR" sz="2400" dirty="0">
                <a:solidFill>
                  <a:srgbClr val="000000"/>
                </a:solidFill>
              </a:rPr>
              <a:t> no processo de alguém</a:t>
            </a:r>
          </a:p>
          <a:p>
            <a:pPr marL="342900" indent="-342900"/>
            <a:r>
              <a:rPr lang="pt-BR" sz="2400" dirty="0">
                <a:solidFill>
                  <a:srgbClr val="000000"/>
                </a:solidFill>
              </a:rPr>
              <a:t>Faça alguma alteração</a:t>
            </a:r>
          </a:p>
          <a:p>
            <a:pPr marL="342900" indent="-342900"/>
            <a:r>
              <a:rPr lang="pt-BR" sz="2400" dirty="0">
                <a:solidFill>
                  <a:srgbClr val="000000"/>
                </a:solidFill>
              </a:rPr>
              <a:t>Faça um PR,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4BB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ctrTitle" idx="4294967295"/>
          </p:nvPr>
        </p:nvSpPr>
        <p:spPr>
          <a:xfrm>
            <a:off x="538716" y="1991850"/>
            <a:ext cx="4777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 dirty="0">
                <a:solidFill>
                  <a:srgbClr val="FFFFFF"/>
                </a:solidFill>
              </a:rPr>
              <a:t>Obrigado</a:t>
            </a:r>
            <a:r>
              <a:rPr lang="en" sz="9600" dirty="0">
                <a:solidFill>
                  <a:srgbClr val="FFFFFF"/>
                </a:solidFill>
              </a:rPr>
              <a:t>!</a:t>
            </a:r>
            <a:endParaRPr sz="9600" dirty="0">
              <a:solidFill>
                <a:srgbClr val="FFFFFF"/>
              </a:solidFill>
            </a:endParaRPr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4294967295"/>
          </p:nvPr>
        </p:nvSpPr>
        <p:spPr>
          <a:xfrm>
            <a:off x="762000" y="3296867"/>
            <a:ext cx="6593700" cy="1530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Ficou alguma dúvida? Vamos conversar.</a:t>
            </a:r>
            <a:endParaRPr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rgbClr val="FFFFFF"/>
                </a:solidFill>
              </a:rPr>
              <a:t>Meu </a:t>
            </a:r>
            <a:r>
              <a:rPr lang="pt-BR" sz="1800" dirty="0" err="1">
                <a:solidFill>
                  <a:srgbClr val="FFFFFF"/>
                </a:solidFill>
              </a:rPr>
              <a:t>Github</a:t>
            </a:r>
            <a:r>
              <a:rPr lang="pt-BR" sz="1800" dirty="0">
                <a:solidFill>
                  <a:srgbClr val="FFFFFF"/>
                </a:solidFill>
              </a:rPr>
              <a:t> é @</a:t>
            </a:r>
            <a:r>
              <a:rPr lang="pt-BR" sz="1800" dirty="0" err="1">
                <a:solidFill>
                  <a:srgbClr val="FFFFFF"/>
                </a:solidFill>
              </a:rPr>
              <a:t>ypedroo</a:t>
            </a:r>
            <a:endParaRPr lang="pt-BR" sz="18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rgbClr val="FFFFFF"/>
                </a:solidFill>
              </a:rPr>
              <a:t>Nas redes Sociais estou sob @ypedro32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>
                <a:solidFill>
                  <a:srgbClr val="FFFFFF"/>
                </a:solidFill>
              </a:rPr>
              <a:t>E podemos conversar no me@ynoapedro.com</a:t>
            </a:r>
          </a:p>
        </p:txBody>
      </p:sp>
      <p:sp>
        <p:nvSpPr>
          <p:cNvPr id="247" name="Google Shape;247;p34"/>
          <p:cNvSpPr/>
          <p:nvPr/>
        </p:nvSpPr>
        <p:spPr>
          <a:xfrm>
            <a:off x="5608400" y="449600"/>
            <a:ext cx="2818200" cy="2653800"/>
          </a:xfrm>
          <a:prstGeom prst="wedgeEllipseCallout">
            <a:avLst>
              <a:gd name="adj1" fmla="val -57425"/>
              <a:gd name="adj2" fmla="val 37651"/>
            </a:avLst>
          </a:pr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369A52-302E-41E7-9846-FE8E6BA7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311" y="1254951"/>
            <a:ext cx="1986378" cy="10430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interior, parede, pessoa, texto&#10;&#10;Descrição gerada automaticamente">
            <a:extLst>
              <a:ext uri="{FF2B5EF4-FFF2-40B4-BE49-F238E27FC236}">
                <a16:creationId xmlns:a16="http://schemas.microsoft.com/office/drawing/2014/main" id="{E0A67280-0DAB-40E8-BC92-DC94C69F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0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problema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>
                <a:solidFill>
                  <a:schemeClr val="tx1"/>
                </a:solidFill>
              </a:rPr>
              <a:t>Na empresa X imagine o cenário de uma planilha de gastos:</a:t>
            </a:r>
          </a:p>
          <a:p>
            <a:pPr marL="0" indent="0">
              <a:buNone/>
            </a:pPr>
            <a:r>
              <a:rPr lang="pt-BR">
                <a:solidFill>
                  <a:srgbClr val="7030A0"/>
                </a:solidFill>
              </a:rPr>
              <a:t>Versao1.xlsx</a:t>
            </a:r>
          </a:p>
          <a:p>
            <a:pPr marL="0" indent="0">
              <a:buNone/>
            </a:pPr>
            <a:r>
              <a:rPr lang="pt-BR">
                <a:solidFill>
                  <a:schemeClr val="tx2">
                    <a:lumMod val="25000"/>
                  </a:schemeClr>
                </a:solidFill>
              </a:rPr>
              <a:t>Versao2.xlsx </a:t>
            </a:r>
          </a:p>
          <a:p>
            <a:pPr marL="0" indent="0">
              <a:buNone/>
            </a:pPr>
            <a:r>
              <a:rPr lang="pt-BR">
                <a:solidFill>
                  <a:srgbClr val="00B050"/>
                </a:solidFill>
              </a:rPr>
              <a:t>Versao3.xlsx</a:t>
            </a:r>
          </a:p>
          <a:p>
            <a:pPr marL="0" indent="0">
              <a:buNone/>
            </a:pPr>
            <a:endParaRPr lang="pt-BR">
              <a:solidFill>
                <a:srgbClr val="7030A0"/>
              </a:solidFill>
            </a:endParaRPr>
          </a:p>
          <a:p>
            <a:pPr marL="0" lvl="0" indent="0">
              <a:buNone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2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>
                <a:solidFill>
                  <a:schemeClr val="tx1"/>
                </a:solidFill>
              </a:rPr>
              <a:t>Com que versão vou vai trabalhar? Qual a mais atual ? Qual não deve ser mexida?</a:t>
            </a:r>
          </a:p>
          <a:p>
            <a:pPr marL="0" lvl="0" indent="0">
              <a:buNone/>
            </a:pPr>
            <a:r>
              <a:rPr lang="pt-BR">
                <a:solidFill>
                  <a:schemeClr val="tx1"/>
                </a:solidFill>
              </a:rPr>
              <a:t>Isso é uma situação que também acontece com desenvolvedores.</a:t>
            </a:r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3"/>
          </p:nvPr>
        </p:nvSpPr>
        <p:spPr>
          <a:xfrm>
            <a:off x="5729035" y="1556174"/>
            <a:ext cx="2295300" cy="287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>
                <a:solidFill>
                  <a:schemeClr val="tx1"/>
                </a:solidFill>
              </a:rPr>
              <a:t>Nessa situação teríamos diversas versões do mesmo programa sendo desenvolvidas e como testaríamos o código que está sendo feito? E quem teria histórico do que foi feito?</a:t>
            </a:r>
            <a:endParaRPr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94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D900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 dedos de história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1052050" y="1545950"/>
            <a:ext cx="69681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400"/>
              <a:t>Visando resolver esse problemas surgiram algumas soluções para controle de versão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400"/>
              <a:t>Centralizadas(1 repositório e todo mundo nele) como: 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 sz="2400"/>
              <a:t>E distribuídos(Onde cada </a:t>
            </a:r>
            <a:r>
              <a:rPr lang="pt-BR" sz="2400" err="1"/>
              <a:t>Dev</a:t>
            </a:r>
            <a:r>
              <a:rPr lang="pt-BR" sz="2400"/>
              <a:t> mantém seu repositório) como: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pt-BR" sz="240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BF00F2C-E072-4581-8DE3-B312AA89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52" y="2928528"/>
            <a:ext cx="477405" cy="3966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FF029F2-09D5-4C9B-AA7A-DFC7166BA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31" y="2901483"/>
            <a:ext cx="691712" cy="444672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C4F22AF0-A643-4E13-8948-43CDE5685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636" y="3691981"/>
            <a:ext cx="1330504" cy="3987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2.</a:t>
            </a:r>
            <a:endParaRPr sz="7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Git</a:t>
            </a:r>
            <a:r>
              <a:rPr lang="pt-BR" dirty="0"/>
              <a:t> em si</a:t>
            </a: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</a:t>
            </a:r>
            <a:r>
              <a:rPr lang="pt-BR" dirty="0" err="1"/>
              <a:t>Git</a:t>
            </a:r>
            <a:r>
              <a:rPr lang="pt-BR" dirty="0"/>
              <a:t>, irmão?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35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linus torvalds git">
            <a:extLst>
              <a:ext uri="{FF2B5EF4-FFF2-40B4-BE49-F238E27FC236}">
                <a16:creationId xmlns:a16="http://schemas.microsoft.com/office/drawing/2014/main" id="{707F6296-FEE1-4A6F-BE15-7D3ACD87A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125506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548</Words>
  <Application>Microsoft Office PowerPoint</Application>
  <PresentationFormat>Apresentação na tela (16:9)</PresentationFormat>
  <Paragraphs>103</Paragraphs>
  <Slides>41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Bangers</vt:lpstr>
      <vt:lpstr>Sniglet</vt:lpstr>
      <vt:lpstr>Arial</vt:lpstr>
      <vt:lpstr>Jachimo template</vt:lpstr>
      <vt:lpstr>                                   Git init   versionando na  prática</vt:lpstr>
      <vt:lpstr>OLÁ</vt:lpstr>
      <vt:lpstr>Agenda</vt:lpstr>
      <vt:lpstr>1. Tell me whyyy</vt:lpstr>
      <vt:lpstr>Apresentação do PowerPoint</vt:lpstr>
      <vt:lpstr>O problema</vt:lpstr>
      <vt:lpstr>2 dedos de história</vt:lpstr>
      <vt:lpstr>2. Git em si</vt:lpstr>
      <vt:lpstr>Apresentação do PowerPoint</vt:lpstr>
      <vt:lpstr>Apresentação do PowerPoint</vt:lpstr>
      <vt:lpstr>Wtf git</vt:lpstr>
      <vt:lpstr>3. Code is social?</vt:lpstr>
      <vt:lpstr>Apresentação do PowerPoint</vt:lpstr>
      <vt:lpstr>Github</vt:lpstr>
      <vt:lpstr>motivos usar?</vt:lpstr>
      <vt:lpstr>Apresentação do PowerPoint</vt:lpstr>
      <vt:lpstr>Apresentação do PowerPoint</vt:lpstr>
      <vt:lpstr>Apresentação do PowerPoint</vt:lpstr>
      <vt:lpstr>motivos de aprender?</vt:lpstr>
      <vt:lpstr>Apresentação do PowerPoint</vt:lpstr>
      <vt:lpstr>Apresentação do PowerPoint</vt:lpstr>
      <vt:lpstr>motivos de aprender?</vt:lpstr>
      <vt:lpstr>Apresentação do PowerPoint</vt:lpstr>
      <vt:lpstr>4. O famoso basics</vt:lpstr>
      <vt:lpstr>Ferramentas</vt:lpstr>
      <vt:lpstr>Git flow – fluxo de trabalho</vt:lpstr>
      <vt:lpstr>Apresentação do PowerPoint</vt:lpstr>
      <vt:lpstr>branches – ramificando o código</vt:lpstr>
      <vt:lpstr>5. Your time to shine</vt:lpstr>
      <vt:lpstr>Apresentação do PowerPoint</vt:lpstr>
      <vt:lpstr>Apresentação do PowerPoint</vt:lpstr>
      <vt:lpstr>Apresentação do PowerPoint</vt:lpstr>
      <vt:lpstr>Apresentação do PowerPoint</vt:lpstr>
      <vt:lpstr>Gh pages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Desafio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Git init   versionando na  prática</dc:title>
  <cp:lastModifiedBy>Ynoã Pedro</cp:lastModifiedBy>
  <cp:revision>33</cp:revision>
  <dcterms:modified xsi:type="dcterms:W3CDTF">2019-05-28T03:35:12Z</dcterms:modified>
</cp:coreProperties>
</file>