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2F2F2"/>
    <a:srgbClr val="FF9797"/>
    <a:srgbClr val="FFA7A7"/>
    <a:srgbClr val="FF5050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4"/>
  </p:normalViewPr>
  <p:slideViewPr>
    <p:cSldViewPr>
      <p:cViewPr>
        <p:scale>
          <a:sx n="50" d="100"/>
          <a:sy n="50" d="100"/>
        </p:scale>
        <p:origin x="60" y="-325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hyperlink" Target="https://exame.abril.com.br/negocios/dino/mercado-da-beleza-preve-crescimento-para-2019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firebase.google.com/docs/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PEDRO, Ynoa.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000" dirty="0">
                <a:solidFill>
                  <a:srgbClr val="000000"/>
                </a:solidFill>
                <a:latin typeface="+mj-lt"/>
                <a:cs typeface="Helvetica" charset="0"/>
              </a:rPr>
              <a:t>O </a:t>
            </a:r>
            <a:r>
              <a:rPr lang="pt-BR" sz="3000" dirty="0" err="1">
                <a:solidFill>
                  <a:srgbClr val="000000"/>
                </a:solidFill>
                <a:latin typeface="+mj-lt"/>
                <a:cs typeface="Helvetica" charset="0"/>
              </a:rPr>
              <a:t>Beyoutiful</a:t>
            </a:r>
            <a:r>
              <a:rPr lang="pt-BR" sz="3000" dirty="0">
                <a:solidFill>
                  <a:srgbClr val="000000"/>
                </a:solidFill>
                <a:latin typeface="+mj-lt"/>
                <a:cs typeface="Helvetica" charset="0"/>
              </a:rPr>
              <a:t> é uma plataforma de serviços de beleza que podem ser agendados e realizados </a:t>
            </a:r>
            <a:r>
              <a:rPr lang="pt-BR" sz="3000" dirty="0" smtClean="0">
                <a:solidFill>
                  <a:srgbClr val="000000"/>
                </a:solidFill>
                <a:latin typeface="+mj-lt"/>
                <a:cs typeface="Helvetica" charset="0"/>
              </a:rPr>
              <a:t>da maneira mais </a:t>
            </a:r>
            <a:r>
              <a:rPr lang="pt-BR" sz="3000" smtClean="0">
                <a:solidFill>
                  <a:srgbClr val="000000"/>
                </a:solidFill>
                <a:latin typeface="+mj-lt"/>
                <a:cs typeface="Helvetica" charset="0"/>
              </a:rPr>
              <a:t>confortável poss</a:t>
            </a:r>
            <a:r>
              <a:rPr lang="pt-BR" sz="3000" smtClean="0">
                <a:solidFill>
                  <a:srgbClr val="000000"/>
                </a:solidFill>
                <a:latin typeface="+mj-lt"/>
                <a:cs typeface="Helvetica" charset="0"/>
              </a:rPr>
              <a:t>ível</a:t>
            </a:r>
            <a:r>
              <a:rPr lang="pt-BR" sz="3000" smtClean="0">
                <a:solidFill>
                  <a:srgbClr val="000000"/>
                </a:solidFill>
                <a:latin typeface="+mj-lt"/>
                <a:cs typeface="Helvetica" charset="0"/>
              </a:rPr>
              <a:t>. </a:t>
            </a:r>
            <a:r>
              <a:rPr lang="pt-BR" sz="3000" dirty="0">
                <a:solidFill>
                  <a:srgbClr val="000000"/>
                </a:solidFill>
                <a:latin typeface="+mj-lt"/>
                <a:cs typeface="Helvetica" charset="0"/>
              </a:rPr>
              <a:t>O propósito é atender clientes na comodidade de suas casas, principalmente idosas que possuem certas dificuldades para irem ao salão, como atender salões e profissionais liberais à disponibilizarem seus serviços de maneira rápida e sem custos, abrindo mais portas à um publico que hoje representa grande parte de nossos profissionais informais.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26453" y="305234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41094" y="31523066"/>
            <a:ext cx="14122656" cy="52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versão atual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Beyoutiful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oferece uma solução completa que atende tanto cliente como empresa como plataforma de oferecimento de serviços. No app hoje já é possível ter Acesso á toda gama de empresas cadastradas, verificar seus serviços oferecidos, agendar horários e contratar um profissional. Já um(a) profissional ou empresa tem acesso à uma plataforma para entregar serviços online recebendo a solicitação com os dados do cliente e aceitando conforme forme de pagamento e disponibilidade, tem também a possibilidade de cadastrar seu leque de produtos de forma gratuita e por consequência oferece-los à um maior numero de clientes.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22613" y="305340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22613" y="31574528"/>
            <a:ext cx="11609387" cy="52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Android Studio(Documentação)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3"/>
              </a:rPr>
              <a:t>https://developer.android.com/studio/intro/index.html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Firebase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(Documentação)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4"/>
              </a:rPr>
              <a:t>https://firebase.google.com/docs/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Base de usuários: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5"/>
              </a:rPr>
              <a:t>https://exame.abril.com.br/negocios/dino/mercado-da-beleza-preve-crescimento-para-2019/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rgbClr val="FF979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endParaRPr lang="en-US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versão atual do aplicativo é nativa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ndroid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e foi desenvolvida em Java com compatibilidade do Android 7+.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backend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foram utilizados os recursos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Firebase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Realtime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Databse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para persistência e armazenagem de dados e o recurso de autenticação para cadastro de e-mail e senha e autenticação do usuário.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design da aplicação foi todo desenhado a mão com auxilio de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razy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‘8s,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de adobe XD e por fim recursos do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ndroid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Studio.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a criação do logo e ícone for utilizado Adobe Illustrator 2015.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7E22FDFF-4598-41AC-8A12-A29A68DE14F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47" y="378842"/>
            <a:ext cx="8118935" cy="6625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661FB8-CAB9-4BEC-A6C0-149AB4F43BB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78" y="1372020"/>
            <a:ext cx="5260578" cy="5175094"/>
          </a:xfrm>
          <a:prstGeom prst="rect">
            <a:avLst/>
          </a:prstGeom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9CAB8612-4B08-4016-AD5B-851BBBF5C73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3" y="18118750"/>
            <a:ext cx="5274379" cy="9910920"/>
          </a:xfrm>
          <a:prstGeom prst="rect">
            <a:avLst/>
          </a:prstGeom>
        </p:spPr>
      </p:pic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E873ECD-9FE2-458E-BC0C-BB2CDD37AA2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379" y="18080207"/>
            <a:ext cx="5274379" cy="10024315"/>
          </a:xfrm>
          <a:prstGeom prst="rect">
            <a:avLst/>
          </a:prstGeom>
        </p:spPr>
      </p:pic>
      <p:pic>
        <p:nvPicPr>
          <p:cNvPr id="13" name="Imagem 1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3CA1E3E-882D-4BA1-9FAF-C70338526F0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98" y="18080206"/>
            <a:ext cx="4990304" cy="10106545"/>
          </a:xfrm>
          <a:prstGeom prst="rect">
            <a:avLst/>
          </a:prstGeom>
        </p:spPr>
      </p:pic>
      <p:pic>
        <p:nvPicPr>
          <p:cNvPr id="15" name="Imagem 1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C5BB1DC-1841-45CC-AC97-766C6BE95D1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07" y="18118750"/>
            <a:ext cx="4990303" cy="10068002"/>
          </a:xfrm>
          <a:prstGeom prst="rect">
            <a:avLst/>
          </a:prstGeom>
        </p:spPr>
      </p:pic>
      <p:pic>
        <p:nvPicPr>
          <p:cNvPr id="18" name="Imagem 17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15BB6A1-CDEF-47A1-B919-6C8EAAEDB30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350" y="18091894"/>
            <a:ext cx="4990304" cy="102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1845</TotalTime>
  <Words>316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YNOA PEDRO LOURENCO MOTA</cp:lastModifiedBy>
  <cp:revision>74</cp:revision>
  <dcterms:created xsi:type="dcterms:W3CDTF">2010-05-03T11:44:14Z</dcterms:created>
  <dcterms:modified xsi:type="dcterms:W3CDTF">2019-05-23T19:18:27Z</dcterms:modified>
</cp:coreProperties>
</file>