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1678" autoAdjust="0"/>
  </p:normalViewPr>
  <p:slideViewPr>
    <p:cSldViewPr snapToGrid="0">
      <p:cViewPr varScale="1">
        <p:scale>
          <a:sx n="81" d="100"/>
          <a:sy n="81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02863-02FE-49D7-BDC9-343FC63ABF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743799-7F05-4858-B31D-51B824925D55}">
      <dgm:prSet phldrT="[Text]"/>
      <dgm:spPr/>
      <dgm:t>
        <a:bodyPr/>
        <a:lstStyle/>
        <a:p>
          <a:r>
            <a:rPr lang="en-US" i="1" smtClean="0"/>
            <a:t>Current engineering landscape</a:t>
          </a:r>
          <a:endParaRPr lang="en-US"/>
        </a:p>
      </dgm:t>
    </dgm:pt>
    <dgm:pt modelId="{68E4C7BF-20C6-4878-9C70-6A05E67FB304}" type="parTrans" cxnId="{0CB41759-F6C6-4640-AB46-050C48A1628E}">
      <dgm:prSet/>
      <dgm:spPr/>
      <dgm:t>
        <a:bodyPr/>
        <a:lstStyle/>
        <a:p>
          <a:endParaRPr lang="en-US"/>
        </a:p>
      </dgm:t>
    </dgm:pt>
    <dgm:pt modelId="{ED967FF2-C5A9-4187-8366-A11A80CEA42F}" type="sibTrans" cxnId="{0CB41759-F6C6-4640-AB46-050C48A1628E}">
      <dgm:prSet/>
      <dgm:spPr/>
      <dgm:t>
        <a:bodyPr/>
        <a:lstStyle/>
        <a:p>
          <a:endParaRPr lang="en-US"/>
        </a:p>
      </dgm:t>
    </dgm:pt>
    <dgm:pt modelId="{86F37C2A-391B-4DA2-9100-13DA1EDB3E86}">
      <dgm:prSet/>
      <dgm:spPr/>
      <dgm:t>
        <a:bodyPr/>
        <a:lstStyle/>
        <a:p>
          <a:r>
            <a:rPr lang="en-US" smtClean="0"/>
            <a:t>Hundreds of engineers</a:t>
          </a:r>
          <a:endParaRPr lang="en-US" dirty="0" smtClean="0"/>
        </a:p>
      </dgm:t>
    </dgm:pt>
    <dgm:pt modelId="{102B6301-56FB-4921-93F1-D714E64150D6}" type="parTrans" cxnId="{A2D198CE-D193-4FBF-81E9-ECC1F0EF220D}">
      <dgm:prSet/>
      <dgm:spPr/>
      <dgm:t>
        <a:bodyPr/>
        <a:lstStyle/>
        <a:p>
          <a:endParaRPr lang="en-US"/>
        </a:p>
      </dgm:t>
    </dgm:pt>
    <dgm:pt modelId="{34D58B23-ACA9-4C3F-8089-FE197C71E538}" type="sibTrans" cxnId="{A2D198CE-D193-4FBF-81E9-ECC1F0EF220D}">
      <dgm:prSet/>
      <dgm:spPr/>
      <dgm:t>
        <a:bodyPr/>
        <a:lstStyle/>
        <a:p>
          <a:endParaRPr lang="en-US"/>
        </a:p>
      </dgm:t>
    </dgm:pt>
    <dgm:pt modelId="{7784CA4A-B491-4BB4-B4D3-32E5C2AA8857}">
      <dgm:prSet/>
      <dgm:spPr/>
      <dgm:t>
        <a:bodyPr/>
        <a:lstStyle/>
        <a:p>
          <a:r>
            <a:rPr lang="en-US" i="1" dirty="0" smtClean="0"/>
            <a:t>Hundreds of engineers, across all continents</a:t>
          </a:r>
        </a:p>
      </dgm:t>
    </dgm:pt>
    <dgm:pt modelId="{C90A083B-A4C1-487E-833C-C565ABF62EB6}" type="parTrans" cxnId="{0AEF424C-0EF7-44E8-88F0-275F094E4B30}">
      <dgm:prSet/>
      <dgm:spPr/>
      <dgm:t>
        <a:bodyPr/>
        <a:lstStyle/>
        <a:p>
          <a:endParaRPr lang="en-US"/>
        </a:p>
      </dgm:t>
    </dgm:pt>
    <dgm:pt modelId="{870E31D9-3029-40D8-858F-1F433AB5A4A5}" type="sibTrans" cxnId="{0AEF424C-0EF7-44E8-88F0-275F094E4B30}">
      <dgm:prSet/>
      <dgm:spPr/>
      <dgm:t>
        <a:bodyPr/>
        <a:lstStyle/>
        <a:p>
          <a:endParaRPr lang="en-US"/>
        </a:p>
      </dgm:t>
    </dgm:pt>
    <dgm:pt modelId="{69CD9CBD-96F3-4E22-A1D7-AB5D1EDD60FF}">
      <dgm:prSet/>
      <dgm:spPr/>
      <dgm:t>
        <a:bodyPr/>
        <a:lstStyle/>
        <a:p>
          <a:r>
            <a:rPr lang="en-US" smtClean="0"/>
            <a:t>Ship 2x/day</a:t>
          </a:r>
          <a:endParaRPr lang="en-US" dirty="0" smtClean="0"/>
        </a:p>
      </dgm:t>
    </dgm:pt>
    <dgm:pt modelId="{392BAC49-645B-43A5-81E0-7F287462E477}" type="parTrans" cxnId="{4B6E5FC0-B7C3-4675-8A7B-C57BAC88A28E}">
      <dgm:prSet/>
      <dgm:spPr/>
      <dgm:t>
        <a:bodyPr/>
        <a:lstStyle/>
        <a:p>
          <a:endParaRPr lang="en-US"/>
        </a:p>
      </dgm:t>
    </dgm:pt>
    <dgm:pt modelId="{C6F0DD0A-793E-4631-85B5-A2EC501C3EA1}" type="sibTrans" cxnId="{4B6E5FC0-B7C3-4675-8A7B-C57BAC88A28E}">
      <dgm:prSet/>
      <dgm:spPr/>
      <dgm:t>
        <a:bodyPr/>
        <a:lstStyle/>
        <a:p>
          <a:endParaRPr lang="en-US"/>
        </a:p>
      </dgm:t>
    </dgm:pt>
    <dgm:pt modelId="{27FC5CD1-CC64-42E3-9FB6-3B085F64F985}">
      <dgm:prSet/>
      <dgm:spPr/>
      <dgm:t>
        <a:bodyPr/>
        <a:lstStyle/>
        <a:p>
          <a:r>
            <a:rPr lang="en-US" smtClean="0"/>
            <a:t>Full build shipped to production, no live site issues!</a:t>
          </a:r>
          <a:endParaRPr lang="en-US" dirty="0" smtClean="0"/>
        </a:p>
      </dgm:t>
    </dgm:pt>
    <dgm:pt modelId="{E9659F75-9A09-443E-8830-9CCE92C9912B}" type="parTrans" cxnId="{59FD2A3A-5B5C-46D9-B6AB-346552A6E92E}">
      <dgm:prSet/>
      <dgm:spPr/>
      <dgm:t>
        <a:bodyPr/>
        <a:lstStyle/>
        <a:p>
          <a:endParaRPr lang="en-US"/>
        </a:p>
      </dgm:t>
    </dgm:pt>
    <dgm:pt modelId="{EE357FC8-6540-47F0-8A9B-819F87434403}" type="sibTrans" cxnId="{59FD2A3A-5B5C-46D9-B6AB-346552A6E92E}">
      <dgm:prSet/>
      <dgm:spPr/>
      <dgm:t>
        <a:bodyPr/>
        <a:lstStyle/>
        <a:p>
          <a:endParaRPr lang="en-US"/>
        </a:p>
      </dgm:t>
    </dgm:pt>
    <dgm:pt modelId="{9255F49F-F289-42E0-AAAB-7BBE1551F7A5}">
      <dgm:prSet/>
      <dgm:spPr/>
      <dgm:t>
        <a:bodyPr/>
        <a:lstStyle/>
        <a:p>
          <a:r>
            <a:rPr lang="en-US" smtClean="0"/>
            <a:t>Agile</a:t>
          </a:r>
          <a:endParaRPr lang="en-US" dirty="0" smtClean="0"/>
        </a:p>
      </dgm:t>
    </dgm:pt>
    <dgm:pt modelId="{B81B107C-5AE0-463A-AAF1-810C095B30EF}" type="parTrans" cxnId="{B542F759-D6A9-4B88-A364-071C4BE76C79}">
      <dgm:prSet/>
      <dgm:spPr/>
      <dgm:t>
        <a:bodyPr/>
        <a:lstStyle/>
        <a:p>
          <a:endParaRPr lang="en-US"/>
        </a:p>
      </dgm:t>
    </dgm:pt>
    <dgm:pt modelId="{73EB8CAA-58A4-4841-9495-7A203539939B}" type="sibTrans" cxnId="{B542F759-D6A9-4B88-A364-071C4BE76C79}">
      <dgm:prSet/>
      <dgm:spPr/>
      <dgm:t>
        <a:bodyPr/>
        <a:lstStyle/>
        <a:p>
          <a:endParaRPr lang="en-US"/>
        </a:p>
      </dgm:t>
    </dgm:pt>
    <dgm:pt modelId="{29885746-C916-41D7-A5CE-6DDA37385AE1}">
      <dgm:prSet/>
      <dgm:spPr/>
      <dgm:t>
        <a:bodyPr/>
        <a:lstStyle/>
        <a:p>
          <a:r>
            <a:rPr lang="en-US" smtClean="0"/>
            <a:t>{design, dev, test} </a:t>
          </a:r>
          <a:r>
            <a:rPr lang="en-US" smtClean="0">
              <a:sym typeface="Wingdings" panose="05000000000000000000" pitchFamily="2" charset="2"/>
            </a:rPr>
            <a:t> ship (no P0 bugs)  repeat</a:t>
          </a:r>
          <a:endParaRPr lang="en-US" dirty="0" smtClean="0"/>
        </a:p>
      </dgm:t>
    </dgm:pt>
    <dgm:pt modelId="{F7197C5B-0D52-45D5-92AE-0CF60DA5F5F3}" type="parTrans" cxnId="{F4983999-58F5-4C3C-B6F9-4B9A0F4CFB7C}">
      <dgm:prSet/>
      <dgm:spPr/>
      <dgm:t>
        <a:bodyPr/>
        <a:lstStyle/>
        <a:p>
          <a:endParaRPr lang="en-US"/>
        </a:p>
      </dgm:t>
    </dgm:pt>
    <dgm:pt modelId="{4A46C7C4-63F1-4A73-A988-1850729FBFBB}" type="sibTrans" cxnId="{F4983999-58F5-4C3C-B6F9-4B9A0F4CFB7C}">
      <dgm:prSet/>
      <dgm:spPr/>
      <dgm:t>
        <a:bodyPr/>
        <a:lstStyle/>
        <a:p>
          <a:endParaRPr lang="en-US"/>
        </a:p>
      </dgm:t>
    </dgm:pt>
    <dgm:pt modelId="{382A13F3-F383-4946-8644-8DB201FFD61A}">
      <dgm:prSet/>
      <dgm:spPr/>
      <dgm:t>
        <a:bodyPr/>
        <a:lstStyle/>
        <a:p>
          <a:r>
            <a:rPr lang="en-US" smtClean="0"/>
            <a:t>One source tree</a:t>
          </a:r>
          <a:endParaRPr lang="en-US" dirty="0" smtClean="0"/>
        </a:p>
      </dgm:t>
    </dgm:pt>
    <dgm:pt modelId="{12EDDCD1-D7F0-4C73-A3BF-422173644130}" type="parTrans" cxnId="{7AD258A5-01A6-4BAB-8522-AFA949E6517C}">
      <dgm:prSet/>
      <dgm:spPr/>
      <dgm:t>
        <a:bodyPr/>
        <a:lstStyle/>
        <a:p>
          <a:endParaRPr lang="en-US"/>
        </a:p>
      </dgm:t>
    </dgm:pt>
    <dgm:pt modelId="{1975E28C-EA4E-4BA5-81E7-854C8DE3C74B}" type="sibTrans" cxnId="{7AD258A5-01A6-4BAB-8522-AFA949E6517C}">
      <dgm:prSet/>
      <dgm:spPr/>
      <dgm:t>
        <a:bodyPr/>
        <a:lstStyle/>
        <a:p>
          <a:endParaRPr lang="en-US"/>
        </a:p>
      </dgm:t>
    </dgm:pt>
    <dgm:pt modelId="{14C4B5B3-5C24-41A7-B944-58148A6A65DE}">
      <dgm:prSet/>
      <dgm:spPr/>
      <dgm:t>
        <a:bodyPr/>
        <a:lstStyle/>
        <a:p>
          <a:r>
            <a:rPr lang="en-US" smtClean="0"/>
            <a:t>Componentization, contracts, modularization</a:t>
          </a:r>
          <a:endParaRPr lang="en-US" dirty="0" smtClean="0"/>
        </a:p>
      </dgm:t>
    </dgm:pt>
    <dgm:pt modelId="{9A833DDC-1216-4BB2-926A-8D094A64F678}" type="parTrans" cxnId="{F70B59BF-8AAB-4172-AEE8-86B786646BD8}">
      <dgm:prSet/>
      <dgm:spPr/>
      <dgm:t>
        <a:bodyPr/>
        <a:lstStyle/>
        <a:p>
          <a:endParaRPr lang="en-US"/>
        </a:p>
      </dgm:t>
    </dgm:pt>
    <dgm:pt modelId="{8FC7934E-7787-40B6-A667-60D49B835CB4}" type="sibTrans" cxnId="{F70B59BF-8AAB-4172-AEE8-86B786646BD8}">
      <dgm:prSet/>
      <dgm:spPr/>
      <dgm:t>
        <a:bodyPr/>
        <a:lstStyle/>
        <a:p>
          <a:endParaRPr lang="en-US"/>
        </a:p>
      </dgm:t>
    </dgm:pt>
    <dgm:pt modelId="{3B9AA35B-46A7-42E1-989A-409351188FC3}" type="pres">
      <dgm:prSet presAssocID="{5A102863-02FE-49D7-BDC9-343FC63ABF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DFFB7E-4E47-4229-BA3B-48BDCEC39408}" type="pres">
      <dgm:prSet presAssocID="{6B743799-7F05-4858-B31D-51B824925D5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624D6-4536-49A0-BC14-EE6D8A5D9CE1}" type="pres">
      <dgm:prSet presAssocID="{ED967FF2-C5A9-4187-8366-A11A80CEA42F}" presName="spacer" presStyleCnt="0"/>
      <dgm:spPr/>
    </dgm:pt>
    <dgm:pt modelId="{C21C4813-282A-43D3-AB6B-C8A37DAABA1D}" type="pres">
      <dgm:prSet presAssocID="{86F37C2A-391B-4DA2-9100-13DA1EDB3E8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F3370-D1C8-4669-B997-F3D64C52F650}" type="pres">
      <dgm:prSet presAssocID="{86F37C2A-391B-4DA2-9100-13DA1EDB3E8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E68CB-DE68-4E01-9B81-55BB5E675CF3}" type="pres">
      <dgm:prSet presAssocID="{69CD9CBD-96F3-4E22-A1D7-AB5D1EDD60F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C2B40-189D-463A-8347-EF2BAD0708FB}" type="pres">
      <dgm:prSet presAssocID="{69CD9CBD-96F3-4E22-A1D7-AB5D1EDD60F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F90E2-4151-407A-9FF7-8923C0453463}" type="pres">
      <dgm:prSet presAssocID="{9255F49F-F289-42E0-AAAB-7BBE1551F7A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57DFB-F508-442E-8745-B326FB5CB57D}" type="pres">
      <dgm:prSet presAssocID="{9255F49F-F289-42E0-AAAB-7BBE1551F7A5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2AC1A-F206-4D7B-A115-0FCEB3DE4B08}" type="pres">
      <dgm:prSet presAssocID="{382A13F3-F383-4946-8644-8DB201FFD61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5378E-C57C-46A0-8CBD-6647FE972026}" type="pres">
      <dgm:prSet presAssocID="{382A13F3-F383-4946-8644-8DB201FFD61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D198CE-D193-4FBF-81E9-ECC1F0EF220D}" srcId="{5A102863-02FE-49D7-BDC9-343FC63ABFCD}" destId="{86F37C2A-391B-4DA2-9100-13DA1EDB3E86}" srcOrd="1" destOrd="0" parTransId="{102B6301-56FB-4921-93F1-D714E64150D6}" sibTransId="{34D58B23-ACA9-4C3F-8089-FE197C71E538}"/>
    <dgm:cxn modelId="{B542F759-D6A9-4B88-A364-071C4BE76C79}" srcId="{5A102863-02FE-49D7-BDC9-343FC63ABFCD}" destId="{9255F49F-F289-42E0-AAAB-7BBE1551F7A5}" srcOrd="3" destOrd="0" parTransId="{B81B107C-5AE0-463A-AAF1-810C095B30EF}" sibTransId="{73EB8CAA-58A4-4841-9495-7A203539939B}"/>
    <dgm:cxn modelId="{A05817CB-44C9-460E-AEB8-3BEA70FE37D9}" type="presOf" srcId="{86F37C2A-391B-4DA2-9100-13DA1EDB3E86}" destId="{C21C4813-282A-43D3-AB6B-C8A37DAABA1D}" srcOrd="0" destOrd="0" presId="urn:microsoft.com/office/officeart/2005/8/layout/vList2"/>
    <dgm:cxn modelId="{0AEF424C-0EF7-44E8-88F0-275F094E4B30}" srcId="{86F37C2A-391B-4DA2-9100-13DA1EDB3E86}" destId="{7784CA4A-B491-4BB4-B4D3-32E5C2AA8857}" srcOrd="0" destOrd="0" parTransId="{C90A083B-A4C1-487E-833C-C565ABF62EB6}" sibTransId="{870E31D9-3029-40D8-858F-1F433AB5A4A5}"/>
    <dgm:cxn modelId="{4B6E5FC0-B7C3-4675-8A7B-C57BAC88A28E}" srcId="{5A102863-02FE-49D7-BDC9-343FC63ABFCD}" destId="{69CD9CBD-96F3-4E22-A1D7-AB5D1EDD60FF}" srcOrd="2" destOrd="0" parTransId="{392BAC49-645B-43A5-81E0-7F287462E477}" sibTransId="{C6F0DD0A-793E-4631-85B5-A2EC501C3EA1}"/>
    <dgm:cxn modelId="{59FD2A3A-5B5C-46D9-B6AB-346552A6E92E}" srcId="{69CD9CBD-96F3-4E22-A1D7-AB5D1EDD60FF}" destId="{27FC5CD1-CC64-42E3-9FB6-3B085F64F985}" srcOrd="0" destOrd="0" parTransId="{E9659F75-9A09-443E-8830-9CCE92C9912B}" sibTransId="{EE357FC8-6540-47F0-8A9B-819F87434403}"/>
    <dgm:cxn modelId="{F70B59BF-8AAB-4172-AEE8-86B786646BD8}" srcId="{382A13F3-F383-4946-8644-8DB201FFD61A}" destId="{14C4B5B3-5C24-41A7-B944-58148A6A65DE}" srcOrd="0" destOrd="0" parTransId="{9A833DDC-1216-4BB2-926A-8D094A64F678}" sibTransId="{8FC7934E-7787-40B6-A667-60D49B835CB4}"/>
    <dgm:cxn modelId="{4CEBBFC7-2E62-4852-A1E5-343D424F8620}" type="presOf" srcId="{14C4B5B3-5C24-41A7-B944-58148A6A65DE}" destId="{A815378E-C57C-46A0-8CBD-6647FE972026}" srcOrd="0" destOrd="0" presId="urn:microsoft.com/office/officeart/2005/8/layout/vList2"/>
    <dgm:cxn modelId="{0CB41759-F6C6-4640-AB46-050C48A1628E}" srcId="{5A102863-02FE-49D7-BDC9-343FC63ABFCD}" destId="{6B743799-7F05-4858-B31D-51B824925D55}" srcOrd="0" destOrd="0" parTransId="{68E4C7BF-20C6-4878-9C70-6A05E67FB304}" sibTransId="{ED967FF2-C5A9-4187-8366-A11A80CEA42F}"/>
    <dgm:cxn modelId="{DE7ECBC5-94F8-49E5-83F3-FF0A0E53C181}" type="presOf" srcId="{7784CA4A-B491-4BB4-B4D3-32E5C2AA8857}" destId="{E75F3370-D1C8-4669-B997-F3D64C52F650}" srcOrd="0" destOrd="0" presId="urn:microsoft.com/office/officeart/2005/8/layout/vList2"/>
    <dgm:cxn modelId="{61BA3271-EEBF-414A-BFFB-8884F51F2719}" type="presOf" srcId="{6B743799-7F05-4858-B31D-51B824925D55}" destId="{EEDFFB7E-4E47-4229-BA3B-48BDCEC39408}" srcOrd="0" destOrd="0" presId="urn:microsoft.com/office/officeart/2005/8/layout/vList2"/>
    <dgm:cxn modelId="{3F132BEE-8404-4E46-8FDC-AF472A32FFC9}" type="presOf" srcId="{29885746-C916-41D7-A5CE-6DDA37385AE1}" destId="{CD957DFB-F508-442E-8745-B326FB5CB57D}" srcOrd="0" destOrd="0" presId="urn:microsoft.com/office/officeart/2005/8/layout/vList2"/>
    <dgm:cxn modelId="{7AD258A5-01A6-4BAB-8522-AFA949E6517C}" srcId="{5A102863-02FE-49D7-BDC9-343FC63ABFCD}" destId="{382A13F3-F383-4946-8644-8DB201FFD61A}" srcOrd="4" destOrd="0" parTransId="{12EDDCD1-D7F0-4C73-A3BF-422173644130}" sibTransId="{1975E28C-EA4E-4BA5-81E7-854C8DE3C74B}"/>
    <dgm:cxn modelId="{9450D7A0-891C-42C9-AEF9-29AE166D22B3}" type="presOf" srcId="{69CD9CBD-96F3-4E22-A1D7-AB5D1EDD60FF}" destId="{F4BE68CB-DE68-4E01-9B81-55BB5E675CF3}" srcOrd="0" destOrd="0" presId="urn:microsoft.com/office/officeart/2005/8/layout/vList2"/>
    <dgm:cxn modelId="{F4983999-58F5-4C3C-B6F9-4B9A0F4CFB7C}" srcId="{9255F49F-F289-42E0-AAAB-7BBE1551F7A5}" destId="{29885746-C916-41D7-A5CE-6DDA37385AE1}" srcOrd="0" destOrd="0" parTransId="{F7197C5B-0D52-45D5-92AE-0CF60DA5F5F3}" sibTransId="{4A46C7C4-63F1-4A73-A988-1850729FBFBB}"/>
    <dgm:cxn modelId="{E2341FE4-9879-4730-B96C-8240BCC0892B}" type="presOf" srcId="{9255F49F-F289-42E0-AAAB-7BBE1551F7A5}" destId="{AE3F90E2-4151-407A-9FF7-8923C0453463}" srcOrd="0" destOrd="0" presId="urn:microsoft.com/office/officeart/2005/8/layout/vList2"/>
    <dgm:cxn modelId="{24CAD6C4-866A-429C-96AA-02B5C42D6EE3}" type="presOf" srcId="{382A13F3-F383-4946-8644-8DB201FFD61A}" destId="{C572AC1A-F206-4D7B-A115-0FCEB3DE4B08}" srcOrd="0" destOrd="0" presId="urn:microsoft.com/office/officeart/2005/8/layout/vList2"/>
    <dgm:cxn modelId="{5C4BBBC6-3F72-436E-84A3-8DB527DDEE1B}" type="presOf" srcId="{27FC5CD1-CC64-42E3-9FB6-3B085F64F985}" destId="{083C2B40-189D-463A-8347-EF2BAD0708FB}" srcOrd="0" destOrd="0" presId="urn:microsoft.com/office/officeart/2005/8/layout/vList2"/>
    <dgm:cxn modelId="{6C1DBCD8-9626-4DD1-81EB-F5B356E4567F}" type="presOf" srcId="{5A102863-02FE-49D7-BDC9-343FC63ABFCD}" destId="{3B9AA35B-46A7-42E1-989A-409351188FC3}" srcOrd="0" destOrd="0" presId="urn:microsoft.com/office/officeart/2005/8/layout/vList2"/>
    <dgm:cxn modelId="{F3196D63-D634-472F-82C7-246E6697F02C}" type="presParOf" srcId="{3B9AA35B-46A7-42E1-989A-409351188FC3}" destId="{EEDFFB7E-4E47-4229-BA3B-48BDCEC39408}" srcOrd="0" destOrd="0" presId="urn:microsoft.com/office/officeart/2005/8/layout/vList2"/>
    <dgm:cxn modelId="{D92B6DF5-CE62-4881-948E-04436A5FB7B0}" type="presParOf" srcId="{3B9AA35B-46A7-42E1-989A-409351188FC3}" destId="{AEB624D6-4536-49A0-BC14-EE6D8A5D9CE1}" srcOrd="1" destOrd="0" presId="urn:microsoft.com/office/officeart/2005/8/layout/vList2"/>
    <dgm:cxn modelId="{676D0EC9-2137-4FE6-BD22-C60D8A49A980}" type="presParOf" srcId="{3B9AA35B-46A7-42E1-989A-409351188FC3}" destId="{C21C4813-282A-43D3-AB6B-C8A37DAABA1D}" srcOrd="2" destOrd="0" presId="urn:microsoft.com/office/officeart/2005/8/layout/vList2"/>
    <dgm:cxn modelId="{FB31ACAD-9CBB-4322-98EA-FAA548486A34}" type="presParOf" srcId="{3B9AA35B-46A7-42E1-989A-409351188FC3}" destId="{E75F3370-D1C8-4669-B997-F3D64C52F650}" srcOrd="3" destOrd="0" presId="urn:microsoft.com/office/officeart/2005/8/layout/vList2"/>
    <dgm:cxn modelId="{69D18EFB-660A-4436-81A3-8F087198CBC1}" type="presParOf" srcId="{3B9AA35B-46A7-42E1-989A-409351188FC3}" destId="{F4BE68CB-DE68-4E01-9B81-55BB5E675CF3}" srcOrd="4" destOrd="0" presId="urn:microsoft.com/office/officeart/2005/8/layout/vList2"/>
    <dgm:cxn modelId="{116D2CCC-0E68-400C-AD6D-8F25B5C50097}" type="presParOf" srcId="{3B9AA35B-46A7-42E1-989A-409351188FC3}" destId="{083C2B40-189D-463A-8347-EF2BAD0708FB}" srcOrd="5" destOrd="0" presId="urn:microsoft.com/office/officeart/2005/8/layout/vList2"/>
    <dgm:cxn modelId="{151E172D-A56E-4679-BF2B-287C7CC9BDB3}" type="presParOf" srcId="{3B9AA35B-46A7-42E1-989A-409351188FC3}" destId="{AE3F90E2-4151-407A-9FF7-8923C0453463}" srcOrd="6" destOrd="0" presId="urn:microsoft.com/office/officeart/2005/8/layout/vList2"/>
    <dgm:cxn modelId="{3943BD57-A614-4924-977F-7F953A1D8910}" type="presParOf" srcId="{3B9AA35B-46A7-42E1-989A-409351188FC3}" destId="{CD957DFB-F508-442E-8745-B326FB5CB57D}" srcOrd="7" destOrd="0" presId="urn:microsoft.com/office/officeart/2005/8/layout/vList2"/>
    <dgm:cxn modelId="{96FCDF96-F686-46F7-B25E-25DB042E140D}" type="presParOf" srcId="{3B9AA35B-46A7-42E1-989A-409351188FC3}" destId="{C572AC1A-F206-4D7B-A115-0FCEB3DE4B08}" srcOrd="8" destOrd="0" presId="urn:microsoft.com/office/officeart/2005/8/layout/vList2"/>
    <dgm:cxn modelId="{8A4D3118-778C-4EE4-B483-EAA24B0CE15B}" type="presParOf" srcId="{3B9AA35B-46A7-42E1-989A-409351188FC3}" destId="{A815378E-C57C-46A0-8CBD-6647FE97202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EA9900-9F64-4814-AE78-0F94CB8AF72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359514-5744-4F7E-9868-EE14E53C9574}">
      <dgm:prSet phldrT="[Text]"/>
      <dgm:spPr/>
      <dgm:t>
        <a:bodyPr/>
        <a:lstStyle/>
        <a:p>
          <a:r>
            <a:rPr lang="en-US" dirty="0" smtClean="0"/>
            <a:t>Code + functional test case for every check-in</a:t>
          </a:r>
          <a:endParaRPr lang="en-US" dirty="0"/>
        </a:p>
      </dgm:t>
    </dgm:pt>
    <dgm:pt modelId="{6F64ED91-21B3-4C94-AF42-A957B8AA0BD9}" type="parTrans" cxnId="{8A1F6503-31FE-4E68-A1F3-ED9C581A19F2}">
      <dgm:prSet/>
      <dgm:spPr/>
      <dgm:t>
        <a:bodyPr/>
        <a:lstStyle/>
        <a:p>
          <a:endParaRPr lang="en-US"/>
        </a:p>
      </dgm:t>
    </dgm:pt>
    <dgm:pt modelId="{D12E496E-651F-4200-92E5-E3212DD1545E}" type="sibTrans" cxnId="{8A1F6503-31FE-4E68-A1F3-ED9C581A19F2}">
      <dgm:prSet/>
      <dgm:spPr/>
      <dgm:t>
        <a:bodyPr/>
        <a:lstStyle/>
        <a:p>
          <a:endParaRPr lang="en-US"/>
        </a:p>
      </dgm:t>
    </dgm:pt>
    <dgm:pt modelId="{4A568565-444F-474E-A1CC-D40452F713AF}">
      <dgm:prSet/>
      <dgm:spPr/>
      <dgm:t>
        <a:bodyPr/>
        <a:lstStyle/>
        <a:p>
          <a:r>
            <a:rPr lang="en-US" smtClean="0"/>
            <a:t>Small, frequent check-ins</a:t>
          </a:r>
          <a:endParaRPr lang="en-US" dirty="0" smtClean="0"/>
        </a:p>
      </dgm:t>
    </dgm:pt>
    <dgm:pt modelId="{2D6289E8-B898-438D-B5CC-B622B3B7D299}" type="parTrans" cxnId="{8D531E94-2BB1-4A8A-B0B2-409B2F97B21F}">
      <dgm:prSet/>
      <dgm:spPr/>
      <dgm:t>
        <a:bodyPr/>
        <a:lstStyle/>
        <a:p>
          <a:endParaRPr lang="en-US"/>
        </a:p>
      </dgm:t>
    </dgm:pt>
    <dgm:pt modelId="{F40BC033-55EC-4572-9513-E21446431DE2}" type="sibTrans" cxnId="{8D531E94-2BB1-4A8A-B0B2-409B2F97B21F}">
      <dgm:prSet/>
      <dgm:spPr/>
      <dgm:t>
        <a:bodyPr/>
        <a:lstStyle/>
        <a:p>
          <a:endParaRPr lang="en-US"/>
        </a:p>
      </dgm:t>
    </dgm:pt>
    <dgm:pt modelId="{C175FB31-F8B5-448D-B729-DB5C70665C05}">
      <dgm:prSet/>
      <dgm:spPr/>
      <dgm:t>
        <a:bodyPr/>
        <a:lstStyle/>
        <a:p>
          <a:r>
            <a:rPr lang="en-US" smtClean="0"/>
            <a:t>Defensive code – no assumptions!</a:t>
          </a:r>
          <a:endParaRPr lang="en-US" dirty="0" smtClean="0"/>
        </a:p>
      </dgm:t>
    </dgm:pt>
    <dgm:pt modelId="{080A43CA-D226-4613-992B-6CDEFC180BD3}" type="parTrans" cxnId="{019A9F0F-5805-4C17-9024-45631052AEDD}">
      <dgm:prSet/>
      <dgm:spPr/>
      <dgm:t>
        <a:bodyPr/>
        <a:lstStyle/>
        <a:p>
          <a:endParaRPr lang="en-US"/>
        </a:p>
      </dgm:t>
    </dgm:pt>
    <dgm:pt modelId="{C8BF81B8-F27E-4EA5-AB49-38F52EEA5107}" type="sibTrans" cxnId="{019A9F0F-5805-4C17-9024-45631052AEDD}">
      <dgm:prSet/>
      <dgm:spPr/>
      <dgm:t>
        <a:bodyPr/>
        <a:lstStyle/>
        <a:p>
          <a:endParaRPr lang="en-US"/>
        </a:p>
      </dgm:t>
    </dgm:pt>
    <dgm:pt modelId="{11CD4DC0-558A-4BCD-BD44-105CE0FC828F}">
      <dgm:prSet/>
      <dgm:spPr/>
      <dgm:t>
        <a:bodyPr/>
        <a:lstStyle/>
        <a:p>
          <a:r>
            <a:rPr lang="en-US" dirty="0" smtClean="0"/>
            <a:t>Code behind a configuration– switchable on/off:</a:t>
          </a:r>
        </a:p>
      </dgm:t>
    </dgm:pt>
    <dgm:pt modelId="{CDA065F7-3B00-4BD8-8F82-5E79D2C6BD39}" type="parTrans" cxnId="{6446E92F-0BBC-40E2-8512-7413E3D6078A}">
      <dgm:prSet/>
      <dgm:spPr/>
      <dgm:t>
        <a:bodyPr/>
        <a:lstStyle/>
        <a:p>
          <a:endParaRPr lang="en-US"/>
        </a:p>
      </dgm:t>
    </dgm:pt>
    <dgm:pt modelId="{719F8CD5-1FCC-43B2-BD18-D0F8628054EA}" type="sibTrans" cxnId="{6446E92F-0BBC-40E2-8512-7413E3D6078A}">
      <dgm:prSet/>
      <dgm:spPr/>
      <dgm:t>
        <a:bodyPr/>
        <a:lstStyle/>
        <a:p>
          <a:endParaRPr lang="en-US"/>
        </a:p>
      </dgm:t>
    </dgm:pt>
    <dgm:pt modelId="{1FB23755-B5FE-440F-B1E9-C697FA49E889}" type="pres">
      <dgm:prSet presAssocID="{6CEA9900-9F64-4814-AE78-0F94CB8AF72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41BF12-D785-466F-B4A3-69E8D532965C}" type="pres">
      <dgm:prSet presAssocID="{0E359514-5744-4F7E-9868-EE14E53C9574}" presName="thickLine" presStyleLbl="alignNode1" presStyleIdx="0" presStyleCnt="4"/>
      <dgm:spPr/>
    </dgm:pt>
    <dgm:pt modelId="{960B2113-27A2-4CF9-80F7-ABADAE44118D}" type="pres">
      <dgm:prSet presAssocID="{0E359514-5744-4F7E-9868-EE14E53C9574}" presName="horz1" presStyleCnt="0"/>
      <dgm:spPr/>
    </dgm:pt>
    <dgm:pt modelId="{4C78B4FA-F8F0-4CA1-B369-96AB338A6117}" type="pres">
      <dgm:prSet presAssocID="{0E359514-5744-4F7E-9868-EE14E53C9574}" presName="tx1" presStyleLbl="revTx" presStyleIdx="0" presStyleCnt="4"/>
      <dgm:spPr/>
      <dgm:t>
        <a:bodyPr/>
        <a:lstStyle/>
        <a:p>
          <a:endParaRPr lang="en-US"/>
        </a:p>
      </dgm:t>
    </dgm:pt>
    <dgm:pt modelId="{B6E77396-15A3-40CE-83C9-50EE1B1AE4E2}" type="pres">
      <dgm:prSet presAssocID="{0E359514-5744-4F7E-9868-EE14E53C9574}" presName="vert1" presStyleCnt="0"/>
      <dgm:spPr/>
    </dgm:pt>
    <dgm:pt modelId="{0C358204-186A-48F2-BD2A-5DAA31823F40}" type="pres">
      <dgm:prSet presAssocID="{4A568565-444F-474E-A1CC-D40452F713AF}" presName="thickLine" presStyleLbl="alignNode1" presStyleIdx="1" presStyleCnt="4"/>
      <dgm:spPr/>
    </dgm:pt>
    <dgm:pt modelId="{EB3B8087-E8EB-4F3E-B496-157762E56D61}" type="pres">
      <dgm:prSet presAssocID="{4A568565-444F-474E-A1CC-D40452F713AF}" presName="horz1" presStyleCnt="0"/>
      <dgm:spPr/>
    </dgm:pt>
    <dgm:pt modelId="{A1265D1B-4E4A-468D-A781-692C7056D12E}" type="pres">
      <dgm:prSet presAssocID="{4A568565-444F-474E-A1CC-D40452F713AF}" presName="tx1" presStyleLbl="revTx" presStyleIdx="1" presStyleCnt="4"/>
      <dgm:spPr/>
      <dgm:t>
        <a:bodyPr/>
        <a:lstStyle/>
        <a:p>
          <a:endParaRPr lang="en-US"/>
        </a:p>
      </dgm:t>
    </dgm:pt>
    <dgm:pt modelId="{E290315A-D356-4B6F-A6D2-B170775A624E}" type="pres">
      <dgm:prSet presAssocID="{4A568565-444F-474E-A1CC-D40452F713AF}" presName="vert1" presStyleCnt="0"/>
      <dgm:spPr/>
    </dgm:pt>
    <dgm:pt modelId="{C75A3492-2A9A-4E0B-B861-00A208AB50FA}" type="pres">
      <dgm:prSet presAssocID="{C175FB31-F8B5-448D-B729-DB5C70665C05}" presName="thickLine" presStyleLbl="alignNode1" presStyleIdx="2" presStyleCnt="4"/>
      <dgm:spPr/>
    </dgm:pt>
    <dgm:pt modelId="{2E4EA8B6-6EF2-43C6-9C52-DFD583A69DCD}" type="pres">
      <dgm:prSet presAssocID="{C175FB31-F8B5-448D-B729-DB5C70665C05}" presName="horz1" presStyleCnt="0"/>
      <dgm:spPr/>
    </dgm:pt>
    <dgm:pt modelId="{7FCC6A30-BBBD-4089-A39E-6BB05DA00BEC}" type="pres">
      <dgm:prSet presAssocID="{C175FB31-F8B5-448D-B729-DB5C70665C05}" presName="tx1" presStyleLbl="revTx" presStyleIdx="2" presStyleCnt="4"/>
      <dgm:spPr/>
      <dgm:t>
        <a:bodyPr/>
        <a:lstStyle/>
        <a:p>
          <a:endParaRPr lang="en-US"/>
        </a:p>
      </dgm:t>
    </dgm:pt>
    <dgm:pt modelId="{FA4ACC8E-8C32-420B-93F1-FB2CB7AC119C}" type="pres">
      <dgm:prSet presAssocID="{C175FB31-F8B5-448D-B729-DB5C70665C05}" presName="vert1" presStyleCnt="0"/>
      <dgm:spPr/>
    </dgm:pt>
    <dgm:pt modelId="{5A269B15-FA2B-4BF9-A22C-CA6E631D72DD}" type="pres">
      <dgm:prSet presAssocID="{11CD4DC0-558A-4BCD-BD44-105CE0FC828F}" presName="thickLine" presStyleLbl="alignNode1" presStyleIdx="3" presStyleCnt="4"/>
      <dgm:spPr/>
    </dgm:pt>
    <dgm:pt modelId="{3CF38DA7-49A1-43E4-9B9C-8D1369D0DBA1}" type="pres">
      <dgm:prSet presAssocID="{11CD4DC0-558A-4BCD-BD44-105CE0FC828F}" presName="horz1" presStyleCnt="0"/>
      <dgm:spPr/>
    </dgm:pt>
    <dgm:pt modelId="{166C41EE-5657-4EC5-93E0-211C9583772A}" type="pres">
      <dgm:prSet presAssocID="{11CD4DC0-558A-4BCD-BD44-105CE0FC828F}" presName="tx1" presStyleLbl="revTx" presStyleIdx="3" presStyleCnt="4"/>
      <dgm:spPr/>
      <dgm:t>
        <a:bodyPr/>
        <a:lstStyle/>
        <a:p>
          <a:endParaRPr lang="en-US"/>
        </a:p>
      </dgm:t>
    </dgm:pt>
    <dgm:pt modelId="{078C4AAD-4D99-4F56-BE3C-4FD434718CAD}" type="pres">
      <dgm:prSet presAssocID="{11CD4DC0-558A-4BCD-BD44-105CE0FC828F}" presName="vert1" presStyleCnt="0"/>
      <dgm:spPr/>
    </dgm:pt>
  </dgm:ptLst>
  <dgm:cxnLst>
    <dgm:cxn modelId="{019A9F0F-5805-4C17-9024-45631052AEDD}" srcId="{6CEA9900-9F64-4814-AE78-0F94CB8AF723}" destId="{C175FB31-F8B5-448D-B729-DB5C70665C05}" srcOrd="2" destOrd="0" parTransId="{080A43CA-D226-4613-992B-6CDEFC180BD3}" sibTransId="{C8BF81B8-F27E-4EA5-AB49-38F52EEA5107}"/>
    <dgm:cxn modelId="{6446E92F-0BBC-40E2-8512-7413E3D6078A}" srcId="{6CEA9900-9F64-4814-AE78-0F94CB8AF723}" destId="{11CD4DC0-558A-4BCD-BD44-105CE0FC828F}" srcOrd="3" destOrd="0" parTransId="{CDA065F7-3B00-4BD8-8F82-5E79D2C6BD39}" sibTransId="{719F8CD5-1FCC-43B2-BD18-D0F8628054EA}"/>
    <dgm:cxn modelId="{CC7D6E72-F928-4CF0-A9CD-E865F6067030}" type="presOf" srcId="{11CD4DC0-558A-4BCD-BD44-105CE0FC828F}" destId="{166C41EE-5657-4EC5-93E0-211C9583772A}" srcOrd="0" destOrd="0" presId="urn:microsoft.com/office/officeart/2008/layout/LinedList"/>
    <dgm:cxn modelId="{B6005307-2469-4D3B-9356-3D0FAFEACA5D}" type="presOf" srcId="{4A568565-444F-474E-A1CC-D40452F713AF}" destId="{A1265D1B-4E4A-468D-A781-692C7056D12E}" srcOrd="0" destOrd="0" presId="urn:microsoft.com/office/officeart/2008/layout/LinedList"/>
    <dgm:cxn modelId="{7987416A-D8AF-4022-BA4E-3B8E0FF2E29A}" type="presOf" srcId="{C175FB31-F8B5-448D-B729-DB5C70665C05}" destId="{7FCC6A30-BBBD-4089-A39E-6BB05DA00BEC}" srcOrd="0" destOrd="0" presId="urn:microsoft.com/office/officeart/2008/layout/LinedList"/>
    <dgm:cxn modelId="{8D531E94-2BB1-4A8A-B0B2-409B2F97B21F}" srcId="{6CEA9900-9F64-4814-AE78-0F94CB8AF723}" destId="{4A568565-444F-474E-A1CC-D40452F713AF}" srcOrd="1" destOrd="0" parTransId="{2D6289E8-B898-438D-B5CC-B622B3B7D299}" sibTransId="{F40BC033-55EC-4572-9513-E21446431DE2}"/>
    <dgm:cxn modelId="{8A1F6503-31FE-4E68-A1F3-ED9C581A19F2}" srcId="{6CEA9900-9F64-4814-AE78-0F94CB8AF723}" destId="{0E359514-5744-4F7E-9868-EE14E53C9574}" srcOrd="0" destOrd="0" parTransId="{6F64ED91-21B3-4C94-AF42-A957B8AA0BD9}" sibTransId="{D12E496E-651F-4200-92E5-E3212DD1545E}"/>
    <dgm:cxn modelId="{0ADFE234-43DB-4F12-BADF-135A382CA890}" type="presOf" srcId="{0E359514-5744-4F7E-9868-EE14E53C9574}" destId="{4C78B4FA-F8F0-4CA1-B369-96AB338A6117}" srcOrd="0" destOrd="0" presId="urn:microsoft.com/office/officeart/2008/layout/LinedList"/>
    <dgm:cxn modelId="{7CA514E5-775C-4867-A3B7-F0538E02C3A5}" type="presOf" srcId="{6CEA9900-9F64-4814-AE78-0F94CB8AF723}" destId="{1FB23755-B5FE-440F-B1E9-C697FA49E889}" srcOrd="0" destOrd="0" presId="urn:microsoft.com/office/officeart/2008/layout/LinedList"/>
    <dgm:cxn modelId="{B1944D4D-33A3-411E-B144-D431EC93DA63}" type="presParOf" srcId="{1FB23755-B5FE-440F-B1E9-C697FA49E889}" destId="{8741BF12-D785-466F-B4A3-69E8D532965C}" srcOrd="0" destOrd="0" presId="urn:microsoft.com/office/officeart/2008/layout/LinedList"/>
    <dgm:cxn modelId="{5E044611-D0A5-4AC5-9CA5-F0EB7DC96938}" type="presParOf" srcId="{1FB23755-B5FE-440F-B1E9-C697FA49E889}" destId="{960B2113-27A2-4CF9-80F7-ABADAE44118D}" srcOrd="1" destOrd="0" presId="urn:microsoft.com/office/officeart/2008/layout/LinedList"/>
    <dgm:cxn modelId="{2FDAEC13-D5C4-4A88-93A3-0ED2337FB6E1}" type="presParOf" srcId="{960B2113-27A2-4CF9-80F7-ABADAE44118D}" destId="{4C78B4FA-F8F0-4CA1-B369-96AB338A6117}" srcOrd="0" destOrd="0" presId="urn:microsoft.com/office/officeart/2008/layout/LinedList"/>
    <dgm:cxn modelId="{F00B4B73-22B1-430F-B8B5-25D1E6EA81DB}" type="presParOf" srcId="{960B2113-27A2-4CF9-80F7-ABADAE44118D}" destId="{B6E77396-15A3-40CE-83C9-50EE1B1AE4E2}" srcOrd="1" destOrd="0" presId="urn:microsoft.com/office/officeart/2008/layout/LinedList"/>
    <dgm:cxn modelId="{0FE8DBD2-D6C7-447B-A505-A08801FEBCA3}" type="presParOf" srcId="{1FB23755-B5FE-440F-B1E9-C697FA49E889}" destId="{0C358204-186A-48F2-BD2A-5DAA31823F40}" srcOrd="2" destOrd="0" presId="urn:microsoft.com/office/officeart/2008/layout/LinedList"/>
    <dgm:cxn modelId="{B258F0D6-1BCC-46D5-8560-700CEDF09D85}" type="presParOf" srcId="{1FB23755-B5FE-440F-B1E9-C697FA49E889}" destId="{EB3B8087-E8EB-4F3E-B496-157762E56D61}" srcOrd="3" destOrd="0" presId="urn:microsoft.com/office/officeart/2008/layout/LinedList"/>
    <dgm:cxn modelId="{B04BCC12-D472-4912-BE5C-8FC3F43E7F5B}" type="presParOf" srcId="{EB3B8087-E8EB-4F3E-B496-157762E56D61}" destId="{A1265D1B-4E4A-468D-A781-692C7056D12E}" srcOrd="0" destOrd="0" presId="urn:microsoft.com/office/officeart/2008/layout/LinedList"/>
    <dgm:cxn modelId="{A5C1045A-E9EF-4264-A711-1920DA4F29F9}" type="presParOf" srcId="{EB3B8087-E8EB-4F3E-B496-157762E56D61}" destId="{E290315A-D356-4B6F-A6D2-B170775A624E}" srcOrd="1" destOrd="0" presId="urn:microsoft.com/office/officeart/2008/layout/LinedList"/>
    <dgm:cxn modelId="{D82C2F1A-6335-44EE-9C42-A43297665CB4}" type="presParOf" srcId="{1FB23755-B5FE-440F-B1E9-C697FA49E889}" destId="{C75A3492-2A9A-4E0B-B861-00A208AB50FA}" srcOrd="4" destOrd="0" presId="urn:microsoft.com/office/officeart/2008/layout/LinedList"/>
    <dgm:cxn modelId="{16AEE32B-E968-497F-837A-27320EA8F992}" type="presParOf" srcId="{1FB23755-B5FE-440F-B1E9-C697FA49E889}" destId="{2E4EA8B6-6EF2-43C6-9C52-DFD583A69DCD}" srcOrd="5" destOrd="0" presId="urn:microsoft.com/office/officeart/2008/layout/LinedList"/>
    <dgm:cxn modelId="{8D8D30B8-EB86-47C4-B203-116A0A744F85}" type="presParOf" srcId="{2E4EA8B6-6EF2-43C6-9C52-DFD583A69DCD}" destId="{7FCC6A30-BBBD-4089-A39E-6BB05DA00BEC}" srcOrd="0" destOrd="0" presId="urn:microsoft.com/office/officeart/2008/layout/LinedList"/>
    <dgm:cxn modelId="{8B6C19ED-D081-47D1-A5FF-08E5480C2CEF}" type="presParOf" srcId="{2E4EA8B6-6EF2-43C6-9C52-DFD583A69DCD}" destId="{FA4ACC8E-8C32-420B-93F1-FB2CB7AC119C}" srcOrd="1" destOrd="0" presId="urn:microsoft.com/office/officeart/2008/layout/LinedList"/>
    <dgm:cxn modelId="{17A51D6D-EBA8-47F8-ABB9-A1C7A473958B}" type="presParOf" srcId="{1FB23755-B5FE-440F-B1E9-C697FA49E889}" destId="{5A269B15-FA2B-4BF9-A22C-CA6E631D72DD}" srcOrd="6" destOrd="0" presId="urn:microsoft.com/office/officeart/2008/layout/LinedList"/>
    <dgm:cxn modelId="{779C5751-A790-45B8-BF18-C860EBE11847}" type="presParOf" srcId="{1FB23755-B5FE-440F-B1E9-C697FA49E889}" destId="{3CF38DA7-49A1-43E4-9B9C-8D1369D0DBA1}" srcOrd="7" destOrd="0" presId="urn:microsoft.com/office/officeart/2008/layout/LinedList"/>
    <dgm:cxn modelId="{C668EFD5-EBCB-426F-832E-8CAFAB9BE316}" type="presParOf" srcId="{3CF38DA7-49A1-43E4-9B9C-8D1369D0DBA1}" destId="{166C41EE-5657-4EC5-93E0-211C9583772A}" srcOrd="0" destOrd="0" presId="urn:microsoft.com/office/officeart/2008/layout/LinedList"/>
    <dgm:cxn modelId="{5F460919-4306-4675-98C5-B9D55A5D8F2E}" type="presParOf" srcId="{3CF38DA7-49A1-43E4-9B9C-8D1369D0DBA1}" destId="{078C4AAD-4D99-4F56-BE3C-4FD434718C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D1E6B7-B69A-4CAF-96DF-9609E50F15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E1994B-931C-4C6D-A944-217BBA54FB97}">
      <dgm:prSet phldrT="[Text]"/>
      <dgm:spPr/>
      <dgm:t>
        <a:bodyPr/>
        <a:lstStyle/>
        <a:p>
          <a:r>
            <a:rPr lang="en-US" smtClean="0"/>
            <a:t>Instrument every aspect of your code</a:t>
          </a:r>
          <a:endParaRPr lang="en-US"/>
        </a:p>
      </dgm:t>
    </dgm:pt>
    <dgm:pt modelId="{846C3C2E-53B7-4EBC-AF4F-0722B8821305}" type="parTrans" cxnId="{9CB69315-48DC-4DB7-8834-C38C26E988E2}">
      <dgm:prSet/>
      <dgm:spPr/>
      <dgm:t>
        <a:bodyPr/>
        <a:lstStyle/>
        <a:p>
          <a:endParaRPr lang="en-US"/>
        </a:p>
      </dgm:t>
    </dgm:pt>
    <dgm:pt modelId="{BA6E05FE-05E5-4F0D-9621-E0A9BF168214}" type="sibTrans" cxnId="{9CB69315-48DC-4DB7-8834-C38C26E988E2}">
      <dgm:prSet/>
      <dgm:spPr/>
      <dgm:t>
        <a:bodyPr/>
        <a:lstStyle/>
        <a:p>
          <a:endParaRPr lang="en-US"/>
        </a:p>
      </dgm:t>
    </dgm:pt>
    <dgm:pt modelId="{EAD502F5-191F-48E3-BC95-02BB038C53CF}">
      <dgm:prSet/>
      <dgm:spPr/>
      <dgm:t>
        <a:bodyPr/>
        <a:lstStyle/>
        <a:p>
          <a:r>
            <a:rPr lang="en-US" dirty="0" smtClean="0"/>
            <a:t>Build a pipeline to gather and analyze the data</a:t>
          </a:r>
        </a:p>
      </dgm:t>
    </dgm:pt>
    <dgm:pt modelId="{833EC47E-A493-4DD8-AB3C-2C70F3A0A8AA}" type="parTrans" cxnId="{41621432-6A8D-47D1-A273-67152674A5A5}">
      <dgm:prSet/>
      <dgm:spPr/>
      <dgm:t>
        <a:bodyPr/>
        <a:lstStyle/>
        <a:p>
          <a:endParaRPr lang="en-US"/>
        </a:p>
      </dgm:t>
    </dgm:pt>
    <dgm:pt modelId="{8761F5C4-C429-4C38-ABCD-4E1396FD0422}" type="sibTrans" cxnId="{41621432-6A8D-47D1-A273-67152674A5A5}">
      <dgm:prSet/>
      <dgm:spPr/>
      <dgm:t>
        <a:bodyPr/>
        <a:lstStyle/>
        <a:p>
          <a:endParaRPr lang="en-US"/>
        </a:p>
      </dgm:t>
    </dgm:pt>
    <dgm:pt modelId="{6723F703-FFA5-48E0-BE9F-8E5E410C8176}">
      <dgm:prSet/>
      <dgm:spPr/>
      <dgm:t>
        <a:bodyPr/>
        <a:lstStyle/>
        <a:p>
          <a:r>
            <a:rPr lang="en-US" smtClean="0"/>
            <a:t>Flight </a:t>
          </a:r>
          <a:r>
            <a:rPr lang="en-US" smtClean="0">
              <a:sym typeface="Wingdings" panose="05000000000000000000" pitchFamily="2" charset="2"/>
            </a:rPr>
            <a:t> Fail 90%  Learn  Ship 10%</a:t>
          </a:r>
          <a:endParaRPr lang="en-US" dirty="0" smtClean="0"/>
        </a:p>
      </dgm:t>
    </dgm:pt>
    <dgm:pt modelId="{C4F55E66-E4D8-43E6-8AA2-518F73057F82}" type="parTrans" cxnId="{A84CFE31-DE07-40FA-AAFC-1BBFCE83B528}">
      <dgm:prSet/>
      <dgm:spPr/>
      <dgm:t>
        <a:bodyPr/>
        <a:lstStyle/>
        <a:p>
          <a:endParaRPr lang="en-US"/>
        </a:p>
      </dgm:t>
    </dgm:pt>
    <dgm:pt modelId="{C5FF2F1D-644B-423E-8C2A-30FA89E3B3DA}" type="sibTrans" cxnId="{A84CFE31-DE07-40FA-AAFC-1BBFCE83B528}">
      <dgm:prSet/>
      <dgm:spPr/>
      <dgm:t>
        <a:bodyPr/>
        <a:lstStyle/>
        <a:p>
          <a:endParaRPr lang="en-US"/>
        </a:p>
      </dgm:t>
    </dgm:pt>
    <dgm:pt modelId="{F72FEE02-5C96-4B5C-9D3E-92BCCA7FC1E5}">
      <dgm:prSet/>
      <dgm:spPr/>
      <dgm:t>
        <a:bodyPr/>
        <a:lstStyle/>
        <a:p>
          <a:r>
            <a:rPr lang="en-US" smtClean="0"/>
            <a:t>Make informed decisions based on data</a:t>
          </a:r>
          <a:endParaRPr lang="en-US" dirty="0" smtClean="0"/>
        </a:p>
      </dgm:t>
    </dgm:pt>
    <dgm:pt modelId="{584DECD6-03FF-4BF0-8217-3F91E7F642AE}" type="parTrans" cxnId="{52A12D19-183F-47AF-A7AB-B66538BB98BE}">
      <dgm:prSet/>
      <dgm:spPr/>
      <dgm:t>
        <a:bodyPr/>
        <a:lstStyle/>
        <a:p>
          <a:endParaRPr lang="en-US"/>
        </a:p>
      </dgm:t>
    </dgm:pt>
    <dgm:pt modelId="{D5387618-EE23-462E-87D5-38C55848C882}" type="sibTrans" cxnId="{52A12D19-183F-47AF-A7AB-B66538BB98BE}">
      <dgm:prSet/>
      <dgm:spPr/>
      <dgm:t>
        <a:bodyPr/>
        <a:lstStyle/>
        <a:p>
          <a:endParaRPr lang="en-US"/>
        </a:p>
      </dgm:t>
    </dgm:pt>
    <dgm:pt modelId="{679EBD43-C8BB-43C1-9F4E-CE20866F8212}">
      <dgm:prSet/>
      <dgm:spPr/>
      <dgm:t>
        <a:bodyPr/>
        <a:lstStyle/>
        <a:p>
          <a:r>
            <a:rPr lang="en-US" dirty="0" smtClean="0"/>
            <a:t>Example:</a:t>
          </a:r>
        </a:p>
      </dgm:t>
    </dgm:pt>
    <dgm:pt modelId="{0B36D7E8-3BEF-4ABD-802F-60A5A2E4E590}" type="parTrans" cxnId="{0BCA7276-D34C-4E20-B0FA-60944EDE8B62}">
      <dgm:prSet/>
      <dgm:spPr/>
      <dgm:t>
        <a:bodyPr/>
        <a:lstStyle/>
        <a:p>
          <a:endParaRPr lang="en-US"/>
        </a:p>
      </dgm:t>
    </dgm:pt>
    <dgm:pt modelId="{F50AFFD5-D339-44FD-BBBE-7D0717B8C80A}" type="sibTrans" cxnId="{0BCA7276-D34C-4E20-B0FA-60944EDE8B62}">
      <dgm:prSet/>
      <dgm:spPr/>
      <dgm:t>
        <a:bodyPr/>
        <a:lstStyle/>
        <a:p>
          <a:endParaRPr lang="en-US"/>
        </a:p>
      </dgm:t>
    </dgm:pt>
    <dgm:pt modelId="{0336C41F-7515-4964-8658-E86D1F78868A}" type="pres">
      <dgm:prSet presAssocID="{17D1E6B7-B69A-4CAF-96DF-9609E50F15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5031F5-22AF-4FA6-87D5-2DDB5F426A84}" type="pres">
      <dgm:prSet presAssocID="{15E1994B-931C-4C6D-A944-217BBA54FB9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6DC76-DDBF-4618-9E76-57052A7DCEF0}" type="pres">
      <dgm:prSet presAssocID="{BA6E05FE-05E5-4F0D-9621-E0A9BF168214}" presName="spacer" presStyleCnt="0"/>
      <dgm:spPr/>
    </dgm:pt>
    <dgm:pt modelId="{01613280-5F7B-46B8-B54A-7B8A383DB8A6}" type="pres">
      <dgm:prSet presAssocID="{EAD502F5-191F-48E3-BC95-02BB038C53C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E50FD-E09F-4A76-AD35-1E4D0FFCB008}" type="pres">
      <dgm:prSet presAssocID="{8761F5C4-C429-4C38-ABCD-4E1396FD0422}" presName="spacer" presStyleCnt="0"/>
      <dgm:spPr/>
    </dgm:pt>
    <dgm:pt modelId="{B4D91C88-0F70-41CB-8986-4ABFF8A5C242}" type="pres">
      <dgm:prSet presAssocID="{6723F703-FFA5-48E0-BE9F-8E5E410C817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5837A-ED3F-4E62-9B76-09703C704607}" type="pres">
      <dgm:prSet presAssocID="{C5FF2F1D-644B-423E-8C2A-30FA89E3B3DA}" presName="spacer" presStyleCnt="0"/>
      <dgm:spPr/>
    </dgm:pt>
    <dgm:pt modelId="{B31EDC8A-D891-4B3B-94FD-0CAFCC8EB339}" type="pres">
      <dgm:prSet presAssocID="{F72FEE02-5C96-4B5C-9D3E-92BCCA7FC1E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EB020-0801-41B8-AA73-A611A09F5BCA}" type="pres">
      <dgm:prSet presAssocID="{F72FEE02-5C96-4B5C-9D3E-92BCCA7FC1E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4CFE31-DE07-40FA-AAFC-1BBFCE83B528}" srcId="{17D1E6B7-B69A-4CAF-96DF-9609E50F15E3}" destId="{6723F703-FFA5-48E0-BE9F-8E5E410C8176}" srcOrd="2" destOrd="0" parTransId="{C4F55E66-E4D8-43E6-8AA2-518F73057F82}" sibTransId="{C5FF2F1D-644B-423E-8C2A-30FA89E3B3DA}"/>
    <dgm:cxn modelId="{0BCA7276-D34C-4E20-B0FA-60944EDE8B62}" srcId="{F72FEE02-5C96-4B5C-9D3E-92BCCA7FC1E5}" destId="{679EBD43-C8BB-43C1-9F4E-CE20866F8212}" srcOrd="0" destOrd="0" parTransId="{0B36D7E8-3BEF-4ABD-802F-60A5A2E4E590}" sibTransId="{F50AFFD5-D339-44FD-BBBE-7D0717B8C80A}"/>
    <dgm:cxn modelId="{52A12D19-183F-47AF-A7AB-B66538BB98BE}" srcId="{17D1E6B7-B69A-4CAF-96DF-9609E50F15E3}" destId="{F72FEE02-5C96-4B5C-9D3E-92BCCA7FC1E5}" srcOrd="3" destOrd="0" parTransId="{584DECD6-03FF-4BF0-8217-3F91E7F642AE}" sibTransId="{D5387618-EE23-462E-87D5-38C55848C882}"/>
    <dgm:cxn modelId="{5D2B3805-11DA-427F-A92D-8977E7C173E9}" type="presOf" srcId="{F72FEE02-5C96-4B5C-9D3E-92BCCA7FC1E5}" destId="{B31EDC8A-D891-4B3B-94FD-0CAFCC8EB339}" srcOrd="0" destOrd="0" presId="urn:microsoft.com/office/officeart/2005/8/layout/vList2"/>
    <dgm:cxn modelId="{C13314BA-E6FC-441F-9926-7FC31E2D29F0}" type="presOf" srcId="{679EBD43-C8BB-43C1-9F4E-CE20866F8212}" destId="{BA3EB020-0801-41B8-AA73-A611A09F5BCA}" srcOrd="0" destOrd="0" presId="urn:microsoft.com/office/officeart/2005/8/layout/vList2"/>
    <dgm:cxn modelId="{41621432-6A8D-47D1-A273-67152674A5A5}" srcId="{17D1E6B7-B69A-4CAF-96DF-9609E50F15E3}" destId="{EAD502F5-191F-48E3-BC95-02BB038C53CF}" srcOrd="1" destOrd="0" parTransId="{833EC47E-A493-4DD8-AB3C-2C70F3A0A8AA}" sibTransId="{8761F5C4-C429-4C38-ABCD-4E1396FD0422}"/>
    <dgm:cxn modelId="{F99A4A4F-3865-4467-B217-B0D01191675D}" type="presOf" srcId="{17D1E6B7-B69A-4CAF-96DF-9609E50F15E3}" destId="{0336C41F-7515-4964-8658-E86D1F78868A}" srcOrd="0" destOrd="0" presId="urn:microsoft.com/office/officeart/2005/8/layout/vList2"/>
    <dgm:cxn modelId="{706D97B6-2B7F-4950-8165-F87251CF0485}" type="presOf" srcId="{EAD502F5-191F-48E3-BC95-02BB038C53CF}" destId="{01613280-5F7B-46B8-B54A-7B8A383DB8A6}" srcOrd="0" destOrd="0" presId="urn:microsoft.com/office/officeart/2005/8/layout/vList2"/>
    <dgm:cxn modelId="{9CB69315-48DC-4DB7-8834-C38C26E988E2}" srcId="{17D1E6B7-B69A-4CAF-96DF-9609E50F15E3}" destId="{15E1994B-931C-4C6D-A944-217BBA54FB97}" srcOrd="0" destOrd="0" parTransId="{846C3C2E-53B7-4EBC-AF4F-0722B8821305}" sibTransId="{BA6E05FE-05E5-4F0D-9621-E0A9BF168214}"/>
    <dgm:cxn modelId="{1F8EB8A2-1511-4308-B3C8-F04B0E09ACD2}" type="presOf" srcId="{6723F703-FFA5-48E0-BE9F-8E5E410C8176}" destId="{B4D91C88-0F70-41CB-8986-4ABFF8A5C242}" srcOrd="0" destOrd="0" presId="urn:microsoft.com/office/officeart/2005/8/layout/vList2"/>
    <dgm:cxn modelId="{AE1D2A65-2C26-4E3D-BEFA-1C8FB4BD74C5}" type="presOf" srcId="{15E1994B-931C-4C6D-A944-217BBA54FB97}" destId="{3D5031F5-22AF-4FA6-87D5-2DDB5F426A84}" srcOrd="0" destOrd="0" presId="urn:microsoft.com/office/officeart/2005/8/layout/vList2"/>
    <dgm:cxn modelId="{58C6644F-5CA0-4FDC-9FCF-00B37229E233}" type="presParOf" srcId="{0336C41F-7515-4964-8658-E86D1F78868A}" destId="{3D5031F5-22AF-4FA6-87D5-2DDB5F426A84}" srcOrd="0" destOrd="0" presId="urn:microsoft.com/office/officeart/2005/8/layout/vList2"/>
    <dgm:cxn modelId="{036A1809-3D1B-40C2-BA98-71B13CE980F9}" type="presParOf" srcId="{0336C41F-7515-4964-8658-E86D1F78868A}" destId="{A5E6DC76-DDBF-4618-9E76-57052A7DCEF0}" srcOrd="1" destOrd="0" presId="urn:microsoft.com/office/officeart/2005/8/layout/vList2"/>
    <dgm:cxn modelId="{C667256F-B308-4614-BAFB-51838D12008E}" type="presParOf" srcId="{0336C41F-7515-4964-8658-E86D1F78868A}" destId="{01613280-5F7B-46B8-B54A-7B8A383DB8A6}" srcOrd="2" destOrd="0" presId="urn:microsoft.com/office/officeart/2005/8/layout/vList2"/>
    <dgm:cxn modelId="{9173F078-3019-48DE-8D29-C9924B7D6602}" type="presParOf" srcId="{0336C41F-7515-4964-8658-E86D1F78868A}" destId="{11BE50FD-E09F-4A76-AD35-1E4D0FFCB008}" srcOrd="3" destOrd="0" presId="urn:microsoft.com/office/officeart/2005/8/layout/vList2"/>
    <dgm:cxn modelId="{58BEF44C-539F-47BD-B1AF-70ADF0E9D42F}" type="presParOf" srcId="{0336C41F-7515-4964-8658-E86D1F78868A}" destId="{B4D91C88-0F70-41CB-8986-4ABFF8A5C242}" srcOrd="4" destOrd="0" presId="urn:microsoft.com/office/officeart/2005/8/layout/vList2"/>
    <dgm:cxn modelId="{8A451E68-859B-4C49-9D40-67EFB33B4FA3}" type="presParOf" srcId="{0336C41F-7515-4964-8658-E86D1F78868A}" destId="{0425837A-ED3F-4E62-9B76-09703C704607}" srcOrd="5" destOrd="0" presId="urn:microsoft.com/office/officeart/2005/8/layout/vList2"/>
    <dgm:cxn modelId="{719CEB9A-0E7D-4FC9-B203-D10317BEFB77}" type="presParOf" srcId="{0336C41F-7515-4964-8658-E86D1F78868A}" destId="{B31EDC8A-D891-4B3B-94FD-0CAFCC8EB339}" srcOrd="6" destOrd="0" presId="urn:microsoft.com/office/officeart/2005/8/layout/vList2"/>
    <dgm:cxn modelId="{33576B9F-FB64-447E-827E-E4C8D021B15B}" type="presParOf" srcId="{0336C41F-7515-4964-8658-E86D1F78868A}" destId="{BA3EB020-0801-41B8-AA73-A611A09F5BC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1ADB2C-8D0F-4168-9814-48B280B9488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62C84-F2B3-46EA-951B-238DF5629666}">
      <dgm:prSet phldrT="[Text]"/>
      <dgm:spPr/>
      <dgm:t>
        <a:bodyPr/>
        <a:lstStyle/>
        <a:p>
          <a:r>
            <a:rPr lang="en-US" smtClean="0"/>
            <a:t>Heavy monitoring in production:</a:t>
          </a:r>
          <a:endParaRPr lang="en-US"/>
        </a:p>
      </dgm:t>
    </dgm:pt>
    <dgm:pt modelId="{668E688A-4D51-431A-92FE-CA68389D67D3}" type="parTrans" cxnId="{97CAA3F6-EE53-437C-BF4A-048E5CEBD9CC}">
      <dgm:prSet/>
      <dgm:spPr/>
      <dgm:t>
        <a:bodyPr/>
        <a:lstStyle/>
        <a:p>
          <a:endParaRPr lang="en-US"/>
        </a:p>
      </dgm:t>
    </dgm:pt>
    <dgm:pt modelId="{900E6E05-E01A-4F90-BD5E-DDB56BB6BEF8}" type="sibTrans" cxnId="{97CAA3F6-EE53-437C-BF4A-048E5CEBD9CC}">
      <dgm:prSet/>
      <dgm:spPr/>
      <dgm:t>
        <a:bodyPr/>
        <a:lstStyle/>
        <a:p>
          <a:endParaRPr lang="en-US"/>
        </a:p>
      </dgm:t>
    </dgm:pt>
    <dgm:pt modelId="{1B1735EC-0543-44B8-8F66-043579EEED49}">
      <dgm:prSet/>
      <dgm:spPr/>
      <dgm:t>
        <a:bodyPr/>
        <a:lstStyle/>
        <a:p>
          <a:r>
            <a:rPr lang="en-US" smtClean="0"/>
            <a:t>Organic Monitoring (counters and rules)</a:t>
          </a:r>
          <a:endParaRPr lang="en-US" dirty="0" smtClean="0"/>
        </a:p>
      </dgm:t>
    </dgm:pt>
    <dgm:pt modelId="{A6576197-AB5E-4150-B9BE-F36396F6A54F}" type="parTrans" cxnId="{3D200092-A007-429D-A3D9-AC4139D3FC17}">
      <dgm:prSet/>
      <dgm:spPr/>
      <dgm:t>
        <a:bodyPr/>
        <a:lstStyle/>
        <a:p>
          <a:endParaRPr lang="en-US"/>
        </a:p>
      </dgm:t>
    </dgm:pt>
    <dgm:pt modelId="{F75E18D7-90EE-4C38-958F-4F114BB116AF}" type="sibTrans" cxnId="{3D200092-A007-429D-A3D9-AC4139D3FC17}">
      <dgm:prSet/>
      <dgm:spPr/>
      <dgm:t>
        <a:bodyPr/>
        <a:lstStyle/>
        <a:p>
          <a:endParaRPr lang="en-US"/>
        </a:p>
      </dgm:t>
    </dgm:pt>
    <dgm:pt modelId="{CB1E0C1F-F489-4D35-A776-4489D5462747}">
      <dgm:prSet/>
      <dgm:spPr/>
      <dgm:t>
        <a:bodyPr/>
        <a:lstStyle/>
        <a:p>
          <a:r>
            <a:rPr lang="en-US" smtClean="0"/>
            <a:t>Synthetic Simple Monitoring (xPing, 10K tests)</a:t>
          </a:r>
          <a:endParaRPr lang="en-US" dirty="0" smtClean="0"/>
        </a:p>
      </dgm:t>
    </dgm:pt>
    <dgm:pt modelId="{68593A49-25BF-4F05-BDE9-1C11A0FF5F1D}" type="parTrans" cxnId="{0A840E44-1517-4E4F-BF50-C8C4F1192366}">
      <dgm:prSet/>
      <dgm:spPr/>
      <dgm:t>
        <a:bodyPr/>
        <a:lstStyle/>
        <a:p>
          <a:endParaRPr lang="en-US"/>
        </a:p>
      </dgm:t>
    </dgm:pt>
    <dgm:pt modelId="{D4AE4AF3-4F51-4F58-8C1C-DAF34E1FF1B6}" type="sibTrans" cxnId="{0A840E44-1517-4E4F-BF50-C8C4F1192366}">
      <dgm:prSet/>
      <dgm:spPr/>
      <dgm:t>
        <a:bodyPr/>
        <a:lstStyle/>
        <a:p>
          <a:endParaRPr lang="en-US"/>
        </a:p>
      </dgm:t>
    </dgm:pt>
    <dgm:pt modelId="{765B9BC1-68EC-432C-A190-9E14820F4356}">
      <dgm:prSet/>
      <dgm:spPr/>
      <dgm:t>
        <a:bodyPr/>
        <a:lstStyle/>
        <a:p>
          <a:r>
            <a:rPr lang="en-US" smtClean="0"/>
            <a:t>Synthetic Advanced Monitoring (exploratory)</a:t>
          </a:r>
          <a:endParaRPr lang="en-US" dirty="0" smtClean="0"/>
        </a:p>
      </dgm:t>
    </dgm:pt>
    <dgm:pt modelId="{08C74726-133E-42B9-A4E5-32CA4AAC4C1C}" type="parTrans" cxnId="{CB8B0D98-5E33-4BC6-B3F1-CFB3313F066F}">
      <dgm:prSet/>
      <dgm:spPr/>
      <dgm:t>
        <a:bodyPr/>
        <a:lstStyle/>
        <a:p>
          <a:endParaRPr lang="en-US"/>
        </a:p>
      </dgm:t>
    </dgm:pt>
    <dgm:pt modelId="{13CF45EA-05D3-4CAE-9A2D-F5A3A213481D}" type="sibTrans" cxnId="{CB8B0D98-5E33-4BC6-B3F1-CFB3313F066F}">
      <dgm:prSet/>
      <dgm:spPr/>
      <dgm:t>
        <a:bodyPr/>
        <a:lstStyle/>
        <a:p>
          <a:endParaRPr lang="en-US"/>
        </a:p>
      </dgm:t>
    </dgm:pt>
    <dgm:pt modelId="{1C2D1149-AAB0-4A70-ACB6-4ABC3D0F170A}">
      <dgm:prSet/>
      <dgm:spPr/>
      <dgm:t>
        <a:bodyPr/>
        <a:lstStyle/>
        <a:p>
          <a:r>
            <a:rPr lang="en-US" smtClean="0"/>
            <a:t>Availability:</a:t>
          </a:r>
          <a:endParaRPr lang="en-US" dirty="0" smtClean="0"/>
        </a:p>
      </dgm:t>
    </dgm:pt>
    <dgm:pt modelId="{0975F05A-82F6-4D68-90C7-87B7AA0DE8DF}" type="parTrans" cxnId="{4A05D7A5-A38C-4D4C-B915-EC5990280A9C}">
      <dgm:prSet/>
      <dgm:spPr/>
      <dgm:t>
        <a:bodyPr/>
        <a:lstStyle/>
        <a:p>
          <a:endParaRPr lang="en-US"/>
        </a:p>
      </dgm:t>
    </dgm:pt>
    <dgm:pt modelId="{1D646F47-0C1B-43C7-99B2-847D953F2271}" type="sibTrans" cxnId="{4A05D7A5-A38C-4D4C-B915-EC5990280A9C}">
      <dgm:prSet/>
      <dgm:spPr/>
      <dgm:t>
        <a:bodyPr/>
        <a:lstStyle/>
        <a:p>
          <a:endParaRPr lang="en-US"/>
        </a:p>
      </dgm:t>
    </dgm:pt>
    <dgm:pt modelId="{C52931A1-2DBF-472B-9B0B-DBAACC199C60}">
      <dgm:prSet/>
      <dgm:spPr/>
      <dgm:t>
        <a:bodyPr/>
        <a:lstStyle/>
        <a:p>
          <a:r>
            <a:rPr lang="en-US" smtClean="0"/>
            <a:t>Based on real traffic (</a:t>
          </a:r>
          <a:r>
            <a:rPr lang="en-US" i="1" smtClean="0"/>
            <a:t>Search Merged Logs</a:t>
          </a:r>
          <a:r>
            <a:rPr lang="en-US" smtClean="0"/>
            <a:t>)</a:t>
          </a:r>
          <a:endParaRPr lang="en-US" dirty="0" smtClean="0"/>
        </a:p>
      </dgm:t>
    </dgm:pt>
    <dgm:pt modelId="{6F11F013-B265-45CC-B7BE-9F2C4FD097F5}" type="parTrans" cxnId="{CE1D768A-FFA4-4A20-8CA6-E2930F79EA13}">
      <dgm:prSet/>
      <dgm:spPr/>
      <dgm:t>
        <a:bodyPr/>
        <a:lstStyle/>
        <a:p>
          <a:endParaRPr lang="en-US"/>
        </a:p>
      </dgm:t>
    </dgm:pt>
    <dgm:pt modelId="{148F4599-3D71-42D2-AB3B-57F58471E388}" type="sibTrans" cxnId="{CE1D768A-FFA4-4A20-8CA6-E2930F79EA13}">
      <dgm:prSet/>
      <dgm:spPr/>
      <dgm:t>
        <a:bodyPr/>
        <a:lstStyle/>
        <a:p>
          <a:endParaRPr lang="en-US"/>
        </a:p>
      </dgm:t>
    </dgm:pt>
    <dgm:pt modelId="{477828BD-12C0-485D-A028-02C2A9C2899F}">
      <dgm:prSet/>
      <dgm:spPr/>
      <dgm:t>
        <a:bodyPr/>
        <a:lstStyle/>
        <a:p>
          <a:r>
            <a:rPr lang="en-US" smtClean="0"/>
            <a:t>Real-Time</a:t>
          </a:r>
          <a:endParaRPr lang="en-US" dirty="0" smtClean="0"/>
        </a:p>
      </dgm:t>
    </dgm:pt>
    <dgm:pt modelId="{A2FD451F-5FB4-459C-BDB7-DD01B35A3F78}" type="parTrans" cxnId="{18E29534-C5DD-4431-9B4A-C77B4178649C}">
      <dgm:prSet/>
      <dgm:spPr/>
      <dgm:t>
        <a:bodyPr/>
        <a:lstStyle/>
        <a:p>
          <a:endParaRPr lang="en-US"/>
        </a:p>
      </dgm:t>
    </dgm:pt>
    <dgm:pt modelId="{4F62829E-92C5-4178-8038-2B4343DE477A}" type="sibTrans" cxnId="{18E29534-C5DD-4431-9B4A-C77B4178649C}">
      <dgm:prSet/>
      <dgm:spPr/>
      <dgm:t>
        <a:bodyPr/>
        <a:lstStyle/>
        <a:p>
          <a:endParaRPr lang="en-US"/>
        </a:p>
      </dgm:t>
    </dgm:pt>
    <dgm:pt modelId="{3E6BF50A-9F09-4905-8628-710DD301FA17}">
      <dgm:prSet/>
      <dgm:spPr/>
      <dgm:t>
        <a:bodyPr/>
        <a:lstStyle/>
        <a:p>
          <a:r>
            <a:rPr lang="en-US" smtClean="0"/>
            <a:t>DRI – Designated Responsible Individual</a:t>
          </a:r>
          <a:endParaRPr lang="en-US" dirty="0" smtClean="0"/>
        </a:p>
      </dgm:t>
    </dgm:pt>
    <dgm:pt modelId="{0CB7A7EC-2419-47BD-A3A7-2F5A5F890299}" type="parTrans" cxnId="{CE7D3E04-DF17-438B-988C-463160F44302}">
      <dgm:prSet/>
      <dgm:spPr/>
      <dgm:t>
        <a:bodyPr/>
        <a:lstStyle/>
        <a:p>
          <a:endParaRPr lang="en-US"/>
        </a:p>
      </dgm:t>
    </dgm:pt>
    <dgm:pt modelId="{947A168D-B5A0-4705-8766-2F64C8E4E736}" type="sibTrans" cxnId="{CE7D3E04-DF17-438B-988C-463160F44302}">
      <dgm:prSet/>
      <dgm:spPr/>
      <dgm:t>
        <a:bodyPr/>
        <a:lstStyle/>
        <a:p>
          <a:endParaRPr lang="en-US"/>
        </a:p>
      </dgm:t>
    </dgm:pt>
    <dgm:pt modelId="{3EF85947-C839-4904-8D21-71AD9591E323}">
      <dgm:prSet/>
      <dgm:spPr/>
      <dgm:t>
        <a:bodyPr/>
        <a:lstStyle/>
        <a:p>
          <a:r>
            <a:rPr lang="en-US" smtClean="0"/>
            <a:t>ITR – Incident Tracking Record</a:t>
          </a:r>
          <a:endParaRPr lang="en-US" dirty="0" smtClean="0"/>
        </a:p>
      </dgm:t>
    </dgm:pt>
    <dgm:pt modelId="{5818D2B2-4BBA-4FD4-BA56-30C08CBBCF9F}" type="parTrans" cxnId="{BB697FB9-4BF9-43D6-A5CF-C9F2152D311D}">
      <dgm:prSet/>
      <dgm:spPr/>
      <dgm:t>
        <a:bodyPr/>
        <a:lstStyle/>
        <a:p>
          <a:endParaRPr lang="en-US"/>
        </a:p>
      </dgm:t>
    </dgm:pt>
    <dgm:pt modelId="{28F1FF82-3991-49BA-9656-70A5AB370A51}" type="sibTrans" cxnId="{BB697FB9-4BF9-43D6-A5CF-C9F2152D311D}">
      <dgm:prSet/>
      <dgm:spPr/>
      <dgm:t>
        <a:bodyPr/>
        <a:lstStyle/>
        <a:p>
          <a:endParaRPr lang="en-US"/>
        </a:p>
      </dgm:t>
    </dgm:pt>
    <dgm:pt modelId="{6624B33D-80F7-4EDD-A804-0AB393EDFB9B}">
      <dgm:prSet phldr="1"/>
      <dgm:spPr/>
      <dgm:t>
        <a:bodyPr/>
        <a:lstStyle/>
        <a:p>
          <a:endParaRPr lang="en-US" dirty="0" smtClean="0"/>
        </a:p>
      </dgm:t>
    </dgm:pt>
    <dgm:pt modelId="{4B37F4E9-725A-4364-860D-309C8A974207}" type="parTrans" cxnId="{4A542590-74A9-4504-BC3D-5F681A87FB47}">
      <dgm:prSet/>
      <dgm:spPr/>
      <dgm:t>
        <a:bodyPr/>
        <a:lstStyle/>
        <a:p>
          <a:endParaRPr lang="en-US"/>
        </a:p>
      </dgm:t>
    </dgm:pt>
    <dgm:pt modelId="{D6C86DEC-FD1D-4784-8019-06C8AC990080}" type="sibTrans" cxnId="{4A542590-74A9-4504-BC3D-5F681A87FB47}">
      <dgm:prSet/>
      <dgm:spPr/>
      <dgm:t>
        <a:bodyPr/>
        <a:lstStyle/>
        <a:p>
          <a:endParaRPr lang="en-US"/>
        </a:p>
      </dgm:t>
    </dgm:pt>
    <dgm:pt modelId="{F7976D46-62A3-4906-BF58-A39E0B49BFFA}" type="pres">
      <dgm:prSet presAssocID="{CC1ADB2C-8D0F-4168-9814-48B280B948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8572FE-9FA6-4B1A-B0CF-009B94CF307F}" type="pres">
      <dgm:prSet presAssocID="{78162C84-F2B3-46EA-951B-238DF5629666}" presName="composite" presStyleCnt="0"/>
      <dgm:spPr/>
    </dgm:pt>
    <dgm:pt modelId="{F0DC1D60-EDD8-4AA5-9D21-9841C993115A}" type="pres">
      <dgm:prSet presAssocID="{78162C84-F2B3-46EA-951B-238DF5629666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4F6EA-CDCC-47C4-9E23-F01F5900F55B}" type="pres">
      <dgm:prSet presAssocID="{78162C84-F2B3-46EA-951B-238DF5629666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US"/>
        </a:p>
      </dgm:t>
    </dgm:pt>
    <dgm:pt modelId="{35AEED31-304D-4348-B3DE-5184F9730283}" type="pres">
      <dgm:prSet presAssocID="{900E6E05-E01A-4F90-BD5E-DDB56BB6BEF8}" presName="sibTrans" presStyleCnt="0"/>
      <dgm:spPr/>
    </dgm:pt>
    <dgm:pt modelId="{296CCF46-986F-4CDF-BB7B-60E03843AA32}" type="pres">
      <dgm:prSet presAssocID="{1C2D1149-AAB0-4A70-ACB6-4ABC3D0F170A}" presName="composite" presStyleCnt="0"/>
      <dgm:spPr/>
    </dgm:pt>
    <dgm:pt modelId="{12D424CF-F468-42A0-8FCC-045BE82AF9A8}" type="pres">
      <dgm:prSet presAssocID="{1C2D1149-AAB0-4A70-ACB6-4ABC3D0F170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B2450-B8DE-4002-9105-02510675A180}" type="pres">
      <dgm:prSet presAssocID="{1C2D1149-AAB0-4A70-ACB6-4ABC3D0F170A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46CAD695-E8C0-42F1-AB4C-81B1F98503A3}" type="pres">
      <dgm:prSet presAssocID="{1D646F47-0C1B-43C7-99B2-847D953F2271}" presName="sibTrans" presStyleCnt="0"/>
      <dgm:spPr/>
    </dgm:pt>
    <dgm:pt modelId="{C63C5DFA-C895-4B8E-A440-DFB62AF87C12}" type="pres">
      <dgm:prSet presAssocID="{3E6BF50A-9F09-4905-8628-710DD301FA17}" presName="composite" presStyleCnt="0"/>
      <dgm:spPr/>
    </dgm:pt>
    <dgm:pt modelId="{F3E26F5D-1BB5-4548-BCA2-2DEBAEB26CE1}" type="pres">
      <dgm:prSet presAssocID="{3E6BF50A-9F09-4905-8628-710DD301FA17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2BB95-ADC8-494A-8677-B685F7B9B2A1}" type="pres">
      <dgm:prSet presAssocID="{3E6BF50A-9F09-4905-8628-710DD301FA17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  <dgm:t>
        <a:bodyPr/>
        <a:lstStyle/>
        <a:p>
          <a:endParaRPr lang="en-US"/>
        </a:p>
      </dgm:t>
    </dgm:pt>
    <dgm:pt modelId="{98E6C7A8-FADF-461A-8C65-CBAC7D100D7C}" type="pres">
      <dgm:prSet presAssocID="{947A168D-B5A0-4705-8766-2F64C8E4E736}" presName="sibTrans" presStyleCnt="0"/>
      <dgm:spPr/>
    </dgm:pt>
    <dgm:pt modelId="{A9DA1EEC-A6CA-4346-8C67-D096F39B1AE8}" type="pres">
      <dgm:prSet presAssocID="{3EF85947-C839-4904-8D21-71AD9591E323}" presName="composite" presStyleCnt="0"/>
      <dgm:spPr/>
    </dgm:pt>
    <dgm:pt modelId="{D0C15607-51C4-41C1-8528-59183D3EACAB}" type="pres">
      <dgm:prSet presAssocID="{3EF85947-C839-4904-8D21-71AD9591E323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C0B7D-E845-4027-860D-8555E66BEBB2}" type="pres">
      <dgm:prSet presAssocID="{3EF85947-C839-4904-8D21-71AD9591E323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</dgm:ptLst>
  <dgm:cxnLst>
    <dgm:cxn modelId="{3D200092-A007-429D-A3D9-AC4139D3FC17}" srcId="{78162C84-F2B3-46EA-951B-238DF5629666}" destId="{1B1735EC-0543-44B8-8F66-043579EEED49}" srcOrd="0" destOrd="0" parTransId="{A6576197-AB5E-4150-B9BE-F36396F6A54F}" sibTransId="{F75E18D7-90EE-4C38-958F-4F114BB116AF}"/>
    <dgm:cxn modelId="{CE1D768A-FFA4-4A20-8CA6-E2930F79EA13}" srcId="{1C2D1149-AAB0-4A70-ACB6-4ABC3D0F170A}" destId="{C52931A1-2DBF-472B-9B0B-DBAACC199C60}" srcOrd="0" destOrd="0" parTransId="{6F11F013-B265-45CC-B7BE-9F2C4FD097F5}" sibTransId="{148F4599-3D71-42D2-AB3B-57F58471E388}"/>
    <dgm:cxn modelId="{CB8B0D98-5E33-4BC6-B3F1-CFB3313F066F}" srcId="{78162C84-F2B3-46EA-951B-238DF5629666}" destId="{765B9BC1-68EC-432C-A190-9E14820F4356}" srcOrd="2" destOrd="0" parTransId="{08C74726-133E-42B9-A4E5-32CA4AAC4C1C}" sibTransId="{13CF45EA-05D3-4CAE-9A2D-F5A3A213481D}"/>
    <dgm:cxn modelId="{60A5608D-43F1-46FC-A7E0-7173257546EF}" type="presOf" srcId="{CB1E0C1F-F489-4D35-A776-4489D5462747}" destId="{F0DC1D60-EDD8-4AA5-9D21-9841C993115A}" srcOrd="0" destOrd="2" presId="urn:microsoft.com/office/officeart/2008/layout/PictureStrips"/>
    <dgm:cxn modelId="{4B409434-5CF4-4582-88DC-548CA73BFB03}" type="presOf" srcId="{6624B33D-80F7-4EDD-A804-0AB393EDFB9B}" destId="{D0C15607-51C4-41C1-8528-59183D3EACAB}" srcOrd="0" destOrd="1" presId="urn:microsoft.com/office/officeart/2008/layout/PictureStrips"/>
    <dgm:cxn modelId="{C7475BAB-9224-4714-99FC-73CA481CEC9E}" type="presOf" srcId="{477828BD-12C0-485D-A028-02C2A9C2899F}" destId="{12D424CF-F468-42A0-8FCC-045BE82AF9A8}" srcOrd="0" destOrd="2" presId="urn:microsoft.com/office/officeart/2008/layout/PictureStrips"/>
    <dgm:cxn modelId="{33478089-24D6-4029-93D3-04A524142830}" type="presOf" srcId="{CC1ADB2C-8D0F-4168-9814-48B280B94884}" destId="{F7976D46-62A3-4906-BF58-A39E0B49BFFA}" srcOrd="0" destOrd="0" presId="urn:microsoft.com/office/officeart/2008/layout/PictureStrips"/>
    <dgm:cxn modelId="{0A840E44-1517-4E4F-BF50-C8C4F1192366}" srcId="{78162C84-F2B3-46EA-951B-238DF5629666}" destId="{CB1E0C1F-F489-4D35-A776-4489D5462747}" srcOrd="1" destOrd="0" parTransId="{68593A49-25BF-4F05-BDE9-1C11A0FF5F1D}" sibTransId="{D4AE4AF3-4F51-4F58-8C1C-DAF34E1FF1B6}"/>
    <dgm:cxn modelId="{BB697FB9-4BF9-43D6-A5CF-C9F2152D311D}" srcId="{CC1ADB2C-8D0F-4168-9814-48B280B94884}" destId="{3EF85947-C839-4904-8D21-71AD9591E323}" srcOrd="3" destOrd="0" parTransId="{5818D2B2-4BBA-4FD4-BA56-30C08CBBCF9F}" sibTransId="{28F1FF82-3991-49BA-9656-70A5AB370A51}"/>
    <dgm:cxn modelId="{BE0C8D36-2DC2-406A-B177-A8FCC6BCB825}" type="presOf" srcId="{3EF85947-C839-4904-8D21-71AD9591E323}" destId="{D0C15607-51C4-41C1-8528-59183D3EACAB}" srcOrd="0" destOrd="0" presId="urn:microsoft.com/office/officeart/2008/layout/PictureStrips"/>
    <dgm:cxn modelId="{CE7D3E04-DF17-438B-988C-463160F44302}" srcId="{CC1ADB2C-8D0F-4168-9814-48B280B94884}" destId="{3E6BF50A-9F09-4905-8628-710DD301FA17}" srcOrd="2" destOrd="0" parTransId="{0CB7A7EC-2419-47BD-A3A7-2F5A5F890299}" sibTransId="{947A168D-B5A0-4705-8766-2F64C8E4E736}"/>
    <dgm:cxn modelId="{11807330-6F54-4880-8A82-0DDCB7802662}" type="presOf" srcId="{C52931A1-2DBF-472B-9B0B-DBAACC199C60}" destId="{12D424CF-F468-42A0-8FCC-045BE82AF9A8}" srcOrd="0" destOrd="1" presId="urn:microsoft.com/office/officeart/2008/layout/PictureStrips"/>
    <dgm:cxn modelId="{4A05D7A5-A38C-4D4C-B915-EC5990280A9C}" srcId="{CC1ADB2C-8D0F-4168-9814-48B280B94884}" destId="{1C2D1149-AAB0-4A70-ACB6-4ABC3D0F170A}" srcOrd="1" destOrd="0" parTransId="{0975F05A-82F6-4D68-90C7-87B7AA0DE8DF}" sibTransId="{1D646F47-0C1B-43C7-99B2-847D953F2271}"/>
    <dgm:cxn modelId="{E159A5A5-DAA8-434C-8C93-3C5CCF869A44}" type="presOf" srcId="{1B1735EC-0543-44B8-8F66-043579EEED49}" destId="{F0DC1D60-EDD8-4AA5-9D21-9841C993115A}" srcOrd="0" destOrd="1" presId="urn:microsoft.com/office/officeart/2008/layout/PictureStrips"/>
    <dgm:cxn modelId="{2CFF0916-9E0D-4AAD-9A84-9157C8506746}" type="presOf" srcId="{1C2D1149-AAB0-4A70-ACB6-4ABC3D0F170A}" destId="{12D424CF-F468-42A0-8FCC-045BE82AF9A8}" srcOrd="0" destOrd="0" presId="urn:microsoft.com/office/officeart/2008/layout/PictureStrips"/>
    <dgm:cxn modelId="{4A542590-74A9-4504-BC3D-5F681A87FB47}" srcId="{3EF85947-C839-4904-8D21-71AD9591E323}" destId="{6624B33D-80F7-4EDD-A804-0AB393EDFB9B}" srcOrd="0" destOrd="0" parTransId="{4B37F4E9-725A-4364-860D-309C8A974207}" sibTransId="{D6C86DEC-FD1D-4784-8019-06C8AC990080}"/>
    <dgm:cxn modelId="{BFDF6257-66E0-47F6-8BF6-B5B19EA138F9}" type="presOf" srcId="{3E6BF50A-9F09-4905-8628-710DD301FA17}" destId="{F3E26F5D-1BB5-4548-BCA2-2DEBAEB26CE1}" srcOrd="0" destOrd="0" presId="urn:microsoft.com/office/officeart/2008/layout/PictureStrips"/>
    <dgm:cxn modelId="{AE288E84-FA7D-422B-83C6-B6D4595DD73F}" type="presOf" srcId="{78162C84-F2B3-46EA-951B-238DF5629666}" destId="{F0DC1D60-EDD8-4AA5-9D21-9841C993115A}" srcOrd="0" destOrd="0" presId="urn:microsoft.com/office/officeart/2008/layout/PictureStrips"/>
    <dgm:cxn modelId="{97CAA3F6-EE53-437C-BF4A-048E5CEBD9CC}" srcId="{CC1ADB2C-8D0F-4168-9814-48B280B94884}" destId="{78162C84-F2B3-46EA-951B-238DF5629666}" srcOrd="0" destOrd="0" parTransId="{668E688A-4D51-431A-92FE-CA68389D67D3}" sibTransId="{900E6E05-E01A-4F90-BD5E-DDB56BB6BEF8}"/>
    <dgm:cxn modelId="{18E29534-C5DD-4431-9B4A-C77B4178649C}" srcId="{1C2D1149-AAB0-4A70-ACB6-4ABC3D0F170A}" destId="{477828BD-12C0-485D-A028-02C2A9C2899F}" srcOrd="1" destOrd="0" parTransId="{A2FD451F-5FB4-459C-BDB7-DD01B35A3F78}" sibTransId="{4F62829E-92C5-4178-8038-2B4343DE477A}"/>
    <dgm:cxn modelId="{4563DFAA-41B3-47F6-A8A4-3CA077FEB4B3}" type="presOf" srcId="{765B9BC1-68EC-432C-A190-9E14820F4356}" destId="{F0DC1D60-EDD8-4AA5-9D21-9841C993115A}" srcOrd="0" destOrd="3" presId="urn:microsoft.com/office/officeart/2008/layout/PictureStrips"/>
    <dgm:cxn modelId="{3CCDE650-23E8-4DEE-8212-69CB35CCBC7F}" type="presParOf" srcId="{F7976D46-62A3-4906-BF58-A39E0B49BFFA}" destId="{D48572FE-9FA6-4B1A-B0CF-009B94CF307F}" srcOrd="0" destOrd="0" presId="urn:microsoft.com/office/officeart/2008/layout/PictureStrips"/>
    <dgm:cxn modelId="{562C0F26-06F4-4BCD-B5B0-1A0E68B59081}" type="presParOf" srcId="{D48572FE-9FA6-4B1A-B0CF-009B94CF307F}" destId="{F0DC1D60-EDD8-4AA5-9D21-9841C993115A}" srcOrd="0" destOrd="0" presId="urn:microsoft.com/office/officeart/2008/layout/PictureStrips"/>
    <dgm:cxn modelId="{1747F11F-F75B-44E5-B9A4-A93FC89F420A}" type="presParOf" srcId="{D48572FE-9FA6-4B1A-B0CF-009B94CF307F}" destId="{F494F6EA-CDCC-47C4-9E23-F01F5900F55B}" srcOrd="1" destOrd="0" presId="urn:microsoft.com/office/officeart/2008/layout/PictureStrips"/>
    <dgm:cxn modelId="{AE2F42D4-3D1D-49B9-B1C9-E306AFEB9675}" type="presParOf" srcId="{F7976D46-62A3-4906-BF58-A39E0B49BFFA}" destId="{35AEED31-304D-4348-B3DE-5184F9730283}" srcOrd="1" destOrd="0" presId="urn:microsoft.com/office/officeart/2008/layout/PictureStrips"/>
    <dgm:cxn modelId="{65CE91FF-0115-447F-BB26-5D8C9DB146E4}" type="presParOf" srcId="{F7976D46-62A3-4906-BF58-A39E0B49BFFA}" destId="{296CCF46-986F-4CDF-BB7B-60E03843AA32}" srcOrd="2" destOrd="0" presId="urn:microsoft.com/office/officeart/2008/layout/PictureStrips"/>
    <dgm:cxn modelId="{AF866ECE-ED1C-42F9-874C-0A4D237F5323}" type="presParOf" srcId="{296CCF46-986F-4CDF-BB7B-60E03843AA32}" destId="{12D424CF-F468-42A0-8FCC-045BE82AF9A8}" srcOrd="0" destOrd="0" presId="urn:microsoft.com/office/officeart/2008/layout/PictureStrips"/>
    <dgm:cxn modelId="{22C6BFD6-033E-4C2E-8BAD-6124F2F386A2}" type="presParOf" srcId="{296CCF46-986F-4CDF-BB7B-60E03843AA32}" destId="{540B2450-B8DE-4002-9105-02510675A180}" srcOrd="1" destOrd="0" presId="urn:microsoft.com/office/officeart/2008/layout/PictureStrips"/>
    <dgm:cxn modelId="{9DBF1CBD-F787-4BB9-8D2D-47B679A519D8}" type="presParOf" srcId="{F7976D46-62A3-4906-BF58-A39E0B49BFFA}" destId="{46CAD695-E8C0-42F1-AB4C-81B1F98503A3}" srcOrd="3" destOrd="0" presId="urn:microsoft.com/office/officeart/2008/layout/PictureStrips"/>
    <dgm:cxn modelId="{152E0A4B-5FF7-48A1-9D51-18CE5498491F}" type="presParOf" srcId="{F7976D46-62A3-4906-BF58-A39E0B49BFFA}" destId="{C63C5DFA-C895-4B8E-A440-DFB62AF87C12}" srcOrd="4" destOrd="0" presId="urn:microsoft.com/office/officeart/2008/layout/PictureStrips"/>
    <dgm:cxn modelId="{BBD26302-602B-410A-B532-245E4268F9C3}" type="presParOf" srcId="{C63C5DFA-C895-4B8E-A440-DFB62AF87C12}" destId="{F3E26F5D-1BB5-4548-BCA2-2DEBAEB26CE1}" srcOrd="0" destOrd="0" presId="urn:microsoft.com/office/officeart/2008/layout/PictureStrips"/>
    <dgm:cxn modelId="{32055902-F9CA-4771-8206-82BAD8337788}" type="presParOf" srcId="{C63C5DFA-C895-4B8E-A440-DFB62AF87C12}" destId="{8182BB95-ADC8-494A-8677-B685F7B9B2A1}" srcOrd="1" destOrd="0" presId="urn:microsoft.com/office/officeart/2008/layout/PictureStrips"/>
    <dgm:cxn modelId="{F3D52E55-415B-473A-A57D-482DF48E1AD0}" type="presParOf" srcId="{F7976D46-62A3-4906-BF58-A39E0B49BFFA}" destId="{98E6C7A8-FADF-461A-8C65-CBAC7D100D7C}" srcOrd="5" destOrd="0" presId="urn:microsoft.com/office/officeart/2008/layout/PictureStrips"/>
    <dgm:cxn modelId="{E082B234-1471-4124-8A20-8CD8C090CF45}" type="presParOf" srcId="{F7976D46-62A3-4906-BF58-A39E0B49BFFA}" destId="{A9DA1EEC-A6CA-4346-8C67-D096F39B1AE8}" srcOrd="6" destOrd="0" presId="urn:microsoft.com/office/officeart/2008/layout/PictureStrips"/>
    <dgm:cxn modelId="{7B158F5E-2E57-430C-8961-E199FE37B6AD}" type="presParOf" srcId="{A9DA1EEC-A6CA-4346-8C67-D096F39B1AE8}" destId="{D0C15607-51C4-41C1-8528-59183D3EACAB}" srcOrd="0" destOrd="0" presId="urn:microsoft.com/office/officeart/2008/layout/PictureStrips"/>
    <dgm:cxn modelId="{60CCD840-71F8-4EBD-9653-B3C462F26A6F}" type="presParOf" srcId="{A9DA1EEC-A6CA-4346-8C67-D096F39B1AE8}" destId="{0BAC0B7D-E845-4027-860D-8555E66BEBB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1FE87-A2E3-4131-A65E-C201F8F0A2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5C081-EF13-498E-AF65-A83DEF80D19C}">
      <dgm:prSet phldrT="[Text]"/>
      <dgm:spPr/>
      <dgm:t>
        <a:bodyPr/>
        <a:lstStyle/>
        <a:p>
          <a:r>
            <a:rPr lang="en-US" b="1" smtClean="0"/>
            <a:t>Make every test reliable:</a:t>
          </a:r>
          <a:endParaRPr lang="en-US"/>
        </a:p>
      </dgm:t>
    </dgm:pt>
    <dgm:pt modelId="{7CE93D35-40D8-47DA-8602-FE89CDE833D3}" type="parTrans" cxnId="{C0B52C85-42F3-4C99-920C-3E6F0BEA71AB}">
      <dgm:prSet/>
      <dgm:spPr/>
      <dgm:t>
        <a:bodyPr/>
        <a:lstStyle/>
        <a:p>
          <a:endParaRPr lang="en-US"/>
        </a:p>
      </dgm:t>
    </dgm:pt>
    <dgm:pt modelId="{F93655AE-39ED-4887-A41C-5CB1436A7F2A}" type="sibTrans" cxnId="{C0B52C85-42F3-4C99-920C-3E6F0BEA71AB}">
      <dgm:prSet/>
      <dgm:spPr/>
      <dgm:t>
        <a:bodyPr/>
        <a:lstStyle/>
        <a:p>
          <a:endParaRPr lang="en-US"/>
        </a:p>
      </dgm:t>
    </dgm:pt>
    <dgm:pt modelId="{BF163DA7-2C70-4DA1-B562-F1070BD341D7}">
      <dgm:prSet/>
      <dgm:spPr/>
      <dgm:t>
        <a:bodyPr/>
        <a:lstStyle/>
        <a:p>
          <a:r>
            <a:rPr lang="en-US" smtClean="0"/>
            <a:t>Use mock data to isolate the code</a:t>
          </a:r>
          <a:endParaRPr lang="en-US" dirty="0" smtClean="0"/>
        </a:p>
      </dgm:t>
    </dgm:pt>
    <dgm:pt modelId="{1EB3706B-460F-4AAC-BEFE-C90AE4EF7C2C}" type="parTrans" cxnId="{5E9434CC-829B-40B2-8766-AF467A4B5E02}">
      <dgm:prSet/>
      <dgm:spPr/>
      <dgm:t>
        <a:bodyPr/>
        <a:lstStyle/>
        <a:p>
          <a:endParaRPr lang="en-US"/>
        </a:p>
      </dgm:t>
    </dgm:pt>
    <dgm:pt modelId="{370E9AA6-3FD6-4341-9A3B-BEF9257A8252}" type="sibTrans" cxnId="{5E9434CC-829B-40B2-8766-AF467A4B5E02}">
      <dgm:prSet/>
      <dgm:spPr/>
      <dgm:t>
        <a:bodyPr/>
        <a:lstStyle/>
        <a:p>
          <a:endParaRPr lang="en-US"/>
        </a:p>
      </dgm:t>
    </dgm:pt>
    <dgm:pt modelId="{56ABA769-4B1A-4DB0-A21E-36D4F643150D}">
      <dgm:prSet/>
      <dgm:spPr/>
      <dgm:t>
        <a:bodyPr/>
        <a:lstStyle/>
        <a:p>
          <a:r>
            <a:rPr lang="en-US" smtClean="0"/>
            <a:t>Have “contractual” tests running to validate FE </a:t>
          </a:r>
          <a:r>
            <a:rPr lang="en-US" smtClean="0">
              <a:sym typeface="Wingdings" panose="05000000000000000000" pitchFamily="2" charset="2"/>
            </a:rPr>
            <a:t> BE schema</a:t>
          </a:r>
          <a:endParaRPr lang="en-US" dirty="0" smtClean="0">
            <a:sym typeface="Wingdings" panose="05000000000000000000" pitchFamily="2" charset="2"/>
          </a:endParaRPr>
        </a:p>
      </dgm:t>
    </dgm:pt>
    <dgm:pt modelId="{3FED3C70-0829-441A-994D-5BFBA9258A00}" type="parTrans" cxnId="{C1E113F1-F1CB-44BC-9C16-458E53CCBACB}">
      <dgm:prSet/>
      <dgm:spPr/>
      <dgm:t>
        <a:bodyPr/>
        <a:lstStyle/>
        <a:p>
          <a:endParaRPr lang="en-US"/>
        </a:p>
      </dgm:t>
    </dgm:pt>
    <dgm:pt modelId="{A6A7AECF-2FCB-4E5D-9094-DFE1ED6DED05}" type="sibTrans" cxnId="{C1E113F1-F1CB-44BC-9C16-458E53CCBACB}">
      <dgm:prSet/>
      <dgm:spPr/>
      <dgm:t>
        <a:bodyPr/>
        <a:lstStyle/>
        <a:p>
          <a:endParaRPr lang="en-US"/>
        </a:p>
      </dgm:t>
    </dgm:pt>
    <dgm:pt modelId="{EEAB2C9F-3CC2-4A30-BA92-1398F3E77813}">
      <dgm:prSet/>
      <dgm:spPr/>
      <dgm:t>
        <a:bodyPr/>
        <a:lstStyle/>
        <a:p>
          <a:r>
            <a:rPr lang="en-US" b="1" smtClean="0">
              <a:sym typeface="Wingdings" panose="05000000000000000000" pitchFamily="2" charset="2"/>
            </a:rPr>
            <a:t>Trust modern tools:</a:t>
          </a:r>
          <a:endParaRPr lang="en-US" b="1" dirty="0" smtClean="0">
            <a:sym typeface="Wingdings" panose="05000000000000000000" pitchFamily="2" charset="2"/>
          </a:endParaRPr>
        </a:p>
      </dgm:t>
    </dgm:pt>
    <dgm:pt modelId="{C60F962F-5E26-4E8A-A182-7248E03ACFEC}" type="parTrans" cxnId="{0E5BBC7F-4E48-4AD8-BF78-9BB5B6B33FA2}">
      <dgm:prSet/>
      <dgm:spPr/>
      <dgm:t>
        <a:bodyPr/>
        <a:lstStyle/>
        <a:p>
          <a:endParaRPr lang="en-US"/>
        </a:p>
      </dgm:t>
    </dgm:pt>
    <dgm:pt modelId="{9E087ADD-5828-4A86-903F-BBF7D9B33018}" type="sibTrans" cxnId="{0E5BBC7F-4E48-4AD8-BF78-9BB5B6B33FA2}">
      <dgm:prSet/>
      <dgm:spPr/>
      <dgm:t>
        <a:bodyPr/>
        <a:lstStyle/>
        <a:p>
          <a:endParaRPr lang="en-US"/>
        </a:p>
      </dgm:t>
    </dgm:pt>
    <dgm:pt modelId="{6EFD4132-610E-4403-983A-D259845B9E29}">
      <dgm:prSet/>
      <dgm:spPr/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UI automation is no longer fragile (Selenium, </a:t>
          </a:r>
          <a:r>
            <a:rPr lang="en-US" dirty="0" err="1" smtClean="0">
              <a:sym typeface="Wingdings" panose="05000000000000000000" pitchFamily="2" charset="2"/>
            </a:rPr>
            <a:t>CodeUI</a:t>
          </a:r>
          <a:r>
            <a:rPr lang="en-US" dirty="0" smtClean="0">
              <a:sym typeface="Wingdings" panose="05000000000000000000" pitchFamily="2" charset="2"/>
            </a:rPr>
            <a:t>)</a:t>
          </a:r>
        </a:p>
      </dgm:t>
    </dgm:pt>
    <dgm:pt modelId="{FC57D798-F1E0-49AE-8536-F326744020B0}" type="parTrans" cxnId="{5F14FDFD-EACF-4728-BD7D-7C92422F4E6D}">
      <dgm:prSet/>
      <dgm:spPr/>
      <dgm:t>
        <a:bodyPr/>
        <a:lstStyle/>
        <a:p>
          <a:endParaRPr lang="en-US"/>
        </a:p>
      </dgm:t>
    </dgm:pt>
    <dgm:pt modelId="{8A3ABCCF-1C39-4DD6-816A-75690CF87FA1}" type="sibTrans" cxnId="{5F14FDFD-EACF-4728-BD7D-7C92422F4E6D}">
      <dgm:prSet/>
      <dgm:spPr/>
      <dgm:t>
        <a:bodyPr/>
        <a:lstStyle/>
        <a:p>
          <a:endParaRPr lang="en-US"/>
        </a:p>
      </dgm:t>
    </dgm:pt>
    <dgm:pt modelId="{4DC5D68F-243F-41A5-BAEF-46FC4D8CD6F1}">
      <dgm:prSet/>
      <dgm:spPr/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Cloud helps with elasticity for your tests (scaling out)</a:t>
          </a:r>
        </a:p>
      </dgm:t>
    </dgm:pt>
    <dgm:pt modelId="{26575BBE-B7DF-4B89-80F4-49B3BFE507F3}" type="parTrans" cxnId="{4FC05C06-3AAE-486C-8C6E-E2C19554C023}">
      <dgm:prSet/>
      <dgm:spPr/>
      <dgm:t>
        <a:bodyPr/>
        <a:lstStyle/>
        <a:p>
          <a:endParaRPr lang="en-US"/>
        </a:p>
      </dgm:t>
    </dgm:pt>
    <dgm:pt modelId="{92F72BF3-E7EE-4047-9065-6C9394EA77BB}" type="sibTrans" cxnId="{4FC05C06-3AAE-486C-8C6E-E2C19554C023}">
      <dgm:prSet/>
      <dgm:spPr/>
      <dgm:t>
        <a:bodyPr/>
        <a:lstStyle/>
        <a:p>
          <a:endParaRPr lang="en-US"/>
        </a:p>
      </dgm:t>
    </dgm:pt>
    <dgm:pt modelId="{5F942C0C-63CB-40FC-95FA-D4DF68ED410E}">
      <dgm:prSet/>
      <dgm:spPr/>
      <dgm:t>
        <a:bodyPr/>
        <a:lstStyle/>
        <a:p>
          <a:r>
            <a:rPr lang="en-US" b="1" smtClean="0"/>
            <a:t>Have a browser matrix, stick with it and deal with the rest!</a:t>
          </a:r>
          <a:endParaRPr lang="en-US" dirty="0">
            <a:sym typeface="Wingdings" panose="05000000000000000000" pitchFamily="2" charset="2"/>
          </a:endParaRPr>
        </a:p>
      </dgm:t>
    </dgm:pt>
    <dgm:pt modelId="{B1C50C88-7F30-49D5-9973-BF71D3C77B85}" type="parTrans" cxnId="{314A1584-1374-4B66-A2C5-DCD5F9F81784}">
      <dgm:prSet/>
      <dgm:spPr/>
      <dgm:t>
        <a:bodyPr/>
        <a:lstStyle/>
        <a:p>
          <a:endParaRPr lang="en-US"/>
        </a:p>
      </dgm:t>
    </dgm:pt>
    <dgm:pt modelId="{27A3586B-C002-4BE3-AADC-FD01C760CDCC}" type="sibTrans" cxnId="{314A1584-1374-4B66-A2C5-DCD5F9F81784}">
      <dgm:prSet/>
      <dgm:spPr/>
      <dgm:t>
        <a:bodyPr/>
        <a:lstStyle/>
        <a:p>
          <a:endParaRPr lang="en-US"/>
        </a:p>
      </dgm:t>
    </dgm:pt>
    <dgm:pt modelId="{97E793C2-4C58-4D3A-95AA-404435EC67C9}" type="pres">
      <dgm:prSet presAssocID="{68B1FE87-A2E3-4131-A65E-C201F8F0A2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F8CCE6-A995-4B40-B431-0783AE9C0290}" type="pres">
      <dgm:prSet presAssocID="{3F75C081-EF13-498E-AF65-A83DEF80D1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3727E-09C8-4766-B6E6-9ED676D7BA44}" type="pres">
      <dgm:prSet presAssocID="{3F75C081-EF13-498E-AF65-A83DEF80D19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C9C20-F284-4924-9DF5-EE59E5FABE2A}" type="pres">
      <dgm:prSet presAssocID="{EEAB2C9F-3CC2-4A30-BA92-1398F3E778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E41A3-E55A-470C-AA8E-6BFEDA492A9D}" type="pres">
      <dgm:prSet presAssocID="{EEAB2C9F-3CC2-4A30-BA92-1398F3E7781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09654-CA43-4594-8434-F1BCFDCCF37E}" type="pres">
      <dgm:prSet presAssocID="{5F942C0C-63CB-40FC-95FA-D4DF68ED410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C05C06-3AAE-486C-8C6E-E2C19554C023}" srcId="{EEAB2C9F-3CC2-4A30-BA92-1398F3E77813}" destId="{4DC5D68F-243F-41A5-BAEF-46FC4D8CD6F1}" srcOrd="1" destOrd="0" parTransId="{26575BBE-B7DF-4B89-80F4-49B3BFE507F3}" sibTransId="{92F72BF3-E7EE-4047-9065-6C9394EA77BB}"/>
    <dgm:cxn modelId="{8A1516A3-A94A-4515-BA15-DBED903F0A69}" type="presOf" srcId="{4DC5D68F-243F-41A5-BAEF-46FC4D8CD6F1}" destId="{6A6E41A3-E55A-470C-AA8E-6BFEDA492A9D}" srcOrd="0" destOrd="1" presId="urn:microsoft.com/office/officeart/2005/8/layout/vList2"/>
    <dgm:cxn modelId="{0E5BBC7F-4E48-4AD8-BF78-9BB5B6B33FA2}" srcId="{68B1FE87-A2E3-4131-A65E-C201F8F0A263}" destId="{EEAB2C9F-3CC2-4A30-BA92-1398F3E77813}" srcOrd="1" destOrd="0" parTransId="{C60F962F-5E26-4E8A-A182-7248E03ACFEC}" sibTransId="{9E087ADD-5828-4A86-903F-BBF7D9B33018}"/>
    <dgm:cxn modelId="{C0B52C85-42F3-4C99-920C-3E6F0BEA71AB}" srcId="{68B1FE87-A2E3-4131-A65E-C201F8F0A263}" destId="{3F75C081-EF13-498E-AF65-A83DEF80D19C}" srcOrd="0" destOrd="0" parTransId="{7CE93D35-40D8-47DA-8602-FE89CDE833D3}" sibTransId="{F93655AE-39ED-4887-A41C-5CB1436A7F2A}"/>
    <dgm:cxn modelId="{5F14FDFD-EACF-4728-BD7D-7C92422F4E6D}" srcId="{EEAB2C9F-3CC2-4A30-BA92-1398F3E77813}" destId="{6EFD4132-610E-4403-983A-D259845B9E29}" srcOrd="0" destOrd="0" parTransId="{FC57D798-F1E0-49AE-8536-F326744020B0}" sibTransId="{8A3ABCCF-1C39-4DD6-816A-75690CF87FA1}"/>
    <dgm:cxn modelId="{1FCB4971-9F4C-451D-904F-F87305C7A288}" type="presOf" srcId="{BF163DA7-2C70-4DA1-B562-F1070BD341D7}" destId="{4163727E-09C8-4766-B6E6-9ED676D7BA44}" srcOrd="0" destOrd="0" presId="urn:microsoft.com/office/officeart/2005/8/layout/vList2"/>
    <dgm:cxn modelId="{51203CE3-80B0-4CB9-8DFC-34E8D0B624B3}" type="presOf" srcId="{3F75C081-EF13-498E-AF65-A83DEF80D19C}" destId="{81F8CCE6-A995-4B40-B431-0783AE9C0290}" srcOrd="0" destOrd="0" presId="urn:microsoft.com/office/officeart/2005/8/layout/vList2"/>
    <dgm:cxn modelId="{BA87E710-E743-42CC-884C-F1F731570F3F}" type="presOf" srcId="{5F942C0C-63CB-40FC-95FA-D4DF68ED410E}" destId="{2AD09654-CA43-4594-8434-F1BCFDCCF37E}" srcOrd="0" destOrd="0" presId="urn:microsoft.com/office/officeart/2005/8/layout/vList2"/>
    <dgm:cxn modelId="{5E9434CC-829B-40B2-8766-AF467A4B5E02}" srcId="{3F75C081-EF13-498E-AF65-A83DEF80D19C}" destId="{BF163DA7-2C70-4DA1-B562-F1070BD341D7}" srcOrd="0" destOrd="0" parTransId="{1EB3706B-460F-4AAC-BEFE-C90AE4EF7C2C}" sibTransId="{370E9AA6-3FD6-4341-9A3B-BEF9257A8252}"/>
    <dgm:cxn modelId="{3108A245-549A-42D1-91E0-8CE2229EFBA0}" type="presOf" srcId="{56ABA769-4B1A-4DB0-A21E-36D4F643150D}" destId="{4163727E-09C8-4766-B6E6-9ED676D7BA44}" srcOrd="0" destOrd="1" presId="urn:microsoft.com/office/officeart/2005/8/layout/vList2"/>
    <dgm:cxn modelId="{C1E113F1-F1CB-44BC-9C16-458E53CCBACB}" srcId="{3F75C081-EF13-498E-AF65-A83DEF80D19C}" destId="{56ABA769-4B1A-4DB0-A21E-36D4F643150D}" srcOrd="1" destOrd="0" parTransId="{3FED3C70-0829-441A-994D-5BFBA9258A00}" sibTransId="{A6A7AECF-2FCB-4E5D-9094-DFE1ED6DED05}"/>
    <dgm:cxn modelId="{C63E3FF7-157B-47BE-BD80-54CF92991EBC}" type="presOf" srcId="{EEAB2C9F-3CC2-4A30-BA92-1398F3E77813}" destId="{C5FC9C20-F284-4924-9DF5-EE59E5FABE2A}" srcOrd="0" destOrd="0" presId="urn:microsoft.com/office/officeart/2005/8/layout/vList2"/>
    <dgm:cxn modelId="{BD263B05-957C-4353-B84E-A70E5786E86B}" type="presOf" srcId="{6EFD4132-610E-4403-983A-D259845B9E29}" destId="{6A6E41A3-E55A-470C-AA8E-6BFEDA492A9D}" srcOrd="0" destOrd="0" presId="urn:microsoft.com/office/officeart/2005/8/layout/vList2"/>
    <dgm:cxn modelId="{BC4F846D-FC26-4E35-ADB7-B7A987774E49}" type="presOf" srcId="{68B1FE87-A2E3-4131-A65E-C201F8F0A263}" destId="{97E793C2-4C58-4D3A-95AA-404435EC67C9}" srcOrd="0" destOrd="0" presId="urn:microsoft.com/office/officeart/2005/8/layout/vList2"/>
    <dgm:cxn modelId="{314A1584-1374-4B66-A2C5-DCD5F9F81784}" srcId="{68B1FE87-A2E3-4131-A65E-C201F8F0A263}" destId="{5F942C0C-63CB-40FC-95FA-D4DF68ED410E}" srcOrd="2" destOrd="0" parTransId="{B1C50C88-7F30-49D5-9973-BF71D3C77B85}" sibTransId="{27A3586B-C002-4BE3-AADC-FD01C760CDCC}"/>
    <dgm:cxn modelId="{147157C2-D14B-46D1-BA80-641C548AAD73}" type="presParOf" srcId="{97E793C2-4C58-4D3A-95AA-404435EC67C9}" destId="{81F8CCE6-A995-4B40-B431-0783AE9C0290}" srcOrd="0" destOrd="0" presId="urn:microsoft.com/office/officeart/2005/8/layout/vList2"/>
    <dgm:cxn modelId="{F567447A-D8F0-4D6A-98F6-49E3978B117F}" type="presParOf" srcId="{97E793C2-4C58-4D3A-95AA-404435EC67C9}" destId="{4163727E-09C8-4766-B6E6-9ED676D7BA44}" srcOrd="1" destOrd="0" presId="urn:microsoft.com/office/officeart/2005/8/layout/vList2"/>
    <dgm:cxn modelId="{13CC161B-3EBF-4A7A-AD44-5D9839B99CEF}" type="presParOf" srcId="{97E793C2-4C58-4D3A-95AA-404435EC67C9}" destId="{C5FC9C20-F284-4924-9DF5-EE59E5FABE2A}" srcOrd="2" destOrd="0" presId="urn:microsoft.com/office/officeart/2005/8/layout/vList2"/>
    <dgm:cxn modelId="{D06572D9-2532-42E4-B746-9D78B257B3AE}" type="presParOf" srcId="{97E793C2-4C58-4D3A-95AA-404435EC67C9}" destId="{6A6E41A3-E55A-470C-AA8E-6BFEDA492A9D}" srcOrd="3" destOrd="0" presId="urn:microsoft.com/office/officeart/2005/8/layout/vList2"/>
    <dgm:cxn modelId="{5A16E185-D775-40BC-AC0D-2376D2B446D9}" type="presParOf" srcId="{97E793C2-4C58-4D3A-95AA-404435EC67C9}" destId="{2AD09654-CA43-4594-8434-F1BCFDCCF3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35F5C0-45A5-49B3-93B7-8327211E95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9D340-8BA8-41AE-B776-9A11FD8B8FB5}">
      <dgm:prSet phldrT="[Text]"/>
      <dgm:spPr/>
      <dgm:t>
        <a:bodyPr/>
        <a:lstStyle/>
        <a:p>
          <a:r>
            <a:rPr lang="en-US" dirty="0" smtClean="0"/>
            <a:t>Integrate testing with code reviews</a:t>
          </a:r>
          <a:endParaRPr lang="en-US" dirty="0"/>
        </a:p>
      </dgm:t>
    </dgm:pt>
    <dgm:pt modelId="{A2E8B3AF-52B0-4542-B724-EED29DA4C61F}" type="parTrans" cxnId="{4597C30B-A6A4-4757-A0B4-45AC99B864AA}">
      <dgm:prSet/>
      <dgm:spPr/>
      <dgm:t>
        <a:bodyPr/>
        <a:lstStyle/>
        <a:p>
          <a:endParaRPr lang="en-US"/>
        </a:p>
      </dgm:t>
    </dgm:pt>
    <dgm:pt modelId="{CF78ADFB-201D-4015-A2A1-A87A0B0FF39E}" type="sibTrans" cxnId="{4597C30B-A6A4-4757-A0B4-45AC99B864AA}">
      <dgm:prSet/>
      <dgm:spPr/>
      <dgm:t>
        <a:bodyPr/>
        <a:lstStyle/>
        <a:p>
          <a:endParaRPr lang="en-US"/>
        </a:p>
      </dgm:t>
    </dgm:pt>
    <dgm:pt modelId="{56F4E9F5-727D-44E5-BC5D-608DDB185CD0}">
      <dgm:prSet/>
      <dgm:spPr/>
      <dgm:t>
        <a:bodyPr/>
        <a:lstStyle/>
        <a:p>
          <a:r>
            <a:rPr lang="en-US" smtClean="0"/>
            <a:t>Takes one hour for the first review to come (idle time)</a:t>
          </a:r>
          <a:endParaRPr lang="en-US" dirty="0" smtClean="0"/>
        </a:p>
      </dgm:t>
    </dgm:pt>
    <dgm:pt modelId="{C5233612-AED9-4D93-B2E8-FB28BBFFEE0C}" type="parTrans" cxnId="{A71BC3F5-1DAD-4BC0-82F4-ECAEC5DEA272}">
      <dgm:prSet/>
      <dgm:spPr/>
      <dgm:t>
        <a:bodyPr/>
        <a:lstStyle/>
        <a:p>
          <a:endParaRPr lang="en-US"/>
        </a:p>
      </dgm:t>
    </dgm:pt>
    <dgm:pt modelId="{72147B04-A323-498A-998E-B4665FF4ACFE}" type="sibTrans" cxnId="{A71BC3F5-1DAD-4BC0-82F4-ECAEC5DEA272}">
      <dgm:prSet/>
      <dgm:spPr/>
      <dgm:t>
        <a:bodyPr/>
        <a:lstStyle/>
        <a:p>
          <a:endParaRPr lang="en-US"/>
        </a:p>
      </dgm:t>
    </dgm:pt>
    <dgm:pt modelId="{83994113-8244-4C8A-B6DD-56609F006AAA}">
      <dgm:prSet/>
      <dgm:spPr/>
      <dgm:t>
        <a:bodyPr/>
        <a:lstStyle/>
        <a:p>
          <a:r>
            <a:rPr lang="en-US" smtClean="0"/>
            <a:t>Changes </a:t>
          </a:r>
          <a:r>
            <a:rPr lang="en-US" smtClean="0">
              <a:sym typeface="Wingdings" panose="05000000000000000000" pitchFamily="2" charset="2"/>
            </a:rPr>
            <a:t> build  deploy  tests</a:t>
          </a:r>
          <a:endParaRPr lang="en-US" dirty="0" smtClean="0"/>
        </a:p>
      </dgm:t>
    </dgm:pt>
    <dgm:pt modelId="{F0227715-46F8-48E0-83F4-96458B3995CD}" type="parTrans" cxnId="{B981B06C-C4EF-4BB5-8B4E-5EBAE2FF059E}">
      <dgm:prSet/>
      <dgm:spPr/>
      <dgm:t>
        <a:bodyPr/>
        <a:lstStyle/>
        <a:p>
          <a:endParaRPr lang="en-US"/>
        </a:p>
      </dgm:t>
    </dgm:pt>
    <dgm:pt modelId="{1B822F5C-7805-4699-9070-12A39671ED0A}" type="sibTrans" cxnId="{B981B06C-C4EF-4BB5-8B4E-5EBAE2FF059E}">
      <dgm:prSet/>
      <dgm:spPr/>
      <dgm:t>
        <a:bodyPr/>
        <a:lstStyle/>
        <a:p>
          <a:endParaRPr lang="en-US"/>
        </a:p>
      </dgm:t>
    </dgm:pt>
    <dgm:pt modelId="{E8BF0AFB-07BA-4B9F-8152-066140E5B922}">
      <dgm:prSet/>
      <dgm:spPr/>
      <dgm:t>
        <a:bodyPr/>
        <a:lstStyle/>
        <a:p>
          <a:r>
            <a:rPr lang="en-US" dirty="0" smtClean="0"/>
            <a:t>Keep the test execution time low</a:t>
          </a:r>
        </a:p>
      </dgm:t>
    </dgm:pt>
    <dgm:pt modelId="{1B0F2C7E-24B1-4482-BFF2-32BC0D6D325D}" type="parTrans" cxnId="{7CB7FAE4-38A9-47EF-9958-B6A475A0FD84}">
      <dgm:prSet/>
      <dgm:spPr/>
      <dgm:t>
        <a:bodyPr/>
        <a:lstStyle/>
        <a:p>
          <a:endParaRPr lang="en-US"/>
        </a:p>
      </dgm:t>
    </dgm:pt>
    <dgm:pt modelId="{171D4184-4329-43BC-B7E4-9EDF4C135E73}" type="sibTrans" cxnId="{7CB7FAE4-38A9-47EF-9958-B6A475A0FD84}">
      <dgm:prSet/>
      <dgm:spPr/>
      <dgm:t>
        <a:bodyPr/>
        <a:lstStyle/>
        <a:p>
          <a:endParaRPr lang="en-US"/>
        </a:p>
      </dgm:t>
    </dgm:pt>
    <dgm:pt modelId="{C11017BE-50F2-41A3-A7BF-2EBCD6DEF417}">
      <dgm:prSet/>
      <dgm:spPr/>
      <dgm:t>
        <a:bodyPr/>
        <a:lstStyle/>
        <a:p>
          <a:r>
            <a:rPr lang="en-US" smtClean="0"/>
            <a:t>Fast: mocked data</a:t>
          </a:r>
          <a:endParaRPr lang="en-US" dirty="0" smtClean="0"/>
        </a:p>
      </dgm:t>
    </dgm:pt>
    <dgm:pt modelId="{095F8935-C87B-455F-86C5-70CC0B7CE732}" type="parTrans" cxnId="{B84B9167-90AE-407F-859B-EC441AED9495}">
      <dgm:prSet/>
      <dgm:spPr/>
      <dgm:t>
        <a:bodyPr/>
        <a:lstStyle/>
        <a:p>
          <a:endParaRPr lang="en-US"/>
        </a:p>
      </dgm:t>
    </dgm:pt>
    <dgm:pt modelId="{B918A981-DC9E-4A5D-A76A-676347992B3E}" type="sibTrans" cxnId="{B84B9167-90AE-407F-859B-EC441AED9495}">
      <dgm:prSet/>
      <dgm:spPr/>
      <dgm:t>
        <a:bodyPr/>
        <a:lstStyle/>
        <a:p>
          <a:endParaRPr lang="en-US"/>
        </a:p>
      </dgm:t>
    </dgm:pt>
    <dgm:pt modelId="{777C9DAD-FC2E-4E99-9224-7151FD8F228D}">
      <dgm:prSet/>
      <dgm:spPr/>
      <dgm:t>
        <a:bodyPr/>
        <a:lstStyle/>
        <a:p>
          <a:r>
            <a:rPr lang="en-US" smtClean="0"/>
            <a:t>Fast: Machines + Parallelism</a:t>
          </a:r>
          <a:endParaRPr lang="en-US" dirty="0" smtClean="0"/>
        </a:p>
      </dgm:t>
    </dgm:pt>
    <dgm:pt modelId="{82158047-C36F-4BF9-BE75-E6A75C4A2CE7}" type="parTrans" cxnId="{739918C5-AB0E-4228-B756-C3155A060C72}">
      <dgm:prSet/>
      <dgm:spPr/>
      <dgm:t>
        <a:bodyPr/>
        <a:lstStyle/>
        <a:p>
          <a:endParaRPr lang="en-US"/>
        </a:p>
      </dgm:t>
    </dgm:pt>
    <dgm:pt modelId="{CAC098D8-E0C7-4557-82A9-9895BDAEC3AF}" type="sibTrans" cxnId="{739918C5-AB0E-4228-B756-C3155A060C72}">
      <dgm:prSet/>
      <dgm:spPr/>
      <dgm:t>
        <a:bodyPr/>
        <a:lstStyle/>
        <a:p>
          <a:endParaRPr lang="en-US"/>
        </a:p>
      </dgm:t>
    </dgm:pt>
    <dgm:pt modelId="{456CE817-7293-418E-9434-56B270B4C2B5}">
      <dgm:prSet/>
      <dgm:spPr/>
      <dgm:t>
        <a:bodyPr/>
        <a:lstStyle/>
        <a:p>
          <a:r>
            <a:rPr lang="en-US" smtClean="0"/>
            <a:t>Fast: time quota system per feature team</a:t>
          </a:r>
          <a:endParaRPr lang="en-US" dirty="0"/>
        </a:p>
      </dgm:t>
    </dgm:pt>
    <dgm:pt modelId="{2DFFC6AE-8EE2-4309-9463-E715E64F88FB}" type="parTrans" cxnId="{E68C2756-DC1F-4DA3-A5E6-11A14109D536}">
      <dgm:prSet/>
      <dgm:spPr/>
      <dgm:t>
        <a:bodyPr/>
        <a:lstStyle/>
        <a:p>
          <a:endParaRPr lang="en-US"/>
        </a:p>
      </dgm:t>
    </dgm:pt>
    <dgm:pt modelId="{A80A6923-A5A7-445E-9D09-AFC28A8E5C10}" type="sibTrans" cxnId="{E68C2756-DC1F-4DA3-A5E6-11A14109D536}">
      <dgm:prSet/>
      <dgm:spPr/>
      <dgm:t>
        <a:bodyPr/>
        <a:lstStyle/>
        <a:p>
          <a:endParaRPr lang="en-US"/>
        </a:p>
      </dgm:t>
    </dgm:pt>
    <dgm:pt modelId="{E1BF5A42-1123-4E0E-9FE4-17A525656850}" type="pres">
      <dgm:prSet presAssocID="{F935F5C0-45A5-49B3-93B7-8327211E95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5DF7CD-2750-46A7-97AD-D06F28BAE46E}" type="pres">
      <dgm:prSet presAssocID="{3569D340-8BA8-41AE-B776-9A11FD8B8FB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05C08-3396-43FD-98D6-6AD96260CDC2}" type="pres">
      <dgm:prSet presAssocID="{3569D340-8BA8-41AE-B776-9A11FD8B8FB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2E486-7694-401E-9780-7A678651939E}" type="pres">
      <dgm:prSet presAssocID="{E8BF0AFB-07BA-4B9F-8152-066140E5B92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EA77A-BB3A-41BB-9807-AD31250B39CE}" type="pres">
      <dgm:prSet presAssocID="{E8BF0AFB-07BA-4B9F-8152-066140E5B92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1BC3F5-1DAD-4BC0-82F4-ECAEC5DEA272}" srcId="{3569D340-8BA8-41AE-B776-9A11FD8B8FB5}" destId="{56F4E9F5-727D-44E5-BC5D-608DDB185CD0}" srcOrd="0" destOrd="0" parTransId="{C5233612-AED9-4D93-B2E8-FB28BBFFEE0C}" sibTransId="{72147B04-A323-498A-998E-B4665FF4ACFE}"/>
    <dgm:cxn modelId="{D03ACE59-D5A1-4D44-A497-3CB3E9F7AA33}" type="presOf" srcId="{83994113-8244-4C8A-B6DD-56609F006AAA}" destId="{9FC05C08-3396-43FD-98D6-6AD96260CDC2}" srcOrd="0" destOrd="1" presId="urn:microsoft.com/office/officeart/2005/8/layout/vList2"/>
    <dgm:cxn modelId="{826D44EC-4169-4DD6-A941-4CF5DB173F90}" type="presOf" srcId="{3569D340-8BA8-41AE-B776-9A11FD8B8FB5}" destId="{7A5DF7CD-2750-46A7-97AD-D06F28BAE46E}" srcOrd="0" destOrd="0" presId="urn:microsoft.com/office/officeart/2005/8/layout/vList2"/>
    <dgm:cxn modelId="{EAD83B14-4A76-4ADF-8E79-0D2B63B44C67}" type="presOf" srcId="{C11017BE-50F2-41A3-A7BF-2EBCD6DEF417}" destId="{B34EA77A-BB3A-41BB-9807-AD31250B39CE}" srcOrd="0" destOrd="0" presId="urn:microsoft.com/office/officeart/2005/8/layout/vList2"/>
    <dgm:cxn modelId="{739918C5-AB0E-4228-B756-C3155A060C72}" srcId="{E8BF0AFB-07BA-4B9F-8152-066140E5B922}" destId="{777C9DAD-FC2E-4E99-9224-7151FD8F228D}" srcOrd="1" destOrd="0" parTransId="{82158047-C36F-4BF9-BE75-E6A75C4A2CE7}" sibTransId="{CAC098D8-E0C7-4557-82A9-9895BDAEC3AF}"/>
    <dgm:cxn modelId="{A52ED012-435D-46D7-A255-6BAFA7A24710}" type="presOf" srcId="{F935F5C0-45A5-49B3-93B7-8327211E95AC}" destId="{E1BF5A42-1123-4E0E-9FE4-17A525656850}" srcOrd="0" destOrd="0" presId="urn:microsoft.com/office/officeart/2005/8/layout/vList2"/>
    <dgm:cxn modelId="{B84B9167-90AE-407F-859B-EC441AED9495}" srcId="{E8BF0AFB-07BA-4B9F-8152-066140E5B922}" destId="{C11017BE-50F2-41A3-A7BF-2EBCD6DEF417}" srcOrd="0" destOrd="0" parTransId="{095F8935-C87B-455F-86C5-70CC0B7CE732}" sibTransId="{B918A981-DC9E-4A5D-A76A-676347992B3E}"/>
    <dgm:cxn modelId="{4597C30B-A6A4-4757-A0B4-45AC99B864AA}" srcId="{F935F5C0-45A5-49B3-93B7-8327211E95AC}" destId="{3569D340-8BA8-41AE-B776-9A11FD8B8FB5}" srcOrd="0" destOrd="0" parTransId="{A2E8B3AF-52B0-4542-B724-EED29DA4C61F}" sibTransId="{CF78ADFB-201D-4015-A2A1-A87A0B0FF39E}"/>
    <dgm:cxn modelId="{E68C2756-DC1F-4DA3-A5E6-11A14109D536}" srcId="{E8BF0AFB-07BA-4B9F-8152-066140E5B922}" destId="{456CE817-7293-418E-9434-56B270B4C2B5}" srcOrd="2" destOrd="0" parTransId="{2DFFC6AE-8EE2-4309-9463-E715E64F88FB}" sibTransId="{A80A6923-A5A7-445E-9D09-AFC28A8E5C10}"/>
    <dgm:cxn modelId="{895E0DD0-B803-44EC-BCEE-381463565244}" type="presOf" srcId="{777C9DAD-FC2E-4E99-9224-7151FD8F228D}" destId="{B34EA77A-BB3A-41BB-9807-AD31250B39CE}" srcOrd="0" destOrd="1" presId="urn:microsoft.com/office/officeart/2005/8/layout/vList2"/>
    <dgm:cxn modelId="{7CB7FAE4-38A9-47EF-9958-B6A475A0FD84}" srcId="{F935F5C0-45A5-49B3-93B7-8327211E95AC}" destId="{E8BF0AFB-07BA-4B9F-8152-066140E5B922}" srcOrd="1" destOrd="0" parTransId="{1B0F2C7E-24B1-4482-BFF2-32BC0D6D325D}" sibTransId="{171D4184-4329-43BC-B7E4-9EDF4C135E73}"/>
    <dgm:cxn modelId="{8C434014-837B-41D0-840B-E28BA4914E39}" type="presOf" srcId="{456CE817-7293-418E-9434-56B270B4C2B5}" destId="{B34EA77A-BB3A-41BB-9807-AD31250B39CE}" srcOrd="0" destOrd="2" presId="urn:microsoft.com/office/officeart/2005/8/layout/vList2"/>
    <dgm:cxn modelId="{B11FB536-AA0E-4E09-9878-8EDF52CC3ED8}" type="presOf" srcId="{56F4E9F5-727D-44E5-BC5D-608DDB185CD0}" destId="{9FC05C08-3396-43FD-98D6-6AD96260CDC2}" srcOrd="0" destOrd="0" presId="urn:microsoft.com/office/officeart/2005/8/layout/vList2"/>
    <dgm:cxn modelId="{1AAA182B-BF0E-4490-B22D-23E1091FDD48}" type="presOf" srcId="{E8BF0AFB-07BA-4B9F-8152-066140E5B922}" destId="{D992E486-7694-401E-9780-7A678651939E}" srcOrd="0" destOrd="0" presId="urn:microsoft.com/office/officeart/2005/8/layout/vList2"/>
    <dgm:cxn modelId="{B981B06C-C4EF-4BB5-8B4E-5EBAE2FF059E}" srcId="{3569D340-8BA8-41AE-B776-9A11FD8B8FB5}" destId="{83994113-8244-4C8A-B6DD-56609F006AAA}" srcOrd="1" destOrd="0" parTransId="{F0227715-46F8-48E0-83F4-96458B3995CD}" sibTransId="{1B822F5C-7805-4699-9070-12A39671ED0A}"/>
    <dgm:cxn modelId="{E513B4CC-AA5D-4B08-AB67-65C441E9A201}" type="presParOf" srcId="{E1BF5A42-1123-4E0E-9FE4-17A525656850}" destId="{7A5DF7CD-2750-46A7-97AD-D06F28BAE46E}" srcOrd="0" destOrd="0" presId="urn:microsoft.com/office/officeart/2005/8/layout/vList2"/>
    <dgm:cxn modelId="{661B2260-036F-47A0-B2AB-80FF1ADD7AC1}" type="presParOf" srcId="{E1BF5A42-1123-4E0E-9FE4-17A525656850}" destId="{9FC05C08-3396-43FD-98D6-6AD96260CDC2}" srcOrd="1" destOrd="0" presId="urn:microsoft.com/office/officeart/2005/8/layout/vList2"/>
    <dgm:cxn modelId="{86A7158A-04CD-4AD3-9C1F-A365D5C9DA6A}" type="presParOf" srcId="{E1BF5A42-1123-4E0E-9FE4-17A525656850}" destId="{D992E486-7694-401E-9780-7A678651939E}" srcOrd="2" destOrd="0" presId="urn:microsoft.com/office/officeart/2005/8/layout/vList2"/>
    <dgm:cxn modelId="{9ECEF695-FE22-432B-9E2E-A522CD907119}" type="presParOf" srcId="{E1BF5A42-1123-4E0E-9FE4-17A525656850}" destId="{B34EA77A-BB3A-41BB-9807-AD31250B39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FA0549-73DC-4479-B5B3-26AD912106E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F735CE-550E-4D57-AC6C-31EDF805C095}">
      <dgm:prSet phldrT="[Text]"/>
      <dgm:spPr/>
      <dgm:t>
        <a:bodyPr/>
        <a:lstStyle/>
        <a:p>
          <a:r>
            <a:rPr lang="en-US" smtClean="0"/>
            <a:t>No concept of priorities until the test fails</a:t>
          </a:r>
          <a:endParaRPr lang="en-US"/>
        </a:p>
      </dgm:t>
    </dgm:pt>
    <dgm:pt modelId="{9F0B22E3-2EFE-4330-A999-7C6A965F53C0}" type="parTrans" cxnId="{53AE08A5-1F29-4679-87E2-36B8A6BFB3C4}">
      <dgm:prSet/>
      <dgm:spPr/>
      <dgm:t>
        <a:bodyPr/>
        <a:lstStyle/>
        <a:p>
          <a:endParaRPr lang="en-US"/>
        </a:p>
      </dgm:t>
    </dgm:pt>
    <dgm:pt modelId="{2D460355-EF62-487C-AACF-A6EAD1308A81}" type="sibTrans" cxnId="{53AE08A5-1F29-4679-87E2-36B8A6BFB3C4}">
      <dgm:prSet/>
      <dgm:spPr/>
      <dgm:t>
        <a:bodyPr/>
        <a:lstStyle/>
        <a:p>
          <a:endParaRPr lang="en-US"/>
        </a:p>
      </dgm:t>
    </dgm:pt>
    <dgm:pt modelId="{7D400F7D-9E13-4EEF-96C5-08E8985D4F07}">
      <dgm:prSet/>
      <dgm:spPr/>
      <dgm:t>
        <a:bodyPr/>
        <a:lstStyle/>
        <a:p>
          <a:r>
            <a:rPr lang="en-US" smtClean="0"/>
            <a:t>All tests must pass, otherwise check-in’s blocked</a:t>
          </a:r>
          <a:endParaRPr lang="en-US" dirty="0" smtClean="0"/>
        </a:p>
      </dgm:t>
    </dgm:pt>
    <dgm:pt modelId="{1E8B22C8-E045-4ECA-A4CC-F3B487BE5E9C}" type="parTrans" cxnId="{C30B2D82-02C6-4431-AA50-2C8C1BDEDC37}">
      <dgm:prSet/>
      <dgm:spPr/>
      <dgm:t>
        <a:bodyPr/>
        <a:lstStyle/>
        <a:p>
          <a:endParaRPr lang="en-US"/>
        </a:p>
      </dgm:t>
    </dgm:pt>
    <dgm:pt modelId="{473559F5-561E-4601-848C-595A0F761FA1}" type="sibTrans" cxnId="{C30B2D82-02C6-4431-AA50-2C8C1BDEDC37}">
      <dgm:prSet/>
      <dgm:spPr/>
      <dgm:t>
        <a:bodyPr/>
        <a:lstStyle/>
        <a:p>
          <a:endParaRPr lang="en-US"/>
        </a:p>
      </dgm:t>
    </dgm:pt>
    <dgm:pt modelId="{F62D2694-02AA-4CB4-A7DD-08E5E82CE97C}" type="pres">
      <dgm:prSet presAssocID="{3CFA0549-73DC-4479-B5B3-26AD912106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A44FB3-ABC0-4332-B970-5615F80233C5}" type="pres">
      <dgm:prSet presAssocID="{89F735CE-550E-4D57-AC6C-31EDF805C09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30F70-243E-4262-AC63-DD8E4373D9F1}" type="pres">
      <dgm:prSet presAssocID="{2D460355-EF62-487C-AACF-A6EAD1308A81}" presName="sibTrans" presStyleCnt="0"/>
      <dgm:spPr/>
    </dgm:pt>
    <dgm:pt modelId="{D033991F-7DF1-4548-BD50-8A95BA5B4E43}" type="pres">
      <dgm:prSet presAssocID="{7D400F7D-9E13-4EEF-96C5-08E8985D4F0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0358BF-641B-4C2E-9DCB-13E1BC05B91E}" type="presOf" srcId="{89F735CE-550E-4D57-AC6C-31EDF805C095}" destId="{E4A44FB3-ABC0-4332-B970-5615F80233C5}" srcOrd="0" destOrd="0" presId="urn:microsoft.com/office/officeart/2005/8/layout/default"/>
    <dgm:cxn modelId="{C30B2D82-02C6-4431-AA50-2C8C1BDEDC37}" srcId="{3CFA0549-73DC-4479-B5B3-26AD912106E9}" destId="{7D400F7D-9E13-4EEF-96C5-08E8985D4F07}" srcOrd="1" destOrd="0" parTransId="{1E8B22C8-E045-4ECA-A4CC-F3B487BE5E9C}" sibTransId="{473559F5-561E-4601-848C-595A0F761FA1}"/>
    <dgm:cxn modelId="{53AE08A5-1F29-4679-87E2-36B8A6BFB3C4}" srcId="{3CFA0549-73DC-4479-B5B3-26AD912106E9}" destId="{89F735CE-550E-4D57-AC6C-31EDF805C095}" srcOrd="0" destOrd="0" parTransId="{9F0B22E3-2EFE-4330-A999-7C6A965F53C0}" sibTransId="{2D460355-EF62-487C-AACF-A6EAD1308A81}"/>
    <dgm:cxn modelId="{DC88B998-9315-4A8C-863E-F4BC59AE20DF}" type="presOf" srcId="{7D400F7D-9E13-4EEF-96C5-08E8985D4F07}" destId="{D033991F-7DF1-4548-BD50-8A95BA5B4E43}" srcOrd="0" destOrd="0" presId="urn:microsoft.com/office/officeart/2005/8/layout/default"/>
    <dgm:cxn modelId="{A2C9C837-F781-47F3-BC87-9FB54D269206}" type="presOf" srcId="{3CFA0549-73DC-4479-B5B3-26AD912106E9}" destId="{F62D2694-02AA-4CB4-A7DD-08E5E82CE97C}" srcOrd="0" destOrd="0" presId="urn:microsoft.com/office/officeart/2005/8/layout/default"/>
    <dgm:cxn modelId="{96E9B0A6-BD50-414C-80DD-7CF50E8F3F84}" type="presParOf" srcId="{F62D2694-02AA-4CB4-A7DD-08E5E82CE97C}" destId="{E4A44FB3-ABC0-4332-B970-5615F80233C5}" srcOrd="0" destOrd="0" presId="urn:microsoft.com/office/officeart/2005/8/layout/default"/>
    <dgm:cxn modelId="{C5E894B9-C667-4D4F-9003-C3899D465677}" type="presParOf" srcId="{F62D2694-02AA-4CB4-A7DD-08E5E82CE97C}" destId="{7F930F70-243E-4262-AC63-DD8E4373D9F1}" srcOrd="1" destOrd="0" presId="urn:microsoft.com/office/officeart/2005/8/layout/default"/>
    <dgm:cxn modelId="{C988E8D0-B952-4F78-AB28-60D215AE8125}" type="presParOf" srcId="{F62D2694-02AA-4CB4-A7DD-08E5E82CE97C}" destId="{D033991F-7DF1-4548-BD50-8A95BA5B4E4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2FE726-F00F-4DC4-A495-9ED6D8D0F2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6485D-7EB7-425F-BA22-07D5340D2800}">
      <dgm:prSet phldrT="[Text]"/>
      <dgm:spPr/>
      <dgm:t>
        <a:bodyPr/>
        <a:lstStyle/>
        <a:p>
          <a:r>
            <a:rPr lang="en-US" smtClean="0"/>
            <a:t>The problems with test selection:</a:t>
          </a:r>
          <a:endParaRPr lang="en-US"/>
        </a:p>
      </dgm:t>
    </dgm:pt>
    <dgm:pt modelId="{46DE7C14-3B36-4C84-B65B-F0D24E3B7198}" type="parTrans" cxnId="{1F577C97-A89A-4071-A978-9C071738E456}">
      <dgm:prSet/>
      <dgm:spPr/>
      <dgm:t>
        <a:bodyPr/>
        <a:lstStyle/>
        <a:p>
          <a:endParaRPr lang="en-US"/>
        </a:p>
      </dgm:t>
    </dgm:pt>
    <dgm:pt modelId="{D2A3FE74-D9A1-4893-8D59-4B5C599D5109}" type="sibTrans" cxnId="{1F577C97-A89A-4071-A978-9C071738E456}">
      <dgm:prSet/>
      <dgm:spPr/>
      <dgm:t>
        <a:bodyPr/>
        <a:lstStyle/>
        <a:p>
          <a:endParaRPr lang="en-US"/>
        </a:p>
      </dgm:t>
    </dgm:pt>
    <dgm:pt modelId="{4EE3CB88-BC95-4EFD-ADB9-33BC3C702C1F}">
      <dgm:prSet/>
      <dgm:spPr/>
      <dgm:t>
        <a:bodyPr/>
        <a:lstStyle/>
        <a:p>
          <a:r>
            <a:rPr lang="en-US" smtClean="0"/>
            <a:t>A complicated imperfect system b/w product and tests</a:t>
          </a:r>
          <a:endParaRPr lang="en-US" dirty="0" smtClean="0"/>
        </a:p>
      </dgm:t>
    </dgm:pt>
    <dgm:pt modelId="{32675893-7CFC-4884-8923-8B5668E6E184}" type="parTrans" cxnId="{03DF8ABC-E62C-4D12-A2EE-EA347F89FD74}">
      <dgm:prSet/>
      <dgm:spPr/>
      <dgm:t>
        <a:bodyPr/>
        <a:lstStyle/>
        <a:p>
          <a:endParaRPr lang="en-US"/>
        </a:p>
      </dgm:t>
    </dgm:pt>
    <dgm:pt modelId="{2C8CABD9-860F-4D36-AFB4-66293DA8C6B4}" type="sibTrans" cxnId="{03DF8ABC-E62C-4D12-A2EE-EA347F89FD74}">
      <dgm:prSet/>
      <dgm:spPr/>
      <dgm:t>
        <a:bodyPr/>
        <a:lstStyle/>
        <a:p>
          <a:endParaRPr lang="en-US"/>
        </a:p>
      </dgm:t>
    </dgm:pt>
    <dgm:pt modelId="{F3D8B947-EF4F-4C30-9FCE-34552903A094}">
      <dgm:prSet/>
      <dgm:spPr/>
      <dgm:t>
        <a:bodyPr/>
        <a:lstStyle/>
        <a:p>
          <a:r>
            <a:rPr lang="en-US" smtClean="0"/>
            <a:t>Makes the process non-deterministic</a:t>
          </a:r>
          <a:endParaRPr lang="en-US" dirty="0" smtClean="0"/>
        </a:p>
      </dgm:t>
    </dgm:pt>
    <dgm:pt modelId="{37D1CEC0-7801-485A-88A7-44723ED1F8D1}" type="parTrans" cxnId="{47D72386-8310-40E7-93D4-7D0536C03525}">
      <dgm:prSet/>
      <dgm:spPr/>
      <dgm:t>
        <a:bodyPr/>
        <a:lstStyle/>
        <a:p>
          <a:endParaRPr lang="en-US"/>
        </a:p>
      </dgm:t>
    </dgm:pt>
    <dgm:pt modelId="{062A1E50-696E-40A0-81DD-5D68E829C12A}" type="sibTrans" cxnId="{47D72386-8310-40E7-93D4-7D0536C03525}">
      <dgm:prSet/>
      <dgm:spPr/>
      <dgm:t>
        <a:bodyPr/>
        <a:lstStyle/>
        <a:p>
          <a:endParaRPr lang="en-US"/>
        </a:p>
      </dgm:t>
    </dgm:pt>
    <dgm:pt modelId="{B623CE79-0143-44D9-A0F9-D907E966D340}">
      <dgm:prSet/>
      <dgm:spPr/>
      <dgm:t>
        <a:bodyPr/>
        <a:lstStyle/>
        <a:p>
          <a:r>
            <a:rPr lang="en-US" smtClean="0"/>
            <a:t>Some tests will rarely run!</a:t>
          </a:r>
          <a:endParaRPr lang="en-US" dirty="0" smtClean="0"/>
        </a:p>
      </dgm:t>
    </dgm:pt>
    <dgm:pt modelId="{A3944B18-396C-47AC-9D57-FD9AFD537C3F}" type="parTrans" cxnId="{82DBDF5B-C1C5-4BF0-9069-E74BBD5D35B0}">
      <dgm:prSet/>
      <dgm:spPr/>
      <dgm:t>
        <a:bodyPr/>
        <a:lstStyle/>
        <a:p>
          <a:endParaRPr lang="en-US"/>
        </a:p>
      </dgm:t>
    </dgm:pt>
    <dgm:pt modelId="{94D9B536-3544-4810-9540-10DC89401362}" type="sibTrans" cxnId="{82DBDF5B-C1C5-4BF0-9069-E74BBD5D35B0}">
      <dgm:prSet/>
      <dgm:spPr/>
      <dgm:t>
        <a:bodyPr/>
        <a:lstStyle/>
        <a:p>
          <a:endParaRPr lang="en-US"/>
        </a:p>
      </dgm:t>
    </dgm:pt>
    <dgm:pt modelId="{2C8DFA8D-0B39-44BF-8DB3-0D4A38970194}">
      <dgm:prSet/>
      <dgm:spPr/>
      <dgm:t>
        <a:bodyPr/>
        <a:lstStyle/>
        <a:p>
          <a:r>
            <a:rPr lang="en-US" smtClean="0"/>
            <a:t>“Throw machines at the problem!”</a:t>
          </a:r>
          <a:endParaRPr lang="en-US" dirty="0" smtClean="0"/>
        </a:p>
      </dgm:t>
    </dgm:pt>
    <dgm:pt modelId="{7B79264A-1B1B-44F9-BC47-83A86A5A14C4}" type="parTrans" cxnId="{12781B40-1F21-417B-B394-E2F297599733}">
      <dgm:prSet/>
      <dgm:spPr/>
      <dgm:t>
        <a:bodyPr/>
        <a:lstStyle/>
        <a:p>
          <a:endParaRPr lang="en-US"/>
        </a:p>
      </dgm:t>
    </dgm:pt>
    <dgm:pt modelId="{87500D89-5289-4A0A-8A6B-7DFDD711CC4B}" type="sibTrans" cxnId="{12781B40-1F21-417B-B394-E2F297599733}">
      <dgm:prSet/>
      <dgm:spPr/>
      <dgm:t>
        <a:bodyPr/>
        <a:lstStyle/>
        <a:p>
          <a:endParaRPr lang="en-US"/>
        </a:p>
      </dgm:t>
    </dgm:pt>
    <dgm:pt modelId="{5A90D17B-7722-403E-91EA-8658AB55719C}">
      <dgm:prSet/>
      <dgm:spPr/>
      <dgm:t>
        <a:bodyPr/>
        <a:lstStyle/>
        <a:p>
          <a:r>
            <a:rPr lang="en-US" smtClean="0"/>
            <a:t>This is what G/FB do</a:t>
          </a:r>
          <a:endParaRPr lang="en-US" dirty="0" smtClean="0"/>
        </a:p>
      </dgm:t>
    </dgm:pt>
    <dgm:pt modelId="{373144A5-902C-4897-B315-1BC905D87F1E}" type="parTrans" cxnId="{2D06B944-978F-4B97-B661-37E9A0919BA6}">
      <dgm:prSet/>
      <dgm:spPr/>
      <dgm:t>
        <a:bodyPr/>
        <a:lstStyle/>
        <a:p>
          <a:endParaRPr lang="en-US"/>
        </a:p>
      </dgm:t>
    </dgm:pt>
    <dgm:pt modelId="{6D88BC28-B25A-4F41-96C2-039498104EF6}" type="sibTrans" cxnId="{2D06B944-978F-4B97-B661-37E9A0919BA6}">
      <dgm:prSet/>
      <dgm:spPr/>
      <dgm:t>
        <a:bodyPr/>
        <a:lstStyle/>
        <a:p>
          <a:endParaRPr lang="en-US"/>
        </a:p>
      </dgm:t>
    </dgm:pt>
    <dgm:pt modelId="{5AD9FDBF-88A0-4725-9754-F6AE3A09ED23}">
      <dgm:prSet/>
      <dgm:spPr/>
      <dgm:t>
        <a:bodyPr/>
        <a:lstStyle/>
        <a:p>
          <a:r>
            <a:rPr lang="en-US" smtClean="0"/>
            <a:t>Combination of HW + SW + Quota system</a:t>
          </a:r>
          <a:endParaRPr lang="en-US" dirty="0" smtClean="0"/>
        </a:p>
      </dgm:t>
    </dgm:pt>
    <dgm:pt modelId="{E9F65443-48FE-4AE0-B06E-A4B252A075B8}" type="parTrans" cxnId="{3D21BC86-10C3-4611-96F7-7E5E1FF28043}">
      <dgm:prSet/>
      <dgm:spPr/>
      <dgm:t>
        <a:bodyPr/>
        <a:lstStyle/>
        <a:p>
          <a:endParaRPr lang="en-US"/>
        </a:p>
      </dgm:t>
    </dgm:pt>
    <dgm:pt modelId="{DAEFF4FD-5DBA-4C57-B0D2-4EC8FB4FD1AE}" type="sibTrans" cxnId="{3D21BC86-10C3-4611-96F7-7E5E1FF28043}">
      <dgm:prSet/>
      <dgm:spPr/>
      <dgm:t>
        <a:bodyPr/>
        <a:lstStyle/>
        <a:p>
          <a:endParaRPr lang="en-US"/>
        </a:p>
      </dgm:t>
    </dgm:pt>
    <dgm:pt modelId="{35A2B688-32FE-4E7F-B53F-4187F92CB2F9}" type="pres">
      <dgm:prSet presAssocID="{5D2FE726-F00F-4DC4-A495-9ED6D8D0F2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5E474B-4C91-440A-AC71-60DC55E24FB7}" type="pres">
      <dgm:prSet presAssocID="{5576485D-7EB7-425F-BA22-07D5340D280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B6F77-8ECD-4610-901D-9FFC6FB55009}" type="pres">
      <dgm:prSet presAssocID="{5576485D-7EB7-425F-BA22-07D5340D280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1FDF5-6608-4F1C-BE76-5007CCA2D212}" type="pres">
      <dgm:prSet presAssocID="{2C8DFA8D-0B39-44BF-8DB3-0D4A3897019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58ED6-F7E2-4710-9192-8D8DCE01C071}" type="pres">
      <dgm:prSet presAssocID="{2C8DFA8D-0B39-44BF-8DB3-0D4A3897019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781B40-1F21-417B-B394-E2F297599733}" srcId="{5D2FE726-F00F-4DC4-A495-9ED6D8D0F23F}" destId="{2C8DFA8D-0B39-44BF-8DB3-0D4A38970194}" srcOrd="1" destOrd="0" parTransId="{7B79264A-1B1B-44F9-BC47-83A86A5A14C4}" sibTransId="{87500D89-5289-4A0A-8A6B-7DFDD711CC4B}"/>
    <dgm:cxn modelId="{1F577C97-A89A-4071-A978-9C071738E456}" srcId="{5D2FE726-F00F-4DC4-A495-9ED6D8D0F23F}" destId="{5576485D-7EB7-425F-BA22-07D5340D2800}" srcOrd="0" destOrd="0" parTransId="{46DE7C14-3B36-4C84-B65B-F0D24E3B7198}" sibTransId="{D2A3FE74-D9A1-4893-8D59-4B5C599D5109}"/>
    <dgm:cxn modelId="{3D21BC86-10C3-4611-96F7-7E5E1FF28043}" srcId="{2C8DFA8D-0B39-44BF-8DB3-0D4A38970194}" destId="{5AD9FDBF-88A0-4725-9754-F6AE3A09ED23}" srcOrd="1" destOrd="0" parTransId="{E9F65443-48FE-4AE0-B06E-A4B252A075B8}" sibTransId="{DAEFF4FD-5DBA-4C57-B0D2-4EC8FB4FD1AE}"/>
    <dgm:cxn modelId="{03DF8ABC-E62C-4D12-A2EE-EA347F89FD74}" srcId="{5576485D-7EB7-425F-BA22-07D5340D2800}" destId="{4EE3CB88-BC95-4EFD-ADB9-33BC3C702C1F}" srcOrd="0" destOrd="0" parTransId="{32675893-7CFC-4884-8923-8B5668E6E184}" sibTransId="{2C8CABD9-860F-4D36-AFB4-66293DA8C6B4}"/>
    <dgm:cxn modelId="{2D06B944-978F-4B97-B661-37E9A0919BA6}" srcId="{2C8DFA8D-0B39-44BF-8DB3-0D4A38970194}" destId="{5A90D17B-7722-403E-91EA-8658AB55719C}" srcOrd="0" destOrd="0" parTransId="{373144A5-902C-4897-B315-1BC905D87F1E}" sibTransId="{6D88BC28-B25A-4F41-96C2-039498104EF6}"/>
    <dgm:cxn modelId="{4B82C285-760E-4051-BAF6-C5DF7CC07878}" type="presOf" srcId="{4EE3CB88-BC95-4EFD-ADB9-33BC3C702C1F}" destId="{14AB6F77-8ECD-4610-901D-9FFC6FB55009}" srcOrd="0" destOrd="0" presId="urn:microsoft.com/office/officeart/2005/8/layout/vList2"/>
    <dgm:cxn modelId="{18CE9FD5-8DCB-4B16-B179-477F7514F28E}" type="presOf" srcId="{5D2FE726-F00F-4DC4-A495-9ED6D8D0F23F}" destId="{35A2B688-32FE-4E7F-B53F-4187F92CB2F9}" srcOrd="0" destOrd="0" presId="urn:microsoft.com/office/officeart/2005/8/layout/vList2"/>
    <dgm:cxn modelId="{B5063DB6-B894-4D8B-96BE-FC06346F40E9}" type="presOf" srcId="{2C8DFA8D-0B39-44BF-8DB3-0D4A38970194}" destId="{7F91FDF5-6608-4F1C-BE76-5007CCA2D212}" srcOrd="0" destOrd="0" presId="urn:microsoft.com/office/officeart/2005/8/layout/vList2"/>
    <dgm:cxn modelId="{47D72386-8310-40E7-93D4-7D0536C03525}" srcId="{5576485D-7EB7-425F-BA22-07D5340D2800}" destId="{F3D8B947-EF4F-4C30-9FCE-34552903A094}" srcOrd="1" destOrd="0" parTransId="{37D1CEC0-7801-485A-88A7-44723ED1F8D1}" sibTransId="{062A1E50-696E-40A0-81DD-5D68E829C12A}"/>
    <dgm:cxn modelId="{2AA6738A-6B13-4048-86EE-297BBDEDEDD1}" type="presOf" srcId="{5AD9FDBF-88A0-4725-9754-F6AE3A09ED23}" destId="{C3258ED6-F7E2-4710-9192-8D8DCE01C071}" srcOrd="0" destOrd="1" presId="urn:microsoft.com/office/officeart/2005/8/layout/vList2"/>
    <dgm:cxn modelId="{97141147-0404-40EA-BDF7-C2BDF691D36A}" type="presOf" srcId="{5576485D-7EB7-425F-BA22-07D5340D2800}" destId="{505E474B-4C91-440A-AC71-60DC55E24FB7}" srcOrd="0" destOrd="0" presId="urn:microsoft.com/office/officeart/2005/8/layout/vList2"/>
    <dgm:cxn modelId="{74CE2B5D-8402-4FF8-8EC0-DBCB69C603F5}" type="presOf" srcId="{5A90D17B-7722-403E-91EA-8658AB55719C}" destId="{C3258ED6-F7E2-4710-9192-8D8DCE01C071}" srcOrd="0" destOrd="0" presId="urn:microsoft.com/office/officeart/2005/8/layout/vList2"/>
    <dgm:cxn modelId="{C20FBA5B-D94C-4372-8038-0FAE3DB2AB2A}" type="presOf" srcId="{B623CE79-0143-44D9-A0F9-D907E966D340}" destId="{14AB6F77-8ECD-4610-901D-9FFC6FB55009}" srcOrd="0" destOrd="2" presId="urn:microsoft.com/office/officeart/2005/8/layout/vList2"/>
    <dgm:cxn modelId="{82DBDF5B-C1C5-4BF0-9069-E74BBD5D35B0}" srcId="{5576485D-7EB7-425F-BA22-07D5340D2800}" destId="{B623CE79-0143-44D9-A0F9-D907E966D340}" srcOrd="2" destOrd="0" parTransId="{A3944B18-396C-47AC-9D57-FD9AFD537C3F}" sibTransId="{94D9B536-3544-4810-9540-10DC89401362}"/>
    <dgm:cxn modelId="{FE4C4DCC-B908-439C-AC1B-9E51BB66C8C8}" type="presOf" srcId="{F3D8B947-EF4F-4C30-9FCE-34552903A094}" destId="{14AB6F77-8ECD-4610-901D-9FFC6FB55009}" srcOrd="0" destOrd="1" presId="urn:microsoft.com/office/officeart/2005/8/layout/vList2"/>
    <dgm:cxn modelId="{70A63039-DEC7-410F-A1AA-7D9E6D6AE495}" type="presParOf" srcId="{35A2B688-32FE-4E7F-B53F-4187F92CB2F9}" destId="{505E474B-4C91-440A-AC71-60DC55E24FB7}" srcOrd="0" destOrd="0" presId="urn:microsoft.com/office/officeart/2005/8/layout/vList2"/>
    <dgm:cxn modelId="{62288F6C-DE7D-4DEB-9009-DF5AB17C55E3}" type="presParOf" srcId="{35A2B688-32FE-4E7F-B53F-4187F92CB2F9}" destId="{14AB6F77-8ECD-4610-901D-9FFC6FB55009}" srcOrd="1" destOrd="0" presId="urn:microsoft.com/office/officeart/2005/8/layout/vList2"/>
    <dgm:cxn modelId="{41933620-D1F1-4C7E-9CB1-C09E4F3570C8}" type="presParOf" srcId="{35A2B688-32FE-4E7F-B53F-4187F92CB2F9}" destId="{7F91FDF5-6608-4F1C-BE76-5007CCA2D212}" srcOrd="2" destOrd="0" presId="urn:microsoft.com/office/officeart/2005/8/layout/vList2"/>
    <dgm:cxn modelId="{128B48CD-14A3-4D9F-8107-5BFA225BE725}" type="presParOf" srcId="{35A2B688-32FE-4E7F-B53F-4187F92CB2F9}" destId="{C3258ED6-F7E2-4710-9192-8D8DCE01C0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3C51ED-34E6-40E4-BF25-70EA4846F4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46361-5DFA-4A18-8809-DC1197F62856}">
      <dgm:prSet phldrT="[Text]"/>
      <dgm:spPr/>
      <dgm:t>
        <a:bodyPr/>
        <a:lstStyle/>
        <a:p>
          <a:r>
            <a:rPr lang="en-US" dirty="0" smtClean="0"/>
            <a:t>Dev Documents and Test Plans </a:t>
          </a:r>
          <a:r>
            <a:rPr lang="en-US" dirty="0" smtClean="0">
              <a:sym typeface="Wingdings" panose="05000000000000000000" pitchFamily="2" charset="2"/>
            </a:rPr>
            <a:t> One Pagers</a:t>
          </a:r>
          <a:endParaRPr lang="en-US" dirty="0"/>
        </a:p>
      </dgm:t>
    </dgm:pt>
    <dgm:pt modelId="{690670A4-4FDE-4C8C-80FA-DB769B3F2F0F}" type="parTrans" cxnId="{2E0F8F52-C750-41FE-B4B9-EC3511D7E5A8}">
      <dgm:prSet/>
      <dgm:spPr/>
      <dgm:t>
        <a:bodyPr/>
        <a:lstStyle/>
        <a:p>
          <a:endParaRPr lang="en-US"/>
        </a:p>
      </dgm:t>
    </dgm:pt>
    <dgm:pt modelId="{D6823E3E-EA93-4900-9775-C104F8B1D4D1}" type="sibTrans" cxnId="{2E0F8F52-C750-41FE-B4B9-EC3511D7E5A8}">
      <dgm:prSet/>
      <dgm:spPr/>
      <dgm:t>
        <a:bodyPr/>
        <a:lstStyle/>
        <a:p>
          <a:endParaRPr lang="en-US"/>
        </a:p>
      </dgm:t>
    </dgm:pt>
    <dgm:pt modelId="{EA3B6147-ADF9-49AC-9F61-805DC852117F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Test case priorities  Until they fail, they are P0</a:t>
          </a:r>
          <a:endParaRPr lang="en-US" dirty="0" smtClean="0">
            <a:sym typeface="Wingdings" panose="05000000000000000000" pitchFamily="2" charset="2"/>
          </a:endParaRPr>
        </a:p>
      </dgm:t>
    </dgm:pt>
    <dgm:pt modelId="{31C7A5AF-BC6F-41CD-A844-4E8BC67B7E4D}" type="parTrans" cxnId="{42F42632-4A3E-49F6-B1C0-FF171C757DFB}">
      <dgm:prSet/>
      <dgm:spPr/>
      <dgm:t>
        <a:bodyPr/>
        <a:lstStyle/>
        <a:p>
          <a:endParaRPr lang="en-US"/>
        </a:p>
      </dgm:t>
    </dgm:pt>
    <dgm:pt modelId="{755E157D-DB10-402F-BA10-852622539B09}" type="sibTrans" cxnId="{42F42632-4A3E-49F6-B1C0-FF171C757DFB}">
      <dgm:prSet/>
      <dgm:spPr/>
      <dgm:t>
        <a:bodyPr/>
        <a:lstStyle/>
        <a:p>
          <a:endParaRPr lang="en-US"/>
        </a:p>
      </dgm:t>
    </dgm:pt>
    <dgm:pt modelId="{57B4EF1F-1216-4BB8-95B2-D6E8BB2CFC31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Test suites  one</a:t>
          </a:r>
          <a:endParaRPr lang="en-US" dirty="0" smtClean="0">
            <a:sym typeface="Wingdings" panose="05000000000000000000" pitchFamily="2" charset="2"/>
          </a:endParaRPr>
        </a:p>
      </dgm:t>
    </dgm:pt>
    <dgm:pt modelId="{041EA8B4-D0CF-465C-8D92-5840B70DC0D8}" type="parTrans" cxnId="{08093087-3BEE-4D25-A72B-D03179B724DD}">
      <dgm:prSet/>
      <dgm:spPr/>
      <dgm:t>
        <a:bodyPr/>
        <a:lstStyle/>
        <a:p>
          <a:endParaRPr lang="en-US"/>
        </a:p>
      </dgm:t>
    </dgm:pt>
    <dgm:pt modelId="{845BEFC5-6B9E-45B3-8620-4E06500ECD9C}" type="sibTrans" cxnId="{08093087-3BEE-4D25-A72B-D03179B724DD}">
      <dgm:prSet/>
      <dgm:spPr/>
      <dgm:t>
        <a:bodyPr/>
        <a:lstStyle/>
        <a:p>
          <a:endParaRPr lang="en-US"/>
        </a:p>
      </dgm:t>
    </dgm:pt>
    <dgm:pt modelId="{F3F77DFE-62D8-44DB-B6D7-FEF20715E696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Test pass  done when the check-in goes thru</a:t>
          </a:r>
          <a:endParaRPr lang="en-US" dirty="0" smtClean="0">
            <a:sym typeface="Wingdings" panose="05000000000000000000" pitchFamily="2" charset="2"/>
          </a:endParaRPr>
        </a:p>
      </dgm:t>
    </dgm:pt>
    <dgm:pt modelId="{3792A106-5FEE-462D-A56E-DB4F0A763E28}" type="parTrans" cxnId="{E011E854-F915-408F-B452-0EA10677048F}">
      <dgm:prSet/>
      <dgm:spPr/>
      <dgm:t>
        <a:bodyPr/>
        <a:lstStyle/>
        <a:p>
          <a:endParaRPr lang="en-US"/>
        </a:p>
      </dgm:t>
    </dgm:pt>
    <dgm:pt modelId="{36656B5E-EAAB-4B91-B7E7-B805CEC37A28}" type="sibTrans" cxnId="{E011E854-F915-408F-B452-0EA10677048F}">
      <dgm:prSet/>
      <dgm:spPr/>
      <dgm:t>
        <a:bodyPr/>
        <a:lstStyle/>
        <a:p>
          <a:endParaRPr lang="en-US"/>
        </a:p>
      </dgm:t>
    </dgm:pt>
    <dgm:pt modelId="{DEAB5751-021D-46BC-864D-D82A18378082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Test environments  production</a:t>
          </a:r>
          <a:endParaRPr lang="en-US" dirty="0" smtClean="0">
            <a:sym typeface="Wingdings" panose="05000000000000000000" pitchFamily="2" charset="2"/>
          </a:endParaRPr>
        </a:p>
      </dgm:t>
    </dgm:pt>
    <dgm:pt modelId="{88DB95EE-796C-4DA8-8AF6-680CF5176EE8}" type="parTrans" cxnId="{1D0F05E4-FEC5-4DC7-9535-68306B70F1FA}">
      <dgm:prSet/>
      <dgm:spPr/>
      <dgm:t>
        <a:bodyPr/>
        <a:lstStyle/>
        <a:p>
          <a:endParaRPr lang="en-US"/>
        </a:p>
      </dgm:t>
    </dgm:pt>
    <dgm:pt modelId="{C021974D-B578-41D4-B114-E35E43BC1EEC}" type="sibTrans" cxnId="{1D0F05E4-FEC5-4DC7-9535-68306B70F1FA}">
      <dgm:prSet/>
      <dgm:spPr/>
      <dgm:t>
        <a:bodyPr/>
        <a:lstStyle/>
        <a:p>
          <a:endParaRPr lang="en-US"/>
        </a:p>
      </dgm:t>
    </dgm:pt>
    <dgm:pt modelId="{FE9F48D9-D9B8-4540-A53B-1C842FC3050B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But what about destructive?  production</a:t>
          </a:r>
          <a:endParaRPr lang="en-US" dirty="0" smtClean="0">
            <a:sym typeface="Wingdings" panose="05000000000000000000" pitchFamily="2" charset="2"/>
          </a:endParaRPr>
        </a:p>
      </dgm:t>
    </dgm:pt>
    <dgm:pt modelId="{015AA752-4714-42D4-8986-C10F7CDBEF46}" type="parTrans" cxnId="{098B1B83-0C34-4ED2-9C44-D15E3621A1E1}">
      <dgm:prSet/>
      <dgm:spPr/>
      <dgm:t>
        <a:bodyPr/>
        <a:lstStyle/>
        <a:p>
          <a:endParaRPr lang="en-US"/>
        </a:p>
      </dgm:t>
    </dgm:pt>
    <dgm:pt modelId="{E342A0A1-A538-4417-862B-B5F583588ADE}" type="sibTrans" cxnId="{098B1B83-0C34-4ED2-9C44-D15E3621A1E1}">
      <dgm:prSet/>
      <dgm:spPr/>
      <dgm:t>
        <a:bodyPr/>
        <a:lstStyle/>
        <a:p>
          <a:endParaRPr lang="en-US"/>
        </a:p>
      </dgm:t>
    </dgm:pt>
    <dgm:pt modelId="{CAFB4104-BB7E-4402-A69B-C96812A306F4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Code coverage  just one data point</a:t>
          </a:r>
          <a:endParaRPr lang="en-US" dirty="0" smtClean="0">
            <a:sym typeface="Wingdings" panose="05000000000000000000" pitchFamily="2" charset="2"/>
          </a:endParaRPr>
        </a:p>
      </dgm:t>
    </dgm:pt>
    <dgm:pt modelId="{55076FFB-A951-4B75-888C-6AE2814B78A6}" type="parTrans" cxnId="{36E73E64-A896-461D-BC05-3CD0A976E9B0}">
      <dgm:prSet/>
      <dgm:spPr/>
      <dgm:t>
        <a:bodyPr/>
        <a:lstStyle/>
        <a:p>
          <a:endParaRPr lang="en-US"/>
        </a:p>
      </dgm:t>
    </dgm:pt>
    <dgm:pt modelId="{248FFEDF-8117-4FF0-8356-31A1CC5C14B8}" type="sibTrans" cxnId="{36E73E64-A896-461D-BC05-3CD0A976E9B0}">
      <dgm:prSet/>
      <dgm:spPr/>
      <dgm:t>
        <a:bodyPr/>
        <a:lstStyle/>
        <a:p>
          <a:endParaRPr lang="en-US"/>
        </a:p>
      </dgm:t>
    </dgm:pt>
    <dgm:pt modelId="{207ED8DA-DB75-45AF-BDE8-0D53AAD4D85F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Ship decision  from managers to ICs, based on bugs</a:t>
          </a:r>
          <a:endParaRPr lang="en-US" dirty="0" smtClean="0">
            <a:sym typeface="Wingdings" panose="05000000000000000000" pitchFamily="2" charset="2"/>
          </a:endParaRPr>
        </a:p>
      </dgm:t>
    </dgm:pt>
    <dgm:pt modelId="{37834A1F-A054-4ECD-89EB-BCBB08F3BFFE}" type="parTrans" cxnId="{CE2071FE-BBD6-4638-9AA3-1E382186C1BD}">
      <dgm:prSet/>
      <dgm:spPr/>
      <dgm:t>
        <a:bodyPr/>
        <a:lstStyle/>
        <a:p>
          <a:endParaRPr lang="en-US"/>
        </a:p>
      </dgm:t>
    </dgm:pt>
    <dgm:pt modelId="{62C48AB1-514C-4DFD-84F9-2209FD68B453}" type="sibTrans" cxnId="{CE2071FE-BBD6-4638-9AA3-1E382186C1BD}">
      <dgm:prSet/>
      <dgm:spPr/>
      <dgm:t>
        <a:bodyPr/>
        <a:lstStyle/>
        <a:p>
          <a:endParaRPr lang="en-US"/>
        </a:p>
      </dgm:t>
    </dgm:pt>
    <dgm:pt modelId="{2A68E4C0-ED73-4538-8F6C-591F845F51E9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Obsessed about bugs  Obsessed about user impact</a:t>
          </a:r>
          <a:endParaRPr lang="en-US" dirty="0" smtClean="0">
            <a:sym typeface="Wingdings" panose="05000000000000000000" pitchFamily="2" charset="2"/>
          </a:endParaRPr>
        </a:p>
      </dgm:t>
    </dgm:pt>
    <dgm:pt modelId="{0F484E1F-429B-4629-889A-D3CED8102B34}" type="parTrans" cxnId="{61339895-DB29-400F-95A3-9AAA47DB7589}">
      <dgm:prSet/>
      <dgm:spPr/>
      <dgm:t>
        <a:bodyPr/>
        <a:lstStyle/>
        <a:p>
          <a:endParaRPr lang="en-US"/>
        </a:p>
      </dgm:t>
    </dgm:pt>
    <dgm:pt modelId="{BD7F2375-9DFF-407C-B3DB-4BF30FCADBE2}" type="sibTrans" cxnId="{61339895-DB29-400F-95A3-9AAA47DB7589}">
      <dgm:prSet/>
      <dgm:spPr/>
      <dgm:t>
        <a:bodyPr/>
        <a:lstStyle/>
        <a:p>
          <a:endParaRPr lang="en-US"/>
        </a:p>
      </dgm:t>
    </dgm:pt>
    <dgm:pt modelId="{609C64DC-1E2A-44C4-BFBD-FFDE89935D2D}">
      <dgm:prSet/>
      <dgm:spPr/>
      <dgm:t>
        <a:bodyPr/>
        <a:lstStyle/>
        <a:p>
          <a:r>
            <a:rPr lang="en-US" smtClean="0">
              <a:sym typeface="Wingdings" panose="05000000000000000000" pitchFamily="2" charset="2"/>
            </a:rPr>
            <a:t>Line b/w dev and test  blurred</a:t>
          </a:r>
          <a:endParaRPr lang="en-US" dirty="0" smtClean="0"/>
        </a:p>
      </dgm:t>
    </dgm:pt>
    <dgm:pt modelId="{631F3AC1-118D-4ADD-8871-44FD66162F08}" type="parTrans" cxnId="{518D4767-B23C-45D0-8CA6-1E6E7FF54C57}">
      <dgm:prSet/>
      <dgm:spPr/>
      <dgm:t>
        <a:bodyPr/>
        <a:lstStyle/>
        <a:p>
          <a:endParaRPr lang="en-US"/>
        </a:p>
      </dgm:t>
    </dgm:pt>
    <dgm:pt modelId="{40226EB3-8D4A-4C08-A515-22A68676EEDF}" type="sibTrans" cxnId="{518D4767-B23C-45D0-8CA6-1E6E7FF54C57}">
      <dgm:prSet/>
      <dgm:spPr/>
      <dgm:t>
        <a:bodyPr/>
        <a:lstStyle/>
        <a:p>
          <a:endParaRPr lang="en-US"/>
        </a:p>
      </dgm:t>
    </dgm:pt>
    <dgm:pt modelId="{2F6CC371-B3B3-4A9C-85E3-3BFC2CB54E61}" type="pres">
      <dgm:prSet presAssocID="{FC3C51ED-34E6-40E4-BF25-70EA4846F4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32E52C-D25F-4D02-AEB2-9D95CFF60284}" type="pres">
      <dgm:prSet presAssocID="{E2046361-5DFA-4A18-8809-DC1197F62856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CE394-B64F-4F7C-B5D8-8CA3A75B1894}" type="pres">
      <dgm:prSet presAssocID="{D6823E3E-EA93-4900-9775-C104F8B1D4D1}" presName="sibTrans" presStyleCnt="0"/>
      <dgm:spPr/>
    </dgm:pt>
    <dgm:pt modelId="{C067BD00-77E2-41A4-BA5C-F737A263AC2B}" type="pres">
      <dgm:prSet presAssocID="{EA3B6147-ADF9-49AC-9F61-805DC852117F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C0772-F8BC-4FD5-BF70-9367DCF0F91F}" type="pres">
      <dgm:prSet presAssocID="{755E157D-DB10-402F-BA10-852622539B09}" presName="sibTrans" presStyleCnt="0"/>
      <dgm:spPr/>
    </dgm:pt>
    <dgm:pt modelId="{03A8988E-5F8E-46CF-8113-51B8E33586F2}" type="pres">
      <dgm:prSet presAssocID="{57B4EF1F-1216-4BB8-95B2-D6E8BB2CFC31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433BB-F6E3-43EE-9404-3336A188F2C0}" type="pres">
      <dgm:prSet presAssocID="{845BEFC5-6B9E-45B3-8620-4E06500ECD9C}" presName="sibTrans" presStyleCnt="0"/>
      <dgm:spPr/>
    </dgm:pt>
    <dgm:pt modelId="{D42D8169-B851-4B51-B3D5-1356F8381912}" type="pres">
      <dgm:prSet presAssocID="{F3F77DFE-62D8-44DB-B6D7-FEF20715E69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957A2-858D-4C18-A78B-9A52F6EF8197}" type="pres">
      <dgm:prSet presAssocID="{36656B5E-EAAB-4B91-B7E7-B805CEC37A28}" presName="sibTrans" presStyleCnt="0"/>
      <dgm:spPr/>
    </dgm:pt>
    <dgm:pt modelId="{51F12005-98FF-404C-819C-F69299A5C0AC}" type="pres">
      <dgm:prSet presAssocID="{DEAB5751-021D-46BC-864D-D82A1837808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69755-2803-40F6-958A-51D98240EBE6}" type="pres">
      <dgm:prSet presAssocID="{C021974D-B578-41D4-B114-E35E43BC1EEC}" presName="sibTrans" presStyleCnt="0"/>
      <dgm:spPr/>
    </dgm:pt>
    <dgm:pt modelId="{DADEC497-B84D-481F-AAC3-F0CC0A34D189}" type="pres">
      <dgm:prSet presAssocID="{FE9F48D9-D9B8-4540-A53B-1C842FC3050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6B496-CA29-4D80-9907-624FA06101B6}" type="pres">
      <dgm:prSet presAssocID="{E342A0A1-A538-4417-862B-B5F583588ADE}" presName="sibTrans" presStyleCnt="0"/>
      <dgm:spPr/>
    </dgm:pt>
    <dgm:pt modelId="{0A76F98E-EA33-43C0-ACF2-FA4BBC6C44D4}" type="pres">
      <dgm:prSet presAssocID="{CAFB4104-BB7E-4402-A69B-C96812A306F4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03628-7620-4DED-811F-B4C57AB4B986}" type="pres">
      <dgm:prSet presAssocID="{248FFEDF-8117-4FF0-8356-31A1CC5C14B8}" presName="sibTrans" presStyleCnt="0"/>
      <dgm:spPr/>
    </dgm:pt>
    <dgm:pt modelId="{D03D4397-10AA-4383-AD84-E81C86987D6E}" type="pres">
      <dgm:prSet presAssocID="{207ED8DA-DB75-45AF-BDE8-0D53AAD4D85F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B14C1-391A-4B4B-9C6B-75795EACEFD7}" type="pres">
      <dgm:prSet presAssocID="{62C48AB1-514C-4DFD-84F9-2209FD68B453}" presName="sibTrans" presStyleCnt="0"/>
      <dgm:spPr/>
    </dgm:pt>
    <dgm:pt modelId="{3D5BFF9A-F2E5-4810-A0A1-4986DCA15797}" type="pres">
      <dgm:prSet presAssocID="{2A68E4C0-ED73-4538-8F6C-591F845F51E9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1CF20-8DBE-460A-9990-76E27304A24C}" type="pres">
      <dgm:prSet presAssocID="{BD7F2375-9DFF-407C-B3DB-4BF30FCADBE2}" presName="sibTrans" presStyleCnt="0"/>
      <dgm:spPr/>
    </dgm:pt>
    <dgm:pt modelId="{575E6B8B-4145-4725-933E-19CD41E350CB}" type="pres">
      <dgm:prSet presAssocID="{609C64DC-1E2A-44C4-BFBD-FFDE89935D2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CCCE6-084A-40E5-9D7A-AE0A2456F8BC}" type="presOf" srcId="{EA3B6147-ADF9-49AC-9F61-805DC852117F}" destId="{C067BD00-77E2-41A4-BA5C-F737A263AC2B}" srcOrd="0" destOrd="0" presId="urn:microsoft.com/office/officeart/2005/8/layout/default"/>
    <dgm:cxn modelId="{BF39E82D-04AE-495A-96EF-2562B0522DBC}" type="presOf" srcId="{57B4EF1F-1216-4BB8-95B2-D6E8BB2CFC31}" destId="{03A8988E-5F8E-46CF-8113-51B8E33586F2}" srcOrd="0" destOrd="0" presId="urn:microsoft.com/office/officeart/2005/8/layout/default"/>
    <dgm:cxn modelId="{098B1B83-0C34-4ED2-9C44-D15E3621A1E1}" srcId="{FC3C51ED-34E6-40E4-BF25-70EA4846F479}" destId="{FE9F48D9-D9B8-4540-A53B-1C842FC3050B}" srcOrd="5" destOrd="0" parTransId="{015AA752-4714-42D4-8986-C10F7CDBEF46}" sibTransId="{E342A0A1-A538-4417-862B-B5F583588ADE}"/>
    <dgm:cxn modelId="{E011E854-F915-408F-B452-0EA10677048F}" srcId="{FC3C51ED-34E6-40E4-BF25-70EA4846F479}" destId="{F3F77DFE-62D8-44DB-B6D7-FEF20715E696}" srcOrd="3" destOrd="0" parTransId="{3792A106-5FEE-462D-A56E-DB4F0A763E28}" sibTransId="{36656B5E-EAAB-4B91-B7E7-B805CEC37A28}"/>
    <dgm:cxn modelId="{1D0F05E4-FEC5-4DC7-9535-68306B70F1FA}" srcId="{FC3C51ED-34E6-40E4-BF25-70EA4846F479}" destId="{DEAB5751-021D-46BC-864D-D82A18378082}" srcOrd="4" destOrd="0" parTransId="{88DB95EE-796C-4DA8-8AF6-680CF5176EE8}" sibTransId="{C021974D-B578-41D4-B114-E35E43BC1EEC}"/>
    <dgm:cxn modelId="{61339895-DB29-400F-95A3-9AAA47DB7589}" srcId="{FC3C51ED-34E6-40E4-BF25-70EA4846F479}" destId="{2A68E4C0-ED73-4538-8F6C-591F845F51E9}" srcOrd="8" destOrd="0" parTransId="{0F484E1F-429B-4629-889A-D3CED8102B34}" sibTransId="{BD7F2375-9DFF-407C-B3DB-4BF30FCADBE2}"/>
    <dgm:cxn modelId="{2E0F8F52-C750-41FE-B4B9-EC3511D7E5A8}" srcId="{FC3C51ED-34E6-40E4-BF25-70EA4846F479}" destId="{E2046361-5DFA-4A18-8809-DC1197F62856}" srcOrd="0" destOrd="0" parTransId="{690670A4-4FDE-4C8C-80FA-DB769B3F2F0F}" sibTransId="{D6823E3E-EA93-4900-9775-C104F8B1D4D1}"/>
    <dgm:cxn modelId="{561B87FD-571B-4027-9CD2-2836D2FEB23F}" type="presOf" srcId="{FE9F48D9-D9B8-4540-A53B-1C842FC3050B}" destId="{DADEC497-B84D-481F-AAC3-F0CC0A34D189}" srcOrd="0" destOrd="0" presId="urn:microsoft.com/office/officeart/2005/8/layout/default"/>
    <dgm:cxn modelId="{10AAD68C-9A8D-45AE-AF70-8A4E9BE535FE}" type="presOf" srcId="{DEAB5751-021D-46BC-864D-D82A18378082}" destId="{51F12005-98FF-404C-819C-F69299A5C0AC}" srcOrd="0" destOrd="0" presId="urn:microsoft.com/office/officeart/2005/8/layout/default"/>
    <dgm:cxn modelId="{518D4767-B23C-45D0-8CA6-1E6E7FF54C57}" srcId="{FC3C51ED-34E6-40E4-BF25-70EA4846F479}" destId="{609C64DC-1E2A-44C4-BFBD-FFDE89935D2D}" srcOrd="9" destOrd="0" parTransId="{631F3AC1-118D-4ADD-8871-44FD66162F08}" sibTransId="{40226EB3-8D4A-4C08-A515-22A68676EEDF}"/>
    <dgm:cxn modelId="{6B6C5D91-5EFD-4B2C-BD89-A58123C0A62D}" type="presOf" srcId="{609C64DC-1E2A-44C4-BFBD-FFDE89935D2D}" destId="{575E6B8B-4145-4725-933E-19CD41E350CB}" srcOrd="0" destOrd="0" presId="urn:microsoft.com/office/officeart/2005/8/layout/default"/>
    <dgm:cxn modelId="{C84F7163-696A-4A5F-AA1F-C601CD2ADC3A}" type="presOf" srcId="{2A68E4C0-ED73-4538-8F6C-591F845F51E9}" destId="{3D5BFF9A-F2E5-4810-A0A1-4986DCA15797}" srcOrd="0" destOrd="0" presId="urn:microsoft.com/office/officeart/2005/8/layout/default"/>
    <dgm:cxn modelId="{08093087-3BEE-4D25-A72B-D03179B724DD}" srcId="{FC3C51ED-34E6-40E4-BF25-70EA4846F479}" destId="{57B4EF1F-1216-4BB8-95B2-D6E8BB2CFC31}" srcOrd="2" destOrd="0" parTransId="{041EA8B4-D0CF-465C-8D92-5840B70DC0D8}" sibTransId="{845BEFC5-6B9E-45B3-8620-4E06500ECD9C}"/>
    <dgm:cxn modelId="{F58FFA5E-3B72-4335-8B79-97D2AAF7F835}" type="presOf" srcId="{CAFB4104-BB7E-4402-A69B-C96812A306F4}" destId="{0A76F98E-EA33-43C0-ACF2-FA4BBC6C44D4}" srcOrd="0" destOrd="0" presId="urn:microsoft.com/office/officeart/2005/8/layout/default"/>
    <dgm:cxn modelId="{CE2071FE-BBD6-4638-9AA3-1E382186C1BD}" srcId="{FC3C51ED-34E6-40E4-BF25-70EA4846F479}" destId="{207ED8DA-DB75-45AF-BDE8-0D53AAD4D85F}" srcOrd="7" destOrd="0" parTransId="{37834A1F-A054-4ECD-89EB-BCBB08F3BFFE}" sibTransId="{62C48AB1-514C-4DFD-84F9-2209FD68B453}"/>
    <dgm:cxn modelId="{23344ABF-FE68-40E8-9EE9-3FF1DAA02FD5}" type="presOf" srcId="{F3F77DFE-62D8-44DB-B6D7-FEF20715E696}" destId="{D42D8169-B851-4B51-B3D5-1356F8381912}" srcOrd="0" destOrd="0" presId="urn:microsoft.com/office/officeart/2005/8/layout/default"/>
    <dgm:cxn modelId="{D5DD9AC8-B1BD-440E-9065-DABC155EE02F}" type="presOf" srcId="{E2046361-5DFA-4A18-8809-DC1197F62856}" destId="{4932E52C-D25F-4D02-AEB2-9D95CFF60284}" srcOrd="0" destOrd="0" presId="urn:microsoft.com/office/officeart/2005/8/layout/default"/>
    <dgm:cxn modelId="{8EE9FEAE-5D49-45D4-8197-3F9304AF787B}" type="presOf" srcId="{207ED8DA-DB75-45AF-BDE8-0D53AAD4D85F}" destId="{D03D4397-10AA-4383-AD84-E81C86987D6E}" srcOrd="0" destOrd="0" presId="urn:microsoft.com/office/officeart/2005/8/layout/default"/>
    <dgm:cxn modelId="{08D2429D-E713-4F39-9DFC-D94A6ACFCE26}" type="presOf" srcId="{FC3C51ED-34E6-40E4-BF25-70EA4846F479}" destId="{2F6CC371-B3B3-4A9C-85E3-3BFC2CB54E61}" srcOrd="0" destOrd="0" presId="urn:microsoft.com/office/officeart/2005/8/layout/default"/>
    <dgm:cxn modelId="{42F42632-4A3E-49F6-B1C0-FF171C757DFB}" srcId="{FC3C51ED-34E6-40E4-BF25-70EA4846F479}" destId="{EA3B6147-ADF9-49AC-9F61-805DC852117F}" srcOrd="1" destOrd="0" parTransId="{31C7A5AF-BC6F-41CD-A844-4E8BC67B7E4D}" sibTransId="{755E157D-DB10-402F-BA10-852622539B09}"/>
    <dgm:cxn modelId="{36E73E64-A896-461D-BC05-3CD0A976E9B0}" srcId="{FC3C51ED-34E6-40E4-BF25-70EA4846F479}" destId="{CAFB4104-BB7E-4402-A69B-C96812A306F4}" srcOrd="6" destOrd="0" parTransId="{55076FFB-A951-4B75-888C-6AE2814B78A6}" sibTransId="{248FFEDF-8117-4FF0-8356-31A1CC5C14B8}"/>
    <dgm:cxn modelId="{0F030AEC-B0D1-4C9A-85BF-857C668C160A}" type="presParOf" srcId="{2F6CC371-B3B3-4A9C-85E3-3BFC2CB54E61}" destId="{4932E52C-D25F-4D02-AEB2-9D95CFF60284}" srcOrd="0" destOrd="0" presId="urn:microsoft.com/office/officeart/2005/8/layout/default"/>
    <dgm:cxn modelId="{79253AB1-D5CB-4338-8B4C-661D8D40AB8C}" type="presParOf" srcId="{2F6CC371-B3B3-4A9C-85E3-3BFC2CB54E61}" destId="{6E9CE394-B64F-4F7C-B5D8-8CA3A75B1894}" srcOrd="1" destOrd="0" presId="urn:microsoft.com/office/officeart/2005/8/layout/default"/>
    <dgm:cxn modelId="{DDFE3E1E-91C8-4B6C-968E-7616B2A6A526}" type="presParOf" srcId="{2F6CC371-B3B3-4A9C-85E3-3BFC2CB54E61}" destId="{C067BD00-77E2-41A4-BA5C-F737A263AC2B}" srcOrd="2" destOrd="0" presId="urn:microsoft.com/office/officeart/2005/8/layout/default"/>
    <dgm:cxn modelId="{E7C3F200-2542-41E3-B217-E46EE8B67D11}" type="presParOf" srcId="{2F6CC371-B3B3-4A9C-85E3-3BFC2CB54E61}" destId="{F51C0772-F8BC-4FD5-BF70-9367DCF0F91F}" srcOrd="3" destOrd="0" presId="urn:microsoft.com/office/officeart/2005/8/layout/default"/>
    <dgm:cxn modelId="{510B76B0-58C6-4F29-A3E5-0E85B05F0D2F}" type="presParOf" srcId="{2F6CC371-B3B3-4A9C-85E3-3BFC2CB54E61}" destId="{03A8988E-5F8E-46CF-8113-51B8E33586F2}" srcOrd="4" destOrd="0" presId="urn:microsoft.com/office/officeart/2005/8/layout/default"/>
    <dgm:cxn modelId="{75944621-4F71-4308-98E8-7AB02A81B7A8}" type="presParOf" srcId="{2F6CC371-B3B3-4A9C-85E3-3BFC2CB54E61}" destId="{F12433BB-F6E3-43EE-9404-3336A188F2C0}" srcOrd="5" destOrd="0" presId="urn:microsoft.com/office/officeart/2005/8/layout/default"/>
    <dgm:cxn modelId="{5A20F68C-5601-4C19-973C-9E21CB5D77B8}" type="presParOf" srcId="{2F6CC371-B3B3-4A9C-85E3-3BFC2CB54E61}" destId="{D42D8169-B851-4B51-B3D5-1356F8381912}" srcOrd="6" destOrd="0" presId="urn:microsoft.com/office/officeart/2005/8/layout/default"/>
    <dgm:cxn modelId="{5C73E1A4-68BF-4140-8F70-49A92952F534}" type="presParOf" srcId="{2F6CC371-B3B3-4A9C-85E3-3BFC2CB54E61}" destId="{FAE957A2-858D-4C18-A78B-9A52F6EF8197}" srcOrd="7" destOrd="0" presId="urn:microsoft.com/office/officeart/2005/8/layout/default"/>
    <dgm:cxn modelId="{DBC511B9-F71F-4B5A-ADAB-620E9701FDDE}" type="presParOf" srcId="{2F6CC371-B3B3-4A9C-85E3-3BFC2CB54E61}" destId="{51F12005-98FF-404C-819C-F69299A5C0AC}" srcOrd="8" destOrd="0" presId="urn:microsoft.com/office/officeart/2005/8/layout/default"/>
    <dgm:cxn modelId="{DE9783B3-43B3-4AEF-A736-F67531EB1FE2}" type="presParOf" srcId="{2F6CC371-B3B3-4A9C-85E3-3BFC2CB54E61}" destId="{85369755-2803-40F6-958A-51D98240EBE6}" srcOrd="9" destOrd="0" presId="urn:microsoft.com/office/officeart/2005/8/layout/default"/>
    <dgm:cxn modelId="{7978CF79-F4FC-479D-88CD-BCF3F6CB3D18}" type="presParOf" srcId="{2F6CC371-B3B3-4A9C-85E3-3BFC2CB54E61}" destId="{DADEC497-B84D-481F-AAC3-F0CC0A34D189}" srcOrd="10" destOrd="0" presId="urn:microsoft.com/office/officeart/2005/8/layout/default"/>
    <dgm:cxn modelId="{67849273-E0DD-4FD8-AF6F-5C414B74C4BA}" type="presParOf" srcId="{2F6CC371-B3B3-4A9C-85E3-3BFC2CB54E61}" destId="{7DB6B496-CA29-4D80-9907-624FA06101B6}" srcOrd="11" destOrd="0" presId="urn:microsoft.com/office/officeart/2005/8/layout/default"/>
    <dgm:cxn modelId="{6C402BB3-C7FC-41C6-A4D7-26384D31E35C}" type="presParOf" srcId="{2F6CC371-B3B3-4A9C-85E3-3BFC2CB54E61}" destId="{0A76F98E-EA33-43C0-ACF2-FA4BBC6C44D4}" srcOrd="12" destOrd="0" presId="urn:microsoft.com/office/officeart/2005/8/layout/default"/>
    <dgm:cxn modelId="{969BC24F-6D67-4022-A30A-1070FDE82E66}" type="presParOf" srcId="{2F6CC371-B3B3-4A9C-85E3-3BFC2CB54E61}" destId="{D9B03628-7620-4DED-811F-B4C57AB4B986}" srcOrd="13" destOrd="0" presId="urn:microsoft.com/office/officeart/2005/8/layout/default"/>
    <dgm:cxn modelId="{98EB769D-5986-45A6-B6C8-8A327C949BB0}" type="presParOf" srcId="{2F6CC371-B3B3-4A9C-85E3-3BFC2CB54E61}" destId="{D03D4397-10AA-4383-AD84-E81C86987D6E}" srcOrd="14" destOrd="0" presId="urn:microsoft.com/office/officeart/2005/8/layout/default"/>
    <dgm:cxn modelId="{83C7DD7F-897F-44F6-B2B4-3F69F87C2012}" type="presParOf" srcId="{2F6CC371-B3B3-4A9C-85E3-3BFC2CB54E61}" destId="{6CDB14C1-391A-4B4B-9C6B-75795EACEFD7}" srcOrd="15" destOrd="0" presId="urn:microsoft.com/office/officeart/2005/8/layout/default"/>
    <dgm:cxn modelId="{7EC0E752-30D6-45DA-A6B9-2D8B2030A401}" type="presParOf" srcId="{2F6CC371-B3B3-4A9C-85E3-3BFC2CB54E61}" destId="{3D5BFF9A-F2E5-4810-A0A1-4986DCA15797}" srcOrd="16" destOrd="0" presId="urn:microsoft.com/office/officeart/2005/8/layout/default"/>
    <dgm:cxn modelId="{20F6B375-9660-4530-8059-18AD8AEAD6F6}" type="presParOf" srcId="{2F6CC371-B3B3-4A9C-85E3-3BFC2CB54E61}" destId="{6EC1CF20-8DBE-460A-9990-76E27304A24C}" srcOrd="17" destOrd="0" presId="urn:microsoft.com/office/officeart/2005/8/layout/default"/>
    <dgm:cxn modelId="{59588A0C-D583-466B-9DC9-E2D72F7C71A5}" type="presParOf" srcId="{2F6CC371-B3B3-4A9C-85E3-3BFC2CB54E61}" destId="{575E6B8B-4145-4725-933E-19CD41E350C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039E6F-0471-49D1-9288-F229EF4F91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93BB5C-183D-492F-AD61-EE77E25470F4}">
      <dgm:prSet phldrT="[Text]"/>
      <dgm:spPr/>
      <dgm:t>
        <a:bodyPr/>
        <a:lstStyle/>
        <a:p>
          <a:r>
            <a:rPr lang="en-US" smtClean="0"/>
            <a:t>Don’t try to compete with them – join them</a:t>
          </a:r>
          <a:endParaRPr lang="en-US"/>
        </a:p>
      </dgm:t>
    </dgm:pt>
    <dgm:pt modelId="{0B782756-7A5B-4928-9572-E6E7524152EF}" type="parTrans" cxnId="{EC697030-2D25-4F63-923C-9C3DB6A8FE21}">
      <dgm:prSet/>
      <dgm:spPr/>
      <dgm:t>
        <a:bodyPr/>
        <a:lstStyle/>
        <a:p>
          <a:endParaRPr lang="en-US"/>
        </a:p>
      </dgm:t>
    </dgm:pt>
    <dgm:pt modelId="{092740E1-B631-4069-9AB8-31178CCE6FA7}" type="sibTrans" cxnId="{EC697030-2D25-4F63-923C-9C3DB6A8FE21}">
      <dgm:prSet/>
      <dgm:spPr/>
      <dgm:t>
        <a:bodyPr/>
        <a:lstStyle/>
        <a:p>
          <a:endParaRPr lang="en-US"/>
        </a:p>
      </dgm:t>
    </dgm:pt>
    <dgm:pt modelId="{774CD89F-7325-4471-BBD4-8C9062904AB6}">
      <dgm:prSet/>
      <dgm:spPr/>
      <dgm:t>
        <a:bodyPr/>
        <a:lstStyle/>
        <a:p>
          <a:r>
            <a:rPr lang="en-US" smtClean="0"/>
            <a:t>All our tools are now all based on open-source</a:t>
          </a:r>
          <a:endParaRPr lang="en-US" dirty="0" smtClean="0"/>
        </a:p>
      </dgm:t>
    </dgm:pt>
    <dgm:pt modelId="{342E874C-8A11-4372-BA7D-987ADDDB5606}" type="parTrans" cxnId="{CC9E283D-FC23-4A38-8655-B331A16DCF17}">
      <dgm:prSet/>
      <dgm:spPr/>
      <dgm:t>
        <a:bodyPr/>
        <a:lstStyle/>
        <a:p>
          <a:endParaRPr lang="en-US"/>
        </a:p>
      </dgm:t>
    </dgm:pt>
    <dgm:pt modelId="{88D655CC-8EDE-4795-AE00-BE4886E1884A}" type="sibTrans" cxnId="{CC9E283D-FC23-4A38-8655-B331A16DCF17}">
      <dgm:prSet/>
      <dgm:spPr/>
      <dgm:t>
        <a:bodyPr/>
        <a:lstStyle/>
        <a:p>
          <a:endParaRPr lang="en-US"/>
        </a:p>
      </dgm:t>
    </dgm:pt>
    <dgm:pt modelId="{0BDD3F67-26BA-478A-AFCA-83B8B66547C1}">
      <dgm:prSet/>
      <dgm:spPr/>
      <dgm:t>
        <a:bodyPr/>
        <a:lstStyle/>
        <a:p>
          <a:r>
            <a:rPr lang="en-US" smtClean="0"/>
            <a:t>Selenium, WebPageTest, PhantomJS, and many others</a:t>
          </a:r>
          <a:endParaRPr lang="en-US" dirty="0" smtClean="0"/>
        </a:p>
      </dgm:t>
    </dgm:pt>
    <dgm:pt modelId="{37258D79-2912-432F-8190-2A699FCE2E41}" type="parTrans" cxnId="{B40B8F12-748A-49FD-9DAE-75F31EFC5DE0}">
      <dgm:prSet/>
      <dgm:spPr/>
      <dgm:t>
        <a:bodyPr/>
        <a:lstStyle/>
        <a:p>
          <a:endParaRPr lang="en-US"/>
        </a:p>
      </dgm:t>
    </dgm:pt>
    <dgm:pt modelId="{7BF22C7D-6A66-4D98-AEFF-6BE80B972460}" type="sibTrans" cxnId="{B40B8F12-748A-49FD-9DAE-75F31EFC5DE0}">
      <dgm:prSet/>
      <dgm:spPr/>
      <dgm:t>
        <a:bodyPr/>
        <a:lstStyle/>
        <a:p>
          <a:endParaRPr lang="en-US"/>
        </a:p>
      </dgm:t>
    </dgm:pt>
    <dgm:pt modelId="{F7197085-6857-4317-B93D-4CC03DB06386}">
      <dgm:prSet/>
      <dgm:spPr/>
      <dgm:t>
        <a:bodyPr/>
        <a:lstStyle/>
        <a:p>
          <a:r>
            <a:rPr lang="en-US" smtClean="0"/>
            <a:t>The work involved:</a:t>
          </a:r>
          <a:endParaRPr lang="en-US" dirty="0" smtClean="0"/>
        </a:p>
      </dgm:t>
    </dgm:pt>
    <dgm:pt modelId="{737B7232-E21D-494F-9027-D00E8856E1EE}" type="parTrans" cxnId="{DD4F934A-2958-4A36-8857-0CFBD81CB9BB}">
      <dgm:prSet/>
      <dgm:spPr/>
      <dgm:t>
        <a:bodyPr/>
        <a:lstStyle/>
        <a:p>
          <a:endParaRPr lang="en-US"/>
        </a:p>
      </dgm:t>
    </dgm:pt>
    <dgm:pt modelId="{B4E66204-872F-4E9A-A32E-33781E6FEEBF}" type="sibTrans" cxnId="{DD4F934A-2958-4A36-8857-0CFBD81CB9BB}">
      <dgm:prSet/>
      <dgm:spPr/>
      <dgm:t>
        <a:bodyPr/>
        <a:lstStyle/>
        <a:p>
          <a:endParaRPr lang="en-US"/>
        </a:p>
      </dgm:t>
    </dgm:pt>
    <dgm:pt modelId="{688C9AD0-A388-406C-A257-6A3D32C945C9}">
      <dgm:prSet/>
      <dgm:spPr/>
      <dgm:t>
        <a:bodyPr/>
        <a:lstStyle/>
        <a:p>
          <a:r>
            <a:rPr lang="en-US" smtClean="0"/>
            <a:t>Streamline the LCA process</a:t>
          </a:r>
          <a:endParaRPr lang="en-US" dirty="0" smtClean="0"/>
        </a:p>
      </dgm:t>
    </dgm:pt>
    <dgm:pt modelId="{E3A57DBC-FB87-4D16-BD5C-7F3612C7B376}" type="parTrans" cxnId="{13B953DB-0155-4129-A5F6-0DA8A11AB91C}">
      <dgm:prSet/>
      <dgm:spPr/>
      <dgm:t>
        <a:bodyPr/>
        <a:lstStyle/>
        <a:p>
          <a:endParaRPr lang="en-US"/>
        </a:p>
      </dgm:t>
    </dgm:pt>
    <dgm:pt modelId="{40593F6E-AE30-4512-8CB0-0769EE57D870}" type="sibTrans" cxnId="{13B953DB-0155-4129-A5F6-0DA8A11AB91C}">
      <dgm:prSet/>
      <dgm:spPr/>
      <dgm:t>
        <a:bodyPr/>
        <a:lstStyle/>
        <a:p>
          <a:endParaRPr lang="en-US"/>
        </a:p>
      </dgm:t>
    </dgm:pt>
    <dgm:pt modelId="{505299BE-5556-4A21-B40F-2242D7E0DC2D}">
      <dgm:prSet/>
      <dgm:spPr/>
      <dgm:t>
        <a:bodyPr/>
        <a:lstStyle/>
        <a:p>
          <a:r>
            <a:rPr lang="en-US" smtClean="0"/>
            <a:t>Plumbing &amp; Stitching the tools to work on MS tech</a:t>
          </a:r>
          <a:endParaRPr lang="en-US" dirty="0" smtClean="0"/>
        </a:p>
      </dgm:t>
    </dgm:pt>
    <dgm:pt modelId="{A5937710-5ECA-4C68-99B1-CB090C255B68}" type="parTrans" cxnId="{602A9695-8CCF-42A3-BDEB-C115D26AC0E4}">
      <dgm:prSet/>
      <dgm:spPr/>
      <dgm:t>
        <a:bodyPr/>
        <a:lstStyle/>
        <a:p>
          <a:endParaRPr lang="en-US"/>
        </a:p>
      </dgm:t>
    </dgm:pt>
    <dgm:pt modelId="{A79919D9-8F51-47DF-B4CD-538923A08D34}" type="sibTrans" cxnId="{602A9695-8CCF-42A3-BDEB-C115D26AC0E4}">
      <dgm:prSet/>
      <dgm:spPr/>
      <dgm:t>
        <a:bodyPr/>
        <a:lstStyle/>
        <a:p>
          <a:endParaRPr lang="en-US"/>
        </a:p>
      </dgm:t>
    </dgm:pt>
    <dgm:pt modelId="{FF54D32F-EBBD-4249-9C18-5E4944CED6E5}" type="pres">
      <dgm:prSet presAssocID="{B4039E6F-0471-49D1-9288-F229EF4F91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FE5FEF-A497-41AB-BE60-6E4A23F955D2}" type="pres">
      <dgm:prSet presAssocID="{3E93BB5C-183D-492F-AD61-EE77E25470F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51E95-FC0C-441B-BAE6-C4E46ACD866C}" type="pres">
      <dgm:prSet presAssocID="{092740E1-B631-4069-9AB8-31178CCE6FA7}" presName="spacer" presStyleCnt="0"/>
      <dgm:spPr/>
    </dgm:pt>
    <dgm:pt modelId="{6CBCCF8F-5F30-45EC-8DEC-0602A65A1AE3}" type="pres">
      <dgm:prSet presAssocID="{774CD89F-7325-4471-BBD4-8C9062904AB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F177F-4F12-481E-9AD3-B05791FAD52F}" type="pres">
      <dgm:prSet presAssocID="{774CD89F-7325-4471-BBD4-8C9062904AB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18AE8-0A79-4385-A67B-CFDC395FE4DB}" type="pres">
      <dgm:prSet presAssocID="{F7197085-6857-4317-B93D-4CC03DB0638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93E20-32D9-4795-9C8A-812F713FCC7E}" type="pres">
      <dgm:prSet presAssocID="{F7197085-6857-4317-B93D-4CC03DB0638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3403F1-7A81-463A-9C7E-F99C8173E2B2}" type="presOf" srcId="{0BDD3F67-26BA-478A-AFCA-83B8B66547C1}" destId="{032F177F-4F12-481E-9AD3-B05791FAD52F}" srcOrd="0" destOrd="0" presId="urn:microsoft.com/office/officeart/2005/8/layout/vList2"/>
    <dgm:cxn modelId="{DD4F934A-2958-4A36-8857-0CFBD81CB9BB}" srcId="{B4039E6F-0471-49D1-9288-F229EF4F9139}" destId="{F7197085-6857-4317-B93D-4CC03DB06386}" srcOrd="2" destOrd="0" parTransId="{737B7232-E21D-494F-9027-D00E8856E1EE}" sibTransId="{B4E66204-872F-4E9A-A32E-33781E6FEEBF}"/>
    <dgm:cxn modelId="{B2351696-B5C7-466A-A000-8050B5DB839B}" type="presOf" srcId="{F7197085-6857-4317-B93D-4CC03DB06386}" destId="{3E918AE8-0A79-4385-A67B-CFDC395FE4DB}" srcOrd="0" destOrd="0" presId="urn:microsoft.com/office/officeart/2005/8/layout/vList2"/>
    <dgm:cxn modelId="{CC9E283D-FC23-4A38-8655-B331A16DCF17}" srcId="{B4039E6F-0471-49D1-9288-F229EF4F9139}" destId="{774CD89F-7325-4471-BBD4-8C9062904AB6}" srcOrd="1" destOrd="0" parTransId="{342E874C-8A11-4372-BA7D-987ADDDB5606}" sibTransId="{88D655CC-8EDE-4795-AE00-BE4886E1884A}"/>
    <dgm:cxn modelId="{B40B8F12-748A-49FD-9DAE-75F31EFC5DE0}" srcId="{774CD89F-7325-4471-BBD4-8C9062904AB6}" destId="{0BDD3F67-26BA-478A-AFCA-83B8B66547C1}" srcOrd="0" destOrd="0" parTransId="{37258D79-2912-432F-8190-2A699FCE2E41}" sibTransId="{7BF22C7D-6A66-4D98-AEFF-6BE80B972460}"/>
    <dgm:cxn modelId="{4D6FEC3E-B42C-47D4-89E6-C41892E95950}" type="presOf" srcId="{505299BE-5556-4A21-B40F-2242D7E0DC2D}" destId="{18093E20-32D9-4795-9C8A-812F713FCC7E}" srcOrd="0" destOrd="1" presId="urn:microsoft.com/office/officeart/2005/8/layout/vList2"/>
    <dgm:cxn modelId="{602A9695-8CCF-42A3-BDEB-C115D26AC0E4}" srcId="{F7197085-6857-4317-B93D-4CC03DB06386}" destId="{505299BE-5556-4A21-B40F-2242D7E0DC2D}" srcOrd="1" destOrd="0" parTransId="{A5937710-5ECA-4C68-99B1-CB090C255B68}" sibTransId="{A79919D9-8F51-47DF-B4CD-538923A08D34}"/>
    <dgm:cxn modelId="{ACE198CA-DD3B-4FF6-8730-BE086EBF5842}" type="presOf" srcId="{B4039E6F-0471-49D1-9288-F229EF4F9139}" destId="{FF54D32F-EBBD-4249-9C18-5E4944CED6E5}" srcOrd="0" destOrd="0" presId="urn:microsoft.com/office/officeart/2005/8/layout/vList2"/>
    <dgm:cxn modelId="{EC697030-2D25-4F63-923C-9C3DB6A8FE21}" srcId="{B4039E6F-0471-49D1-9288-F229EF4F9139}" destId="{3E93BB5C-183D-492F-AD61-EE77E25470F4}" srcOrd="0" destOrd="0" parTransId="{0B782756-7A5B-4928-9572-E6E7524152EF}" sibTransId="{092740E1-B631-4069-9AB8-31178CCE6FA7}"/>
    <dgm:cxn modelId="{13B953DB-0155-4129-A5F6-0DA8A11AB91C}" srcId="{F7197085-6857-4317-B93D-4CC03DB06386}" destId="{688C9AD0-A388-406C-A257-6A3D32C945C9}" srcOrd="0" destOrd="0" parTransId="{E3A57DBC-FB87-4D16-BD5C-7F3612C7B376}" sibTransId="{40593F6E-AE30-4512-8CB0-0769EE57D870}"/>
    <dgm:cxn modelId="{2AA302C9-6CA1-4B62-B1E5-271C51BD712C}" type="presOf" srcId="{688C9AD0-A388-406C-A257-6A3D32C945C9}" destId="{18093E20-32D9-4795-9C8A-812F713FCC7E}" srcOrd="0" destOrd="0" presId="urn:microsoft.com/office/officeart/2005/8/layout/vList2"/>
    <dgm:cxn modelId="{03EA45D5-91F1-4FEA-ADF5-95A711FC8673}" type="presOf" srcId="{3E93BB5C-183D-492F-AD61-EE77E25470F4}" destId="{68FE5FEF-A497-41AB-BE60-6E4A23F955D2}" srcOrd="0" destOrd="0" presId="urn:microsoft.com/office/officeart/2005/8/layout/vList2"/>
    <dgm:cxn modelId="{707002C1-1DBF-4942-8ED3-F70068243293}" type="presOf" srcId="{774CD89F-7325-4471-BBD4-8C9062904AB6}" destId="{6CBCCF8F-5F30-45EC-8DEC-0602A65A1AE3}" srcOrd="0" destOrd="0" presId="urn:microsoft.com/office/officeart/2005/8/layout/vList2"/>
    <dgm:cxn modelId="{23FD4FBA-792B-40C3-A184-CD8F341EACAB}" type="presParOf" srcId="{FF54D32F-EBBD-4249-9C18-5E4944CED6E5}" destId="{68FE5FEF-A497-41AB-BE60-6E4A23F955D2}" srcOrd="0" destOrd="0" presId="urn:microsoft.com/office/officeart/2005/8/layout/vList2"/>
    <dgm:cxn modelId="{E451EA9A-0A71-42D2-A685-7D986496C78D}" type="presParOf" srcId="{FF54D32F-EBBD-4249-9C18-5E4944CED6E5}" destId="{7FE51E95-FC0C-441B-BAE6-C4E46ACD866C}" srcOrd="1" destOrd="0" presId="urn:microsoft.com/office/officeart/2005/8/layout/vList2"/>
    <dgm:cxn modelId="{1496FB1B-D96C-4369-8ABB-188D4284D00B}" type="presParOf" srcId="{FF54D32F-EBBD-4249-9C18-5E4944CED6E5}" destId="{6CBCCF8F-5F30-45EC-8DEC-0602A65A1AE3}" srcOrd="2" destOrd="0" presId="urn:microsoft.com/office/officeart/2005/8/layout/vList2"/>
    <dgm:cxn modelId="{8A724684-CD02-45F9-B919-AF49DDB72809}" type="presParOf" srcId="{FF54D32F-EBBD-4249-9C18-5E4944CED6E5}" destId="{032F177F-4F12-481E-9AD3-B05791FAD52F}" srcOrd="3" destOrd="0" presId="urn:microsoft.com/office/officeart/2005/8/layout/vList2"/>
    <dgm:cxn modelId="{22EB600B-387B-41D9-8572-69852C47BF84}" type="presParOf" srcId="{FF54D32F-EBBD-4249-9C18-5E4944CED6E5}" destId="{3E918AE8-0A79-4385-A67B-CFDC395FE4DB}" srcOrd="4" destOrd="0" presId="urn:microsoft.com/office/officeart/2005/8/layout/vList2"/>
    <dgm:cxn modelId="{570925AE-8421-4CF7-ACD2-6148E834CF17}" type="presParOf" srcId="{FF54D32F-EBBD-4249-9C18-5E4944CED6E5}" destId="{18093E20-32D9-4795-9C8A-812F713FCC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19C086-0D68-48AC-8D0A-CF84BDC9BAC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3A05EB-A2EB-41F4-8298-E8C2F73D58F0}">
      <dgm:prSet phldrT="[Text]"/>
      <dgm:spPr/>
      <dgm:t>
        <a:bodyPr/>
        <a:lstStyle/>
        <a:p>
          <a:r>
            <a:rPr lang="en-US" dirty="0" smtClean="0"/>
            <a:t>The problems with test environments:</a:t>
          </a:r>
          <a:endParaRPr lang="en-US" dirty="0"/>
        </a:p>
      </dgm:t>
    </dgm:pt>
    <dgm:pt modelId="{AD021443-D711-411E-ADB0-FF944FFCC6E2}" type="parTrans" cxnId="{114F4A64-D1C9-452E-BE7F-CB72C7493940}">
      <dgm:prSet/>
      <dgm:spPr/>
      <dgm:t>
        <a:bodyPr/>
        <a:lstStyle/>
        <a:p>
          <a:endParaRPr lang="en-US"/>
        </a:p>
      </dgm:t>
    </dgm:pt>
    <dgm:pt modelId="{232C8052-7C1A-4C21-8E28-8C25F7366EAA}" type="sibTrans" cxnId="{114F4A64-D1C9-452E-BE7F-CB72C7493940}">
      <dgm:prSet/>
      <dgm:spPr/>
      <dgm:t>
        <a:bodyPr/>
        <a:lstStyle/>
        <a:p>
          <a:endParaRPr lang="en-US"/>
        </a:p>
      </dgm:t>
    </dgm:pt>
    <dgm:pt modelId="{7F58B2A4-7F1D-40BB-A991-4E2907EEA2BA}">
      <dgm:prSet/>
      <dgm:spPr/>
      <dgm:t>
        <a:bodyPr/>
        <a:lstStyle/>
        <a:p>
          <a:r>
            <a:rPr lang="en-US" smtClean="0"/>
            <a:t>Maintenance</a:t>
          </a:r>
          <a:endParaRPr lang="en-US" dirty="0" smtClean="0"/>
        </a:p>
      </dgm:t>
    </dgm:pt>
    <dgm:pt modelId="{5355C318-B268-4C27-BF50-2A9409ACD2FC}" type="parTrans" cxnId="{FE073E3C-531A-4D0B-AA8D-DDE910FC0A89}">
      <dgm:prSet/>
      <dgm:spPr/>
      <dgm:t>
        <a:bodyPr/>
        <a:lstStyle/>
        <a:p>
          <a:endParaRPr lang="en-US"/>
        </a:p>
      </dgm:t>
    </dgm:pt>
    <dgm:pt modelId="{6C791F47-1E38-4B7E-BA19-A4D7A82985FE}" type="sibTrans" cxnId="{FE073E3C-531A-4D0B-AA8D-DDE910FC0A89}">
      <dgm:prSet/>
      <dgm:spPr/>
      <dgm:t>
        <a:bodyPr/>
        <a:lstStyle/>
        <a:p>
          <a:endParaRPr lang="en-US"/>
        </a:p>
      </dgm:t>
    </dgm:pt>
    <dgm:pt modelId="{46A6268B-422F-40F1-982B-B19B4A38163F}">
      <dgm:prSet/>
      <dgm:spPr/>
      <dgm:t>
        <a:bodyPr/>
        <a:lstStyle/>
        <a:p>
          <a:r>
            <a:rPr lang="en-US" smtClean="0"/>
            <a:t>Not representative</a:t>
          </a:r>
          <a:endParaRPr lang="en-US" dirty="0" smtClean="0"/>
        </a:p>
      </dgm:t>
    </dgm:pt>
    <dgm:pt modelId="{D8E38101-1BCB-4878-A29B-65BDE7E6AB5E}" type="parTrans" cxnId="{84567085-9237-41C0-BDA5-3627FC8B6088}">
      <dgm:prSet/>
      <dgm:spPr/>
      <dgm:t>
        <a:bodyPr/>
        <a:lstStyle/>
        <a:p>
          <a:endParaRPr lang="en-US"/>
        </a:p>
      </dgm:t>
    </dgm:pt>
    <dgm:pt modelId="{8C7B1326-1C3D-455F-9ABE-B78153B016E2}" type="sibTrans" cxnId="{84567085-9237-41C0-BDA5-3627FC8B6088}">
      <dgm:prSet/>
      <dgm:spPr/>
      <dgm:t>
        <a:bodyPr/>
        <a:lstStyle/>
        <a:p>
          <a:endParaRPr lang="en-US"/>
        </a:p>
      </dgm:t>
    </dgm:pt>
    <dgm:pt modelId="{5E98C106-9142-4773-A632-F24BEEE9D99D}">
      <dgm:prSet/>
      <dgm:spPr/>
      <dgm:t>
        <a:bodyPr/>
        <a:lstStyle/>
        <a:p>
          <a:r>
            <a:rPr lang="en-US" smtClean="0"/>
            <a:t>Infinite catch-up game</a:t>
          </a:r>
          <a:endParaRPr lang="en-US" dirty="0" smtClean="0"/>
        </a:p>
      </dgm:t>
    </dgm:pt>
    <dgm:pt modelId="{F922D42A-488C-4297-9B40-7A3C08D3A191}" type="parTrans" cxnId="{24C8FE37-7C85-41A3-960F-ED3E9404F84C}">
      <dgm:prSet/>
      <dgm:spPr/>
      <dgm:t>
        <a:bodyPr/>
        <a:lstStyle/>
        <a:p>
          <a:endParaRPr lang="en-US"/>
        </a:p>
      </dgm:t>
    </dgm:pt>
    <dgm:pt modelId="{C8ED0B76-1E34-4704-A35F-F082E050FEF6}" type="sibTrans" cxnId="{24C8FE37-7C85-41A3-960F-ED3E9404F84C}">
      <dgm:prSet/>
      <dgm:spPr/>
      <dgm:t>
        <a:bodyPr/>
        <a:lstStyle/>
        <a:p>
          <a:endParaRPr lang="en-US"/>
        </a:p>
      </dgm:t>
    </dgm:pt>
    <dgm:pt modelId="{E29268BA-ECCA-4F64-8915-5BC7D601B0C6}">
      <dgm:prSet/>
      <dgm:spPr/>
      <dgm:t>
        <a:bodyPr/>
        <a:lstStyle/>
        <a:p>
          <a:r>
            <a:rPr lang="en-US" smtClean="0"/>
            <a:t>Use an “invisible” PROD environment</a:t>
          </a:r>
          <a:endParaRPr lang="en-US" dirty="0" smtClean="0"/>
        </a:p>
      </dgm:t>
    </dgm:pt>
    <dgm:pt modelId="{CEEB795B-2F85-4A25-9E49-E806308683D5}" type="parTrans" cxnId="{51A6501A-5D26-43CD-9FC8-BAC4A7ECAAAA}">
      <dgm:prSet/>
      <dgm:spPr/>
      <dgm:t>
        <a:bodyPr/>
        <a:lstStyle/>
        <a:p>
          <a:endParaRPr lang="en-US"/>
        </a:p>
      </dgm:t>
    </dgm:pt>
    <dgm:pt modelId="{7F86C3C0-8521-4E5B-BB53-10AB183F6F33}" type="sibTrans" cxnId="{51A6501A-5D26-43CD-9FC8-BAC4A7ECAAAA}">
      <dgm:prSet/>
      <dgm:spPr/>
      <dgm:t>
        <a:bodyPr/>
        <a:lstStyle/>
        <a:p>
          <a:endParaRPr lang="en-US"/>
        </a:p>
      </dgm:t>
    </dgm:pt>
    <dgm:pt modelId="{977316D0-6553-48D6-8FC2-230B30C1BB30}">
      <dgm:prSet/>
      <dgm:spPr/>
      <dgm:t>
        <a:bodyPr/>
        <a:lstStyle/>
        <a:p>
          <a:r>
            <a:rPr lang="en-US" smtClean="0"/>
            <a:t>Behind a non-rotate flight</a:t>
          </a:r>
          <a:endParaRPr lang="en-US" dirty="0" smtClean="0"/>
        </a:p>
      </dgm:t>
    </dgm:pt>
    <dgm:pt modelId="{34E45CD9-F145-4A89-9546-EF51A309AF53}" type="parTrans" cxnId="{E6DDC0D2-AD9B-4F8E-BFDD-BB15361700AF}">
      <dgm:prSet/>
      <dgm:spPr/>
      <dgm:t>
        <a:bodyPr/>
        <a:lstStyle/>
        <a:p>
          <a:endParaRPr lang="en-US"/>
        </a:p>
      </dgm:t>
    </dgm:pt>
    <dgm:pt modelId="{EDDB1B67-C29F-4DF3-9D9C-A2D331E58670}" type="sibTrans" cxnId="{E6DDC0D2-AD9B-4F8E-BFDD-BB15361700AF}">
      <dgm:prSet/>
      <dgm:spPr/>
      <dgm:t>
        <a:bodyPr/>
        <a:lstStyle/>
        <a:p>
          <a:endParaRPr lang="en-US"/>
        </a:p>
      </dgm:t>
    </dgm:pt>
    <dgm:pt modelId="{0EAEA070-6C48-47C5-9004-B240053C26B0}">
      <dgm:prSet/>
      <dgm:spPr/>
      <dgm:t>
        <a:bodyPr/>
        <a:lstStyle/>
        <a:p>
          <a:r>
            <a:rPr lang="en-US" smtClean="0"/>
            <a:t>Behind a VIP that can’t be accessed from outside corpnet</a:t>
          </a:r>
          <a:endParaRPr lang="en-US" dirty="0" smtClean="0"/>
        </a:p>
      </dgm:t>
    </dgm:pt>
    <dgm:pt modelId="{3D7B75BC-6215-4EE9-A74F-E48F3670746A}" type="parTrans" cxnId="{A5000F5C-CCED-49F8-B85D-BA9F63224A62}">
      <dgm:prSet/>
      <dgm:spPr/>
      <dgm:t>
        <a:bodyPr/>
        <a:lstStyle/>
        <a:p>
          <a:endParaRPr lang="en-US"/>
        </a:p>
      </dgm:t>
    </dgm:pt>
    <dgm:pt modelId="{AD9D5BBD-33FB-45DF-A372-6EF69419FA11}" type="sibTrans" cxnId="{A5000F5C-CCED-49F8-B85D-BA9F63224A62}">
      <dgm:prSet/>
      <dgm:spPr/>
      <dgm:t>
        <a:bodyPr/>
        <a:lstStyle/>
        <a:p>
          <a:endParaRPr lang="en-US"/>
        </a:p>
      </dgm:t>
    </dgm:pt>
    <dgm:pt modelId="{078F771B-9003-4214-B624-A5835DA5209E}">
      <dgm:prSet/>
      <dgm:spPr/>
      <dgm:t>
        <a:bodyPr/>
        <a:lstStyle/>
        <a:p>
          <a:r>
            <a:rPr lang="en-US" smtClean="0"/>
            <a:t>Look at issue patterns in PROD</a:t>
          </a:r>
          <a:endParaRPr lang="en-US" dirty="0" smtClean="0"/>
        </a:p>
      </dgm:t>
    </dgm:pt>
    <dgm:pt modelId="{0A6E4AFD-590F-41C5-8B29-1EBEF22BF8E4}" type="parTrans" cxnId="{A174CF4F-A585-41A6-9C74-74BED16DB57A}">
      <dgm:prSet/>
      <dgm:spPr/>
      <dgm:t>
        <a:bodyPr/>
        <a:lstStyle/>
        <a:p>
          <a:endParaRPr lang="en-US"/>
        </a:p>
      </dgm:t>
    </dgm:pt>
    <dgm:pt modelId="{49406315-A990-4A5E-97F8-4C0AC40E26D8}" type="sibTrans" cxnId="{A174CF4F-A585-41A6-9C74-74BED16DB57A}">
      <dgm:prSet/>
      <dgm:spPr/>
      <dgm:t>
        <a:bodyPr/>
        <a:lstStyle/>
        <a:p>
          <a:endParaRPr lang="en-US"/>
        </a:p>
      </dgm:t>
    </dgm:pt>
    <dgm:pt modelId="{63CD2D11-13E5-4429-B1C0-771CF5650736}">
      <dgm:prSet/>
      <dgm:spPr/>
      <dgm:t>
        <a:bodyPr/>
        <a:lstStyle/>
        <a:p>
          <a:r>
            <a:rPr lang="en-US" smtClean="0"/>
            <a:t>What about destructive tests?</a:t>
          </a:r>
          <a:endParaRPr lang="en-US" dirty="0" smtClean="0"/>
        </a:p>
      </dgm:t>
    </dgm:pt>
    <dgm:pt modelId="{AD52CD50-39BA-4F64-8A6E-4BD1FCCACDDB}" type="parTrans" cxnId="{09823CE4-5FB5-4B1D-B35E-99E791DF092D}">
      <dgm:prSet/>
      <dgm:spPr/>
      <dgm:t>
        <a:bodyPr/>
        <a:lstStyle/>
        <a:p>
          <a:endParaRPr lang="en-US"/>
        </a:p>
      </dgm:t>
    </dgm:pt>
    <dgm:pt modelId="{4D4C6029-3F9A-4F15-9D50-E2C98BBF26D9}" type="sibTrans" cxnId="{09823CE4-5FB5-4B1D-B35E-99E791DF092D}">
      <dgm:prSet/>
      <dgm:spPr/>
      <dgm:t>
        <a:bodyPr/>
        <a:lstStyle/>
        <a:p>
          <a:endParaRPr lang="en-US"/>
        </a:p>
      </dgm:t>
    </dgm:pt>
    <dgm:pt modelId="{B0BE3676-A212-4466-9E18-126F27108431}">
      <dgm:prSet/>
      <dgm:spPr/>
      <dgm:t>
        <a:bodyPr/>
        <a:lstStyle/>
        <a:p>
          <a:r>
            <a:rPr lang="en-US" smtClean="0"/>
            <a:t>Do it in PROD! Failovers/Load/Switch off the power to a DC</a:t>
          </a:r>
          <a:endParaRPr lang="en-US" dirty="0" smtClean="0"/>
        </a:p>
      </dgm:t>
    </dgm:pt>
    <dgm:pt modelId="{EA3B675B-7306-4921-8D92-64F30073421D}" type="parTrans" cxnId="{75D6E597-2AF2-4013-87D4-6E3151B6E622}">
      <dgm:prSet/>
      <dgm:spPr/>
      <dgm:t>
        <a:bodyPr/>
        <a:lstStyle/>
        <a:p>
          <a:endParaRPr lang="en-US"/>
        </a:p>
      </dgm:t>
    </dgm:pt>
    <dgm:pt modelId="{CE46E84F-F5A6-4E5D-A363-6CD10D2CFB64}" type="sibTrans" cxnId="{75D6E597-2AF2-4013-87D4-6E3151B6E622}">
      <dgm:prSet/>
      <dgm:spPr/>
      <dgm:t>
        <a:bodyPr/>
        <a:lstStyle/>
        <a:p>
          <a:endParaRPr lang="en-US"/>
        </a:p>
      </dgm:t>
    </dgm:pt>
    <dgm:pt modelId="{C706BB5F-9998-4DB9-BD7C-2319053D640D}">
      <dgm:prSet/>
      <dgm:spPr/>
      <dgm:t>
        <a:bodyPr/>
        <a:lstStyle/>
        <a:p>
          <a:r>
            <a:rPr lang="en-US" dirty="0" smtClean="0"/>
            <a:t>Better found by you than by someone else!</a:t>
          </a:r>
        </a:p>
      </dgm:t>
    </dgm:pt>
    <dgm:pt modelId="{3A864BE5-549B-4966-AE28-15326FF0BBE9}" type="parTrans" cxnId="{CEC3E465-6468-4FDC-901C-7FD65895A082}">
      <dgm:prSet/>
      <dgm:spPr/>
      <dgm:t>
        <a:bodyPr/>
        <a:lstStyle/>
        <a:p>
          <a:endParaRPr lang="en-US"/>
        </a:p>
      </dgm:t>
    </dgm:pt>
    <dgm:pt modelId="{2CAEEC06-7BBE-4159-8CCA-E3A186E00235}" type="sibTrans" cxnId="{CEC3E465-6468-4FDC-901C-7FD65895A082}">
      <dgm:prSet/>
      <dgm:spPr/>
      <dgm:t>
        <a:bodyPr/>
        <a:lstStyle/>
        <a:p>
          <a:endParaRPr lang="en-US"/>
        </a:p>
      </dgm:t>
    </dgm:pt>
    <dgm:pt modelId="{A60D03EB-B130-4CF8-91A2-6B216E32A159}" type="pres">
      <dgm:prSet presAssocID="{2A19C086-0D68-48AC-8D0A-CF84BDC9BA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DD764-3F31-4A86-94E3-A1653238D3A5}" type="pres">
      <dgm:prSet presAssocID="{F73A05EB-A2EB-41F4-8298-E8C2F73D58F0}" presName="linNode" presStyleCnt="0"/>
      <dgm:spPr/>
    </dgm:pt>
    <dgm:pt modelId="{14E67805-BF6A-484C-9274-5BB6B9907887}" type="pres">
      <dgm:prSet presAssocID="{F73A05EB-A2EB-41F4-8298-E8C2F73D58F0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CA8C9-D792-4347-96AA-9252573DCB46}" type="pres">
      <dgm:prSet presAssocID="{F73A05EB-A2EB-41F4-8298-E8C2F73D58F0}" presName="bracket" presStyleLbl="parChTrans1D1" presStyleIdx="0" presStyleCnt="4"/>
      <dgm:spPr/>
    </dgm:pt>
    <dgm:pt modelId="{C8B2E479-793F-48F9-8CC4-6D73BB9A68C2}" type="pres">
      <dgm:prSet presAssocID="{F73A05EB-A2EB-41F4-8298-E8C2F73D58F0}" presName="spH" presStyleCnt="0"/>
      <dgm:spPr/>
    </dgm:pt>
    <dgm:pt modelId="{A2DB34CD-3412-4C9C-967C-56A9E0907AB3}" type="pres">
      <dgm:prSet presAssocID="{F73A05EB-A2EB-41F4-8298-E8C2F73D58F0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B62EE-FB5F-4CDB-8B5C-FC0E5800C659}" type="pres">
      <dgm:prSet presAssocID="{232C8052-7C1A-4C21-8E28-8C25F7366EAA}" presName="spV" presStyleCnt="0"/>
      <dgm:spPr/>
    </dgm:pt>
    <dgm:pt modelId="{3987EA69-755A-4203-8C3F-87E5ADC83D26}" type="pres">
      <dgm:prSet presAssocID="{E29268BA-ECCA-4F64-8915-5BC7D601B0C6}" presName="linNode" presStyleCnt="0"/>
      <dgm:spPr/>
    </dgm:pt>
    <dgm:pt modelId="{A8AC70A6-F412-4B12-A1F2-001DC14199EA}" type="pres">
      <dgm:prSet presAssocID="{E29268BA-ECCA-4F64-8915-5BC7D601B0C6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74123-048E-4D37-9027-94AD3FBBE583}" type="pres">
      <dgm:prSet presAssocID="{E29268BA-ECCA-4F64-8915-5BC7D601B0C6}" presName="bracket" presStyleLbl="parChTrans1D1" presStyleIdx="1" presStyleCnt="4"/>
      <dgm:spPr/>
    </dgm:pt>
    <dgm:pt modelId="{FEFD8831-BF9B-4935-B6BF-A7ACFF967AB4}" type="pres">
      <dgm:prSet presAssocID="{E29268BA-ECCA-4F64-8915-5BC7D601B0C6}" presName="spH" presStyleCnt="0"/>
      <dgm:spPr/>
    </dgm:pt>
    <dgm:pt modelId="{28D91ABF-F2AD-4E53-B1BF-69A55384A593}" type="pres">
      <dgm:prSet presAssocID="{E29268BA-ECCA-4F64-8915-5BC7D601B0C6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1BA35-4428-4CB6-95AF-E5F713343267}" type="pres">
      <dgm:prSet presAssocID="{7F86C3C0-8521-4E5B-BB53-10AB183F6F33}" presName="spV" presStyleCnt="0"/>
      <dgm:spPr/>
    </dgm:pt>
    <dgm:pt modelId="{AB82C157-5B95-4CE3-AE4C-7668B1BFA9D7}" type="pres">
      <dgm:prSet presAssocID="{078F771B-9003-4214-B624-A5835DA5209E}" presName="linNode" presStyleCnt="0"/>
      <dgm:spPr/>
    </dgm:pt>
    <dgm:pt modelId="{AA24F09B-FB7E-4599-973C-752D610F1B7C}" type="pres">
      <dgm:prSet presAssocID="{078F771B-9003-4214-B624-A5835DA5209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20131-42F1-4AB4-8EDE-0F84A7B28B93}" type="pres">
      <dgm:prSet presAssocID="{078F771B-9003-4214-B624-A5835DA5209E}" presName="bracket" presStyleLbl="parChTrans1D1" presStyleIdx="2" presStyleCnt="4"/>
      <dgm:spPr/>
    </dgm:pt>
    <dgm:pt modelId="{E9B194D1-F20A-428C-B68C-A9B9BB77812D}" type="pres">
      <dgm:prSet presAssocID="{078F771B-9003-4214-B624-A5835DA5209E}" presName="spH" presStyleCnt="0"/>
      <dgm:spPr/>
    </dgm:pt>
    <dgm:pt modelId="{C986B819-35A9-4D84-B6F7-584ECF02786D}" type="pres">
      <dgm:prSet presAssocID="{49406315-A990-4A5E-97F8-4C0AC40E26D8}" presName="spV" presStyleCnt="0"/>
      <dgm:spPr/>
    </dgm:pt>
    <dgm:pt modelId="{5FF5B4D8-1023-421D-81A4-FDC007C2027E}" type="pres">
      <dgm:prSet presAssocID="{63CD2D11-13E5-4429-B1C0-771CF5650736}" presName="linNode" presStyleCnt="0"/>
      <dgm:spPr/>
    </dgm:pt>
    <dgm:pt modelId="{8FBDCA87-02B0-461D-8787-DD716CF526C8}" type="pres">
      <dgm:prSet presAssocID="{63CD2D11-13E5-4429-B1C0-771CF565073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D47D5-F045-4DA1-A1ED-3C423A095DB6}" type="pres">
      <dgm:prSet presAssocID="{63CD2D11-13E5-4429-B1C0-771CF5650736}" presName="bracket" presStyleLbl="parChTrans1D1" presStyleIdx="3" presStyleCnt="4"/>
      <dgm:spPr/>
    </dgm:pt>
    <dgm:pt modelId="{D27816D6-0A19-465C-8CEC-35E16C5AE5B9}" type="pres">
      <dgm:prSet presAssocID="{63CD2D11-13E5-4429-B1C0-771CF5650736}" presName="spH" presStyleCnt="0"/>
      <dgm:spPr/>
    </dgm:pt>
    <dgm:pt modelId="{4B29D47A-7F6A-4540-BAC4-5EC0D65215C7}" type="pres">
      <dgm:prSet presAssocID="{63CD2D11-13E5-4429-B1C0-771CF5650736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A6501A-5D26-43CD-9FC8-BAC4A7ECAAAA}" srcId="{2A19C086-0D68-48AC-8D0A-CF84BDC9BAC1}" destId="{E29268BA-ECCA-4F64-8915-5BC7D601B0C6}" srcOrd="1" destOrd="0" parTransId="{CEEB795B-2F85-4A25-9E49-E806308683D5}" sibTransId="{7F86C3C0-8521-4E5B-BB53-10AB183F6F33}"/>
    <dgm:cxn modelId="{CEC3E465-6468-4FDC-901C-7FD65895A082}" srcId="{63CD2D11-13E5-4429-B1C0-771CF5650736}" destId="{C706BB5F-9998-4DB9-BD7C-2319053D640D}" srcOrd="1" destOrd="0" parTransId="{3A864BE5-549B-4966-AE28-15326FF0BBE9}" sibTransId="{2CAEEC06-7BBE-4159-8CCA-E3A186E00235}"/>
    <dgm:cxn modelId="{8136C16A-397A-4602-BFE0-82C8DABD8E07}" type="presOf" srcId="{46A6268B-422F-40F1-982B-B19B4A38163F}" destId="{A2DB34CD-3412-4C9C-967C-56A9E0907AB3}" srcOrd="0" destOrd="1" presId="urn:diagrams.loki3.com/BracketList"/>
    <dgm:cxn modelId="{7EBC9353-E9BD-4F20-ABBE-4F635F8AA7F9}" type="presOf" srcId="{F73A05EB-A2EB-41F4-8298-E8C2F73D58F0}" destId="{14E67805-BF6A-484C-9274-5BB6B9907887}" srcOrd="0" destOrd="0" presId="urn:diagrams.loki3.com/BracketList"/>
    <dgm:cxn modelId="{01A02DE8-68E5-4172-9399-CFA465CE72F2}" type="presOf" srcId="{977316D0-6553-48D6-8FC2-230B30C1BB30}" destId="{28D91ABF-F2AD-4E53-B1BF-69A55384A593}" srcOrd="0" destOrd="0" presId="urn:diagrams.loki3.com/BracketList"/>
    <dgm:cxn modelId="{84567085-9237-41C0-BDA5-3627FC8B6088}" srcId="{F73A05EB-A2EB-41F4-8298-E8C2F73D58F0}" destId="{46A6268B-422F-40F1-982B-B19B4A38163F}" srcOrd="1" destOrd="0" parTransId="{D8E38101-1BCB-4878-A29B-65BDE7E6AB5E}" sibTransId="{8C7B1326-1C3D-455F-9ABE-B78153B016E2}"/>
    <dgm:cxn modelId="{A5000F5C-CCED-49F8-B85D-BA9F63224A62}" srcId="{E29268BA-ECCA-4F64-8915-5BC7D601B0C6}" destId="{0EAEA070-6C48-47C5-9004-B240053C26B0}" srcOrd="1" destOrd="0" parTransId="{3D7B75BC-6215-4EE9-A74F-E48F3670746A}" sibTransId="{AD9D5BBD-33FB-45DF-A372-6EF69419FA11}"/>
    <dgm:cxn modelId="{FE073E3C-531A-4D0B-AA8D-DDE910FC0A89}" srcId="{F73A05EB-A2EB-41F4-8298-E8C2F73D58F0}" destId="{7F58B2A4-7F1D-40BB-A991-4E2907EEA2BA}" srcOrd="0" destOrd="0" parTransId="{5355C318-B268-4C27-BF50-2A9409ACD2FC}" sibTransId="{6C791F47-1E38-4B7E-BA19-A4D7A82985FE}"/>
    <dgm:cxn modelId="{AF324A16-6769-4B36-8860-A837CD3A18C4}" type="presOf" srcId="{078F771B-9003-4214-B624-A5835DA5209E}" destId="{AA24F09B-FB7E-4599-973C-752D610F1B7C}" srcOrd="0" destOrd="0" presId="urn:diagrams.loki3.com/BracketList"/>
    <dgm:cxn modelId="{6E4DD09C-17BC-4C45-A32C-DCC7DCC4761F}" type="presOf" srcId="{0EAEA070-6C48-47C5-9004-B240053C26B0}" destId="{28D91ABF-F2AD-4E53-B1BF-69A55384A593}" srcOrd="0" destOrd="1" presId="urn:diagrams.loki3.com/BracketList"/>
    <dgm:cxn modelId="{72DF9906-B0E5-4305-B5DB-606D5B1DCAD7}" type="presOf" srcId="{5E98C106-9142-4773-A632-F24BEEE9D99D}" destId="{A2DB34CD-3412-4C9C-967C-56A9E0907AB3}" srcOrd="0" destOrd="2" presId="urn:diagrams.loki3.com/BracketList"/>
    <dgm:cxn modelId="{09823CE4-5FB5-4B1D-B35E-99E791DF092D}" srcId="{2A19C086-0D68-48AC-8D0A-CF84BDC9BAC1}" destId="{63CD2D11-13E5-4429-B1C0-771CF5650736}" srcOrd="3" destOrd="0" parTransId="{AD52CD50-39BA-4F64-8A6E-4BD1FCCACDDB}" sibTransId="{4D4C6029-3F9A-4F15-9D50-E2C98BBF26D9}"/>
    <dgm:cxn modelId="{A4FF5D5F-5BB4-49D3-BE52-FFB0304F346F}" type="presOf" srcId="{E29268BA-ECCA-4F64-8915-5BC7D601B0C6}" destId="{A8AC70A6-F412-4B12-A1F2-001DC14199EA}" srcOrd="0" destOrd="0" presId="urn:diagrams.loki3.com/BracketList"/>
    <dgm:cxn modelId="{75D6E597-2AF2-4013-87D4-6E3151B6E622}" srcId="{63CD2D11-13E5-4429-B1C0-771CF5650736}" destId="{B0BE3676-A212-4466-9E18-126F27108431}" srcOrd="0" destOrd="0" parTransId="{EA3B675B-7306-4921-8D92-64F30073421D}" sibTransId="{CE46E84F-F5A6-4E5D-A363-6CD10D2CFB64}"/>
    <dgm:cxn modelId="{ADAC3917-8235-4406-8C62-26368608B4D7}" type="presOf" srcId="{2A19C086-0D68-48AC-8D0A-CF84BDC9BAC1}" destId="{A60D03EB-B130-4CF8-91A2-6B216E32A159}" srcOrd="0" destOrd="0" presId="urn:diagrams.loki3.com/BracketList"/>
    <dgm:cxn modelId="{114F4A64-D1C9-452E-BE7F-CB72C7493940}" srcId="{2A19C086-0D68-48AC-8D0A-CF84BDC9BAC1}" destId="{F73A05EB-A2EB-41F4-8298-E8C2F73D58F0}" srcOrd="0" destOrd="0" parTransId="{AD021443-D711-411E-ADB0-FF944FFCC6E2}" sibTransId="{232C8052-7C1A-4C21-8E28-8C25F7366EAA}"/>
    <dgm:cxn modelId="{24C8FE37-7C85-41A3-960F-ED3E9404F84C}" srcId="{F73A05EB-A2EB-41F4-8298-E8C2F73D58F0}" destId="{5E98C106-9142-4773-A632-F24BEEE9D99D}" srcOrd="2" destOrd="0" parTransId="{F922D42A-488C-4297-9B40-7A3C08D3A191}" sibTransId="{C8ED0B76-1E34-4704-A35F-F082E050FEF6}"/>
    <dgm:cxn modelId="{E6DDC0D2-AD9B-4F8E-BFDD-BB15361700AF}" srcId="{E29268BA-ECCA-4F64-8915-5BC7D601B0C6}" destId="{977316D0-6553-48D6-8FC2-230B30C1BB30}" srcOrd="0" destOrd="0" parTransId="{34E45CD9-F145-4A89-9546-EF51A309AF53}" sibTransId="{EDDB1B67-C29F-4DF3-9D9C-A2D331E58670}"/>
    <dgm:cxn modelId="{9CE00452-6B7F-4624-9A3E-17D782EED94E}" type="presOf" srcId="{B0BE3676-A212-4466-9E18-126F27108431}" destId="{4B29D47A-7F6A-4540-BAC4-5EC0D65215C7}" srcOrd="0" destOrd="0" presId="urn:diagrams.loki3.com/BracketList"/>
    <dgm:cxn modelId="{FBBADC19-9EC9-4A87-AED7-CD3C8A3D7F67}" type="presOf" srcId="{C706BB5F-9998-4DB9-BD7C-2319053D640D}" destId="{4B29D47A-7F6A-4540-BAC4-5EC0D65215C7}" srcOrd="0" destOrd="1" presId="urn:diagrams.loki3.com/BracketList"/>
    <dgm:cxn modelId="{7262E3CC-50AD-4CA0-A6BD-F5D60944F159}" type="presOf" srcId="{7F58B2A4-7F1D-40BB-A991-4E2907EEA2BA}" destId="{A2DB34CD-3412-4C9C-967C-56A9E0907AB3}" srcOrd="0" destOrd="0" presId="urn:diagrams.loki3.com/BracketList"/>
    <dgm:cxn modelId="{A174CF4F-A585-41A6-9C74-74BED16DB57A}" srcId="{2A19C086-0D68-48AC-8D0A-CF84BDC9BAC1}" destId="{078F771B-9003-4214-B624-A5835DA5209E}" srcOrd="2" destOrd="0" parTransId="{0A6E4AFD-590F-41C5-8B29-1EBEF22BF8E4}" sibTransId="{49406315-A990-4A5E-97F8-4C0AC40E26D8}"/>
    <dgm:cxn modelId="{DC6557A1-09EF-4835-908F-BAF4698369F2}" type="presOf" srcId="{63CD2D11-13E5-4429-B1C0-771CF5650736}" destId="{8FBDCA87-02B0-461D-8787-DD716CF526C8}" srcOrd="0" destOrd="0" presId="urn:diagrams.loki3.com/BracketList"/>
    <dgm:cxn modelId="{5387007E-3EE4-4631-AB01-93AD35EC3696}" type="presParOf" srcId="{A60D03EB-B130-4CF8-91A2-6B216E32A159}" destId="{C68DD764-3F31-4A86-94E3-A1653238D3A5}" srcOrd="0" destOrd="0" presId="urn:diagrams.loki3.com/BracketList"/>
    <dgm:cxn modelId="{EC05FE54-F957-43E1-AB8C-E10A2D6D30CC}" type="presParOf" srcId="{C68DD764-3F31-4A86-94E3-A1653238D3A5}" destId="{14E67805-BF6A-484C-9274-5BB6B9907887}" srcOrd="0" destOrd="0" presId="urn:diagrams.loki3.com/BracketList"/>
    <dgm:cxn modelId="{6DB4A8B7-E69D-489B-85C0-DA60E65AAFAE}" type="presParOf" srcId="{C68DD764-3F31-4A86-94E3-A1653238D3A5}" destId="{B12CA8C9-D792-4347-96AA-9252573DCB46}" srcOrd="1" destOrd="0" presId="urn:diagrams.loki3.com/BracketList"/>
    <dgm:cxn modelId="{FC7DBC49-0702-4745-BF71-16AFDEB2A89E}" type="presParOf" srcId="{C68DD764-3F31-4A86-94E3-A1653238D3A5}" destId="{C8B2E479-793F-48F9-8CC4-6D73BB9A68C2}" srcOrd="2" destOrd="0" presId="urn:diagrams.loki3.com/BracketList"/>
    <dgm:cxn modelId="{12A6DAD8-BC80-4BB2-A111-1B9EBFDF40CE}" type="presParOf" srcId="{C68DD764-3F31-4A86-94E3-A1653238D3A5}" destId="{A2DB34CD-3412-4C9C-967C-56A9E0907AB3}" srcOrd="3" destOrd="0" presId="urn:diagrams.loki3.com/BracketList"/>
    <dgm:cxn modelId="{67E1A599-ECE4-4EA4-8A6D-1F42EEFCD41D}" type="presParOf" srcId="{A60D03EB-B130-4CF8-91A2-6B216E32A159}" destId="{881B62EE-FB5F-4CDB-8B5C-FC0E5800C659}" srcOrd="1" destOrd="0" presId="urn:diagrams.loki3.com/BracketList"/>
    <dgm:cxn modelId="{2CBC67D8-99B7-45DA-9576-FAF9E10C3E79}" type="presParOf" srcId="{A60D03EB-B130-4CF8-91A2-6B216E32A159}" destId="{3987EA69-755A-4203-8C3F-87E5ADC83D26}" srcOrd="2" destOrd="0" presId="urn:diagrams.loki3.com/BracketList"/>
    <dgm:cxn modelId="{A1F339CD-EC50-4384-B551-37A6D0B1EB96}" type="presParOf" srcId="{3987EA69-755A-4203-8C3F-87E5ADC83D26}" destId="{A8AC70A6-F412-4B12-A1F2-001DC14199EA}" srcOrd="0" destOrd="0" presId="urn:diagrams.loki3.com/BracketList"/>
    <dgm:cxn modelId="{D9BA4154-0CF6-490F-9ED5-CF05075A8A4D}" type="presParOf" srcId="{3987EA69-755A-4203-8C3F-87E5ADC83D26}" destId="{89074123-048E-4D37-9027-94AD3FBBE583}" srcOrd="1" destOrd="0" presId="urn:diagrams.loki3.com/BracketList"/>
    <dgm:cxn modelId="{8F5FCC11-E57D-482C-88C2-014F141AAC18}" type="presParOf" srcId="{3987EA69-755A-4203-8C3F-87E5ADC83D26}" destId="{FEFD8831-BF9B-4935-B6BF-A7ACFF967AB4}" srcOrd="2" destOrd="0" presId="urn:diagrams.loki3.com/BracketList"/>
    <dgm:cxn modelId="{71EB0526-2901-475F-BE80-9525EB752E84}" type="presParOf" srcId="{3987EA69-755A-4203-8C3F-87E5ADC83D26}" destId="{28D91ABF-F2AD-4E53-B1BF-69A55384A593}" srcOrd="3" destOrd="0" presId="urn:diagrams.loki3.com/BracketList"/>
    <dgm:cxn modelId="{D31E5AAF-8D6E-487A-A752-7390B2561C41}" type="presParOf" srcId="{A60D03EB-B130-4CF8-91A2-6B216E32A159}" destId="{B881BA35-4428-4CB6-95AF-E5F713343267}" srcOrd="3" destOrd="0" presId="urn:diagrams.loki3.com/BracketList"/>
    <dgm:cxn modelId="{6CC642AD-D4D4-49C6-B30D-A386EBE4D249}" type="presParOf" srcId="{A60D03EB-B130-4CF8-91A2-6B216E32A159}" destId="{AB82C157-5B95-4CE3-AE4C-7668B1BFA9D7}" srcOrd="4" destOrd="0" presId="urn:diagrams.loki3.com/BracketList"/>
    <dgm:cxn modelId="{27B371ED-BD3E-4808-88F6-EA0E6D338787}" type="presParOf" srcId="{AB82C157-5B95-4CE3-AE4C-7668B1BFA9D7}" destId="{AA24F09B-FB7E-4599-973C-752D610F1B7C}" srcOrd="0" destOrd="0" presId="urn:diagrams.loki3.com/BracketList"/>
    <dgm:cxn modelId="{8B223D5D-1B95-4499-9CB9-AB4184DE76E2}" type="presParOf" srcId="{AB82C157-5B95-4CE3-AE4C-7668B1BFA9D7}" destId="{31620131-42F1-4AB4-8EDE-0F84A7B28B93}" srcOrd="1" destOrd="0" presId="urn:diagrams.loki3.com/BracketList"/>
    <dgm:cxn modelId="{74209411-C0A1-494D-90CA-6763270D1B77}" type="presParOf" srcId="{AB82C157-5B95-4CE3-AE4C-7668B1BFA9D7}" destId="{E9B194D1-F20A-428C-B68C-A9B9BB77812D}" srcOrd="2" destOrd="0" presId="urn:diagrams.loki3.com/BracketList"/>
    <dgm:cxn modelId="{10D11883-7F4A-4C05-928D-A5302EE56B55}" type="presParOf" srcId="{A60D03EB-B130-4CF8-91A2-6B216E32A159}" destId="{C986B819-35A9-4D84-B6F7-584ECF02786D}" srcOrd="5" destOrd="0" presId="urn:diagrams.loki3.com/BracketList"/>
    <dgm:cxn modelId="{4669661E-BF71-4150-AD39-B36FC9DF2AB1}" type="presParOf" srcId="{A60D03EB-B130-4CF8-91A2-6B216E32A159}" destId="{5FF5B4D8-1023-421D-81A4-FDC007C2027E}" srcOrd="6" destOrd="0" presId="urn:diagrams.loki3.com/BracketList"/>
    <dgm:cxn modelId="{A8D684B2-A490-4238-BB3C-87CC66FECA18}" type="presParOf" srcId="{5FF5B4D8-1023-421D-81A4-FDC007C2027E}" destId="{8FBDCA87-02B0-461D-8787-DD716CF526C8}" srcOrd="0" destOrd="0" presId="urn:diagrams.loki3.com/BracketList"/>
    <dgm:cxn modelId="{7B986C2B-42FA-4E28-A18B-1185C978EE80}" type="presParOf" srcId="{5FF5B4D8-1023-421D-81A4-FDC007C2027E}" destId="{6CBD47D5-F045-4DA1-A1ED-3C423A095DB6}" srcOrd="1" destOrd="0" presId="urn:diagrams.loki3.com/BracketList"/>
    <dgm:cxn modelId="{D305E53E-16F4-4FE9-8F6D-695ECE56F6CF}" type="presParOf" srcId="{5FF5B4D8-1023-421D-81A4-FDC007C2027E}" destId="{D27816D6-0A19-465C-8CEC-35E16C5AE5B9}" srcOrd="2" destOrd="0" presId="urn:diagrams.loki3.com/BracketList"/>
    <dgm:cxn modelId="{12F3B81C-14E4-4C0F-9C48-BE75828D9C2C}" type="presParOf" srcId="{5FF5B4D8-1023-421D-81A4-FDC007C2027E}" destId="{4B29D47A-7F6A-4540-BAC4-5EC0D65215C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B35E2A-5948-438D-97B0-C8A0164E10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A0D21-EB5A-4EE9-A065-FC8E765CF70C}">
      <dgm:prSet phldrT="[Text]"/>
      <dgm:spPr/>
      <dgm:t>
        <a:bodyPr/>
        <a:lstStyle/>
        <a:p>
          <a:r>
            <a:rPr lang="en-US" dirty="0" smtClean="0"/>
            <a:t>xPing: our version of Gomez/Keynote:</a:t>
          </a:r>
          <a:endParaRPr lang="en-US" dirty="0"/>
        </a:p>
      </dgm:t>
    </dgm:pt>
    <dgm:pt modelId="{5CBF682D-2935-466A-9890-4B7500396C8D}" type="parTrans" cxnId="{DC04B7E0-1341-4BD0-87BE-2EF513934E2B}">
      <dgm:prSet/>
      <dgm:spPr/>
      <dgm:t>
        <a:bodyPr/>
        <a:lstStyle/>
        <a:p>
          <a:endParaRPr lang="en-US"/>
        </a:p>
      </dgm:t>
    </dgm:pt>
    <dgm:pt modelId="{2F70CD0F-BD5D-466E-88D2-974FCB3B3079}" type="sibTrans" cxnId="{DC04B7E0-1341-4BD0-87BE-2EF513934E2B}">
      <dgm:prSet/>
      <dgm:spPr/>
      <dgm:t>
        <a:bodyPr/>
        <a:lstStyle/>
        <a:p>
          <a:endParaRPr lang="en-US"/>
        </a:p>
      </dgm:t>
    </dgm:pt>
    <dgm:pt modelId="{0BAC8A49-CC77-4F15-8482-82E4E8F131BB}">
      <dgm:prSet/>
      <dgm:spPr/>
      <dgm:t>
        <a:bodyPr/>
        <a:lstStyle/>
        <a:p>
          <a:r>
            <a:rPr lang="en-US" smtClean="0"/>
            <a:t>Simple HTTP Gets</a:t>
          </a:r>
          <a:endParaRPr lang="en-US" dirty="0" smtClean="0"/>
        </a:p>
      </dgm:t>
    </dgm:pt>
    <dgm:pt modelId="{C8DB22D6-FCB3-4DCA-AC21-FE8CBA66C5B0}" type="parTrans" cxnId="{D90B6B71-6BD4-44E1-9199-C89FA7E948C6}">
      <dgm:prSet/>
      <dgm:spPr/>
      <dgm:t>
        <a:bodyPr/>
        <a:lstStyle/>
        <a:p>
          <a:endParaRPr lang="en-US"/>
        </a:p>
      </dgm:t>
    </dgm:pt>
    <dgm:pt modelId="{078CF743-C612-47A6-B6CE-B0C6F7D2048C}" type="sibTrans" cxnId="{D90B6B71-6BD4-44E1-9199-C89FA7E948C6}">
      <dgm:prSet/>
      <dgm:spPr/>
      <dgm:t>
        <a:bodyPr/>
        <a:lstStyle/>
        <a:p>
          <a:endParaRPr lang="en-US"/>
        </a:p>
      </dgm:t>
    </dgm:pt>
    <dgm:pt modelId="{0D9FE523-A241-4334-8C29-B51B8BEB3400}">
      <dgm:prSet/>
      <dgm:spPr/>
      <dgm:t>
        <a:bodyPr/>
        <a:lstStyle/>
        <a:p>
          <a:r>
            <a:rPr lang="en-US" smtClean="0"/>
            <a:t>xPing+: complex web-based scenarios using Selenium</a:t>
          </a:r>
          <a:endParaRPr lang="en-US" dirty="0" smtClean="0"/>
        </a:p>
      </dgm:t>
    </dgm:pt>
    <dgm:pt modelId="{959F0B55-9BEC-424A-AA11-AE3EBA78278C}" type="parTrans" cxnId="{241B67D9-C458-48AB-AB98-EE9CD3905150}">
      <dgm:prSet/>
      <dgm:spPr/>
      <dgm:t>
        <a:bodyPr/>
        <a:lstStyle/>
        <a:p>
          <a:endParaRPr lang="en-US"/>
        </a:p>
      </dgm:t>
    </dgm:pt>
    <dgm:pt modelId="{28863F1A-91E2-4B8C-9982-0AB0A177A900}" type="sibTrans" cxnId="{241B67D9-C458-48AB-AB98-EE9CD3905150}">
      <dgm:prSet/>
      <dgm:spPr/>
      <dgm:t>
        <a:bodyPr/>
        <a:lstStyle/>
        <a:p>
          <a:endParaRPr lang="en-US"/>
        </a:p>
      </dgm:t>
    </dgm:pt>
    <dgm:pt modelId="{E459ACF1-763C-4288-BAC4-E8BEA6129173}">
      <dgm:prSet/>
      <dgm:spPr/>
      <dgm:t>
        <a:bodyPr/>
        <a:lstStyle/>
        <a:p>
          <a:r>
            <a:rPr lang="en-US" smtClean="0"/>
            <a:t>Runs continuously, alerts based on availability threshold</a:t>
          </a:r>
          <a:endParaRPr lang="en-US" dirty="0" smtClean="0"/>
        </a:p>
      </dgm:t>
    </dgm:pt>
    <dgm:pt modelId="{C0F01E14-D456-486F-BF78-A6AA19E89847}" type="parTrans" cxnId="{132589E8-6CBD-4E3B-A861-EA6A3F38C95A}">
      <dgm:prSet/>
      <dgm:spPr/>
      <dgm:t>
        <a:bodyPr/>
        <a:lstStyle/>
        <a:p>
          <a:endParaRPr lang="en-US"/>
        </a:p>
      </dgm:t>
    </dgm:pt>
    <dgm:pt modelId="{EBF4777A-F12B-4ACD-AC20-7FE795107A80}" type="sibTrans" cxnId="{132589E8-6CBD-4E3B-A861-EA6A3F38C95A}">
      <dgm:prSet/>
      <dgm:spPr/>
      <dgm:t>
        <a:bodyPr/>
        <a:lstStyle/>
        <a:p>
          <a:endParaRPr lang="en-US"/>
        </a:p>
      </dgm:t>
    </dgm:pt>
    <dgm:pt modelId="{4D99BFA6-9790-45C8-A210-17FDE4788365}">
      <dgm:prSet/>
      <dgm:spPr/>
      <dgm:t>
        <a:bodyPr/>
        <a:lstStyle/>
        <a:p>
          <a:r>
            <a:rPr lang="en-US" smtClean="0"/>
            <a:t>E2E (no mocking)</a:t>
          </a:r>
          <a:endParaRPr lang="en-US" dirty="0" smtClean="0"/>
        </a:p>
      </dgm:t>
    </dgm:pt>
    <dgm:pt modelId="{334B3E07-1326-4764-9CDD-25BC29D01FA9}" type="parTrans" cxnId="{5A8E13B3-C9A3-4787-AEF5-1552DCCD58FD}">
      <dgm:prSet/>
      <dgm:spPr/>
      <dgm:t>
        <a:bodyPr/>
        <a:lstStyle/>
        <a:p>
          <a:endParaRPr lang="en-US"/>
        </a:p>
      </dgm:t>
    </dgm:pt>
    <dgm:pt modelId="{2B1D1612-74EC-4858-B093-0146CA81A5B0}" type="sibTrans" cxnId="{5A8E13B3-C9A3-4787-AEF5-1552DCCD58FD}">
      <dgm:prSet/>
      <dgm:spPr/>
      <dgm:t>
        <a:bodyPr/>
        <a:lstStyle/>
        <a:p>
          <a:endParaRPr lang="en-US"/>
        </a:p>
      </dgm:t>
    </dgm:pt>
    <dgm:pt modelId="{2461605F-B60C-4EEF-865F-F5E6E14DEF73}">
      <dgm:prSet/>
      <dgm:spPr/>
      <dgm:t>
        <a:bodyPr/>
        <a:lstStyle/>
        <a:p>
          <a:r>
            <a:rPr lang="en-US" smtClean="0"/>
            <a:t>Canary deployment:</a:t>
          </a:r>
          <a:endParaRPr lang="en-US" dirty="0" smtClean="0"/>
        </a:p>
      </dgm:t>
    </dgm:pt>
    <dgm:pt modelId="{881BB18F-714C-437B-A473-E24ADCF3A211}" type="parTrans" cxnId="{7AF1AEDA-4A99-4DEA-BD83-CED9BDA68EFA}">
      <dgm:prSet/>
      <dgm:spPr/>
      <dgm:t>
        <a:bodyPr/>
        <a:lstStyle/>
        <a:p>
          <a:endParaRPr lang="en-US"/>
        </a:p>
      </dgm:t>
    </dgm:pt>
    <dgm:pt modelId="{FF324A6D-4499-4153-9645-E627EB2CB862}" type="sibTrans" cxnId="{7AF1AEDA-4A99-4DEA-BD83-CED9BDA68EFA}">
      <dgm:prSet/>
      <dgm:spPr/>
      <dgm:t>
        <a:bodyPr/>
        <a:lstStyle/>
        <a:p>
          <a:endParaRPr lang="en-US"/>
        </a:p>
      </dgm:t>
    </dgm:pt>
    <dgm:pt modelId="{4CAFA2DF-53D6-40D3-A92A-285BD39D5F3F}">
      <dgm:prSet/>
      <dgm:spPr/>
      <dgm:t>
        <a:bodyPr/>
        <a:lstStyle/>
        <a:p>
          <a:r>
            <a:rPr lang="en-US" smtClean="0"/>
            <a:t>Deploy to one DC</a:t>
          </a:r>
          <a:endParaRPr lang="en-US" dirty="0" smtClean="0"/>
        </a:p>
      </dgm:t>
    </dgm:pt>
    <dgm:pt modelId="{9FEE4965-7DB8-4B88-A173-A79A6E9BBF1A}" type="parTrans" cxnId="{CEFB908C-D21C-4AA3-854B-B3F1D096C7E6}">
      <dgm:prSet/>
      <dgm:spPr/>
      <dgm:t>
        <a:bodyPr/>
        <a:lstStyle/>
        <a:p>
          <a:endParaRPr lang="en-US"/>
        </a:p>
      </dgm:t>
    </dgm:pt>
    <dgm:pt modelId="{4BA6F838-9B5C-46D1-B629-A1E15B9CBE43}" type="sibTrans" cxnId="{CEFB908C-D21C-4AA3-854B-B3F1D096C7E6}">
      <dgm:prSet/>
      <dgm:spPr/>
      <dgm:t>
        <a:bodyPr/>
        <a:lstStyle/>
        <a:p>
          <a:endParaRPr lang="en-US"/>
        </a:p>
      </dgm:t>
    </dgm:pt>
    <dgm:pt modelId="{74F91C50-CA18-45DA-9E1C-A63B873352FE}">
      <dgm:prSet/>
      <dgm:spPr/>
      <dgm:t>
        <a:bodyPr/>
        <a:lstStyle/>
        <a:p>
          <a:r>
            <a:rPr lang="en-US" smtClean="0"/>
            <a:t>“Observe” the xPing tests</a:t>
          </a:r>
          <a:endParaRPr lang="en-US" dirty="0" smtClean="0"/>
        </a:p>
      </dgm:t>
    </dgm:pt>
    <dgm:pt modelId="{499A50DE-C314-45E4-AFD1-508CD3AF3C70}" type="parTrans" cxnId="{92498380-0FD2-4D85-8091-C93156FC8E01}">
      <dgm:prSet/>
      <dgm:spPr/>
      <dgm:t>
        <a:bodyPr/>
        <a:lstStyle/>
        <a:p>
          <a:endParaRPr lang="en-US"/>
        </a:p>
      </dgm:t>
    </dgm:pt>
    <dgm:pt modelId="{69D2391E-630E-4AAC-9BA2-A71356996935}" type="sibTrans" cxnId="{92498380-0FD2-4D85-8091-C93156FC8E01}">
      <dgm:prSet/>
      <dgm:spPr/>
      <dgm:t>
        <a:bodyPr/>
        <a:lstStyle/>
        <a:p>
          <a:endParaRPr lang="en-US"/>
        </a:p>
      </dgm:t>
    </dgm:pt>
    <dgm:pt modelId="{0C0D69B6-1D9D-476C-8513-2BF0B5628D46}">
      <dgm:prSet/>
      <dgm:spPr/>
      <dgm:t>
        <a:bodyPr/>
        <a:lstStyle/>
        <a:p>
          <a:r>
            <a:rPr lang="en-US" smtClean="0"/>
            <a:t>All passed after N minutes? Push to the other DCs</a:t>
          </a:r>
          <a:endParaRPr lang="en-US" dirty="0" smtClean="0"/>
        </a:p>
      </dgm:t>
    </dgm:pt>
    <dgm:pt modelId="{3C88BE79-5A7E-4143-9E8F-7A53ECEA1BA3}" type="parTrans" cxnId="{61E8B7C9-59E6-4145-A90D-390C817E3818}">
      <dgm:prSet/>
      <dgm:spPr/>
      <dgm:t>
        <a:bodyPr/>
        <a:lstStyle/>
        <a:p>
          <a:endParaRPr lang="en-US"/>
        </a:p>
      </dgm:t>
    </dgm:pt>
    <dgm:pt modelId="{12EAF1DB-8CA2-4C8E-B4D0-E19D9CEF9A4A}" type="sibTrans" cxnId="{61E8B7C9-59E6-4145-A90D-390C817E3818}">
      <dgm:prSet/>
      <dgm:spPr/>
      <dgm:t>
        <a:bodyPr/>
        <a:lstStyle/>
        <a:p>
          <a:endParaRPr lang="en-US"/>
        </a:p>
      </dgm:t>
    </dgm:pt>
    <dgm:pt modelId="{86BE8A16-AE4C-4770-B14C-44AA5756041A}">
      <dgm:prSet/>
      <dgm:spPr/>
      <dgm:t>
        <a:bodyPr/>
        <a:lstStyle/>
        <a:p>
          <a:r>
            <a:rPr lang="en-US" smtClean="0"/>
            <a:t>No? Rollback!</a:t>
          </a:r>
          <a:endParaRPr lang="en-US" dirty="0" smtClean="0"/>
        </a:p>
      </dgm:t>
    </dgm:pt>
    <dgm:pt modelId="{C58DAB57-FB69-463F-B508-FBF952CFBC71}" type="parTrans" cxnId="{CD161EF6-7CF9-4ECF-819B-DE9A8CC0A91E}">
      <dgm:prSet/>
      <dgm:spPr/>
      <dgm:t>
        <a:bodyPr/>
        <a:lstStyle/>
        <a:p>
          <a:endParaRPr lang="en-US"/>
        </a:p>
      </dgm:t>
    </dgm:pt>
    <dgm:pt modelId="{EDAA3392-5AAB-4A6D-96D2-F08923AB5079}" type="sibTrans" cxnId="{CD161EF6-7CF9-4ECF-819B-DE9A8CC0A91E}">
      <dgm:prSet/>
      <dgm:spPr/>
      <dgm:t>
        <a:bodyPr/>
        <a:lstStyle/>
        <a:p>
          <a:endParaRPr lang="en-US"/>
        </a:p>
      </dgm:t>
    </dgm:pt>
    <dgm:pt modelId="{2A339B3A-2276-4908-BF4D-BFB8F4CBBACE}" type="pres">
      <dgm:prSet presAssocID="{FCB35E2A-5948-438D-97B0-C8A0164E10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67CC79-E206-45F1-AFFA-F164171B5908}" type="pres">
      <dgm:prSet presAssocID="{8B6A0D21-EB5A-4EE9-A065-FC8E765CF70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D6FCC-BEFB-4F63-9EB7-6D1D5BA80211}" type="pres">
      <dgm:prSet presAssocID="{8B6A0D21-EB5A-4EE9-A065-FC8E765CF70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154DD-AE45-4AF1-891F-F3A95CCEF2BB}" type="pres">
      <dgm:prSet presAssocID="{2461605F-B60C-4EEF-865F-F5E6E14DEF7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D842B-BC72-4D93-96B2-08D279921112}" type="pres">
      <dgm:prSet presAssocID="{2461605F-B60C-4EEF-865F-F5E6E14DEF7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28C58C-2EE5-457E-BDCC-3A2085D710F0}" type="presOf" srcId="{0BAC8A49-CC77-4F15-8482-82E4E8F131BB}" destId="{692D6FCC-BEFB-4F63-9EB7-6D1D5BA80211}" srcOrd="0" destOrd="0" presId="urn:microsoft.com/office/officeart/2005/8/layout/vList2"/>
    <dgm:cxn modelId="{241B67D9-C458-48AB-AB98-EE9CD3905150}" srcId="{8B6A0D21-EB5A-4EE9-A065-FC8E765CF70C}" destId="{0D9FE523-A241-4334-8C29-B51B8BEB3400}" srcOrd="1" destOrd="0" parTransId="{959F0B55-9BEC-424A-AA11-AE3EBA78278C}" sibTransId="{28863F1A-91E2-4B8C-9982-0AB0A177A900}"/>
    <dgm:cxn modelId="{DC04B7E0-1341-4BD0-87BE-2EF513934E2B}" srcId="{FCB35E2A-5948-438D-97B0-C8A0164E105C}" destId="{8B6A0D21-EB5A-4EE9-A065-FC8E765CF70C}" srcOrd="0" destOrd="0" parTransId="{5CBF682D-2935-466A-9890-4B7500396C8D}" sibTransId="{2F70CD0F-BD5D-466E-88D2-974FCB3B3079}"/>
    <dgm:cxn modelId="{73C39613-24B6-4933-B3B0-34DA31AB41DA}" type="presOf" srcId="{0D9FE523-A241-4334-8C29-B51B8BEB3400}" destId="{692D6FCC-BEFB-4F63-9EB7-6D1D5BA80211}" srcOrd="0" destOrd="1" presId="urn:microsoft.com/office/officeart/2005/8/layout/vList2"/>
    <dgm:cxn modelId="{CD161EF6-7CF9-4ECF-819B-DE9A8CC0A91E}" srcId="{2461605F-B60C-4EEF-865F-F5E6E14DEF73}" destId="{86BE8A16-AE4C-4770-B14C-44AA5756041A}" srcOrd="3" destOrd="0" parTransId="{C58DAB57-FB69-463F-B508-FBF952CFBC71}" sibTransId="{EDAA3392-5AAB-4A6D-96D2-F08923AB5079}"/>
    <dgm:cxn modelId="{A79EE868-E83C-4F79-BFAE-E1B0051F1315}" type="presOf" srcId="{86BE8A16-AE4C-4770-B14C-44AA5756041A}" destId="{05ED842B-BC72-4D93-96B2-08D279921112}" srcOrd="0" destOrd="3" presId="urn:microsoft.com/office/officeart/2005/8/layout/vList2"/>
    <dgm:cxn modelId="{D90B6B71-6BD4-44E1-9199-C89FA7E948C6}" srcId="{8B6A0D21-EB5A-4EE9-A065-FC8E765CF70C}" destId="{0BAC8A49-CC77-4F15-8482-82E4E8F131BB}" srcOrd="0" destOrd="0" parTransId="{C8DB22D6-FCB3-4DCA-AC21-FE8CBA66C5B0}" sibTransId="{078CF743-C612-47A6-B6CE-B0C6F7D2048C}"/>
    <dgm:cxn modelId="{11C8022B-CF3A-4352-BD58-F9A45C45E13A}" type="presOf" srcId="{0C0D69B6-1D9D-476C-8513-2BF0B5628D46}" destId="{05ED842B-BC72-4D93-96B2-08D279921112}" srcOrd="0" destOrd="2" presId="urn:microsoft.com/office/officeart/2005/8/layout/vList2"/>
    <dgm:cxn modelId="{803B0F93-E6DA-48E5-AC2A-2B3505601B89}" type="presOf" srcId="{8B6A0D21-EB5A-4EE9-A065-FC8E765CF70C}" destId="{C867CC79-E206-45F1-AFFA-F164171B5908}" srcOrd="0" destOrd="0" presId="urn:microsoft.com/office/officeart/2005/8/layout/vList2"/>
    <dgm:cxn modelId="{20A3BED9-8220-4997-891B-515911BE1863}" type="presOf" srcId="{74F91C50-CA18-45DA-9E1C-A63B873352FE}" destId="{05ED842B-BC72-4D93-96B2-08D279921112}" srcOrd="0" destOrd="1" presId="urn:microsoft.com/office/officeart/2005/8/layout/vList2"/>
    <dgm:cxn modelId="{92498380-0FD2-4D85-8091-C93156FC8E01}" srcId="{2461605F-B60C-4EEF-865F-F5E6E14DEF73}" destId="{74F91C50-CA18-45DA-9E1C-A63B873352FE}" srcOrd="1" destOrd="0" parTransId="{499A50DE-C314-45E4-AFD1-508CD3AF3C70}" sibTransId="{69D2391E-630E-4AAC-9BA2-A71356996935}"/>
    <dgm:cxn modelId="{CEFB908C-D21C-4AA3-854B-B3F1D096C7E6}" srcId="{2461605F-B60C-4EEF-865F-F5E6E14DEF73}" destId="{4CAFA2DF-53D6-40D3-A92A-285BD39D5F3F}" srcOrd="0" destOrd="0" parTransId="{9FEE4965-7DB8-4B88-A173-A79A6E9BBF1A}" sibTransId="{4BA6F838-9B5C-46D1-B629-A1E15B9CBE43}"/>
    <dgm:cxn modelId="{16F6C960-AE46-4096-AA7D-0407CC6562AF}" type="presOf" srcId="{FCB35E2A-5948-438D-97B0-C8A0164E105C}" destId="{2A339B3A-2276-4908-BF4D-BFB8F4CBBACE}" srcOrd="0" destOrd="0" presId="urn:microsoft.com/office/officeart/2005/8/layout/vList2"/>
    <dgm:cxn modelId="{61E8B7C9-59E6-4145-A90D-390C817E3818}" srcId="{2461605F-B60C-4EEF-865F-F5E6E14DEF73}" destId="{0C0D69B6-1D9D-476C-8513-2BF0B5628D46}" srcOrd="2" destOrd="0" parTransId="{3C88BE79-5A7E-4143-9E8F-7A53ECEA1BA3}" sibTransId="{12EAF1DB-8CA2-4C8E-B4D0-E19D9CEF9A4A}"/>
    <dgm:cxn modelId="{7AF1AEDA-4A99-4DEA-BD83-CED9BDA68EFA}" srcId="{FCB35E2A-5948-438D-97B0-C8A0164E105C}" destId="{2461605F-B60C-4EEF-865F-F5E6E14DEF73}" srcOrd="1" destOrd="0" parTransId="{881BB18F-714C-437B-A473-E24ADCF3A211}" sibTransId="{FF324A6D-4499-4153-9645-E627EB2CB862}"/>
    <dgm:cxn modelId="{5A8E13B3-C9A3-4787-AEF5-1552DCCD58FD}" srcId="{8B6A0D21-EB5A-4EE9-A065-FC8E765CF70C}" destId="{4D99BFA6-9790-45C8-A210-17FDE4788365}" srcOrd="3" destOrd="0" parTransId="{334B3E07-1326-4764-9CDD-25BC29D01FA9}" sibTransId="{2B1D1612-74EC-4858-B093-0146CA81A5B0}"/>
    <dgm:cxn modelId="{0A722E5D-E5A7-4785-BC6A-CD45CA646250}" type="presOf" srcId="{4D99BFA6-9790-45C8-A210-17FDE4788365}" destId="{692D6FCC-BEFB-4F63-9EB7-6D1D5BA80211}" srcOrd="0" destOrd="3" presId="urn:microsoft.com/office/officeart/2005/8/layout/vList2"/>
    <dgm:cxn modelId="{D354B97A-7839-4E00-BC2F-D0AEA25E42F2}" type="presOf" srcId="{4CAFA2DF-53D6-40D3-A92A-285BD39D5F3F}" destId="{05ED842B-BC72-4D93-96B2-08D279921112}" srcOrd="0" destOrd="0" presId="urn:microsoft.com/office/officeart/2005/8/layout/vList2"/>
    <dgm:cxn modelId="{40B9670F-0996-4A94-9134-2C0CFC928372}" type="presOf" srcId="{2461605F-B60C-4EEF-865F-F5E6E14DEF73}" destId="{FFF154DD-AE45-4AF1-891F-F3A95CCEF2BB}" srcOrd="0" destOrd="0" presId="urn:microsoft.com/office/officeart/2005/8/layout/vList2"/>
    <dgm:cxn modelId="{693F7D3B-56A9-4661-828E-2EBDFE043A8A}" type="presOf" srcId="{E459ACF1-763C-4288-BAC4-E8BEA6129173}" destId="{692D6FCC-BEFB-4F63-9EB7-6D1D5BA80211}" srcOrd="0" destOrd="2" presId="urn:microsoft.com/office/officeart/2005/8/layout/vList2"/>
    <dgm:cxn modelId="{132589E8-6CBD-4E3B-A861-EA6A3F38C95A}" srcId="{8B6A0D21-EB5A-4EE9-A065-FC8E765CF70C}" destId="{E459ACF1-763C-4288-BAC4-E8BEA6129173}" srcOrd="2" destOrd="0" parTransId="{C0F01E14-D456-486F-BF78-A6AA19E89847}" sibTransId="{EBF4777A-F12B-4ACD-AC20-7FE795107A80}"/>
    <dgm:cxn modelId="{B6CD9BF4-DCC7-4680-9B74-8E69DACB99E6}" type="presParOf" srcId="{2A339B3A-2276-4908-BF4D-BFB8F4CBBACE}" destId="{C867CC79-E206-45F1-AFFA-F164171B5908}" srcOrd="0" destOrd="0" presId="urn:microsoft.com/office/officeart/2005/8/layout/vList2"/>
    <dgm:cxn modelId="{15687295-D9AF-40F1-A163-06F64AAC29A6}" type="presParOf" srcId="{2A339B3A-2276-4908-BF4D-BFB8F4CBBACE}" destId="{692D6FCC-BEFB-4F63-9EB7-6D1D5BA80211}" srcOrd="1" destOrd="0" presId="urn:microsoft.com/office/officeart/2005/8/layout/vList2"/>
    <dgm:cxn modelId="{56BD67D6-9306-4949-A2BB-1ABCBA203339}" type="presParOf" srcId="{2A339B3A-2276-4908-BF4D-BFB8F4CBBACE}" destId="{FFF154DD-AE45-4AF1-891F-F3A95CCEF2BB}" srcOrd="2" destOrd="0" presId="urn:microsoft.com/office/officeart/2005/8/layout/vList2"/>
    <dgm:cxn modelId="{08EEB99F-013F-4466-B35A-DC1938C4448B}" type="presParOf" srcId="{2A339B3A-2276-4908-BF4D-BFB8F4CBBACE}" destId="{05ED842B-BC72-4D93-96B2-08D2799211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FFB7E-4E47-4229-BA3B-48BDCEC39408}">
      <dsp:nvSpPr>
        <dsp:cNvPr id="0" name=""/>
        <dsp:cNvSpPr/>
      </dsp:nvSpPr>
      <dsp:spPr>
        <a:xfrm>
          <a:off x="0" y="26390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i="1" kern="1200" smtClean="0"/>
            <a:t>Current engineering landscape</a:t>
          </a:r>
          <a:endParaRPr lang="en-US" sz="2100" kern="1200"/>
        </a:p>
      </dsp:txBody>
      <dsp:txXfrm>
        <a:off x="24588" y="50978"/>
        <a:ext cx="10009223" cy="454509"/>
      </dsp:txXfrm>
    </dsp:sp>
    <dsp:sp modelId="{C21C4813-282A-43D3-AB6B-C8A37DAABA1D}">
      <dsp:nvSpPr>
        <dsp:cNvPr id="0" name=""/>
        <dsp:cNvSpPr/>
      </dsp:nvSpPr>
      <dsp:spPr>
        <a:xfrm>
          <a:off x="0" y="590555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Hundreds of engineers</a:t>
          </a:r>
          <a:endParaRPr lang="en-US" sz="2100" kern="1200" dirty="0" smtClean="0"/>
        </a:p>
      </dsp:txBody>
      <dsp:txXfrm>
        <a:off x="24588" y="615143"/>
        <a:ext cx="10009223" cy="454509"/>
      </dsp:txXfrm>
    </dsp:sp>
    <dsp:sp modelId="{E75F3370-D1C8-4669-B997-F3D64C52F650}">
      <dsp:nvSpPr>
        <dsp:cNvPr id="0" name=""/>
        <dsp:cNvSpPr/>
      </dsp:nvSpPr>
      <dsp:spPr>
        <a:xfrm>
          <a:off x="0" y="1094240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i="1" kern="1200" dirty="0" smtClean="0"/>
            <a:t>Hundreds of engineers, across all continents</a:t>
          </a:r>
        </a:p>
      </dsp:txBody>
      <dsp:txXfrm>
        <a:off x="0" y="1094240"/>
        <a:ext cx="10058399" cy="347760"/>
      </dsp:txXfrm>
    </dsp:sp>
    <dsp:sp modelId="{F4BE68CB-DE68-4E01-9B81-55BB5E675CF3}">
      <dsp:nvSpPr>
        <dsp:cNvPr id="0" name=""/>
        <dsp:cNvSpPr/>
      </dsp:nvSpPr>
      <dsp:spPr>
        <a:xfrm>
          <a:off x="0" y="1442000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Ship 2x/day</a:t>
          </a:r>
          <a:endParaRPr lang="en-US" sz="2100" kern="1200" dirty="0" smtClean="0"/>
        </a:p>
      </dsp:txBody>
      <dsp:txXfrm>
        <a:off x="24588" y="1466588"/>
        <a:ext cx="10009223" cy="454509"/>
      </dsp:txXfrm>
    </dsp:sp>
    <dsp:sp modelId="{083C2B40-189D-463A-8347-EF2BAD0708FB}">
      <dsp:nvSpPr>
        <dsp:cNvPr id="0" name=""/>
        <dsp:cNvSpPr/>
      </dsp:nvSpPr>
      <dsp:spPr>
        <a:xfrm>
          <a:off x="0" y="1945685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Full build shipped to production, no live site issues!</a:t>
          </a:r>
          <a:endParaRPr lang="en-US" sz="1600" kern="1200" dirty="0" smtClean="0"/>
        </a:p>
      </dsp:txBody>
      <dsp:txXfrm>
        <a:off x="0" y="1945685"/>
        <a:ext cx="10058399" cy="347760"/>
      </dsp:txXfrm>
    </dsp:sp>
    <dsp:sp modelId="{AE3F90E2-4151-407A-9FF7-8923C0453463}">
      <dsp:nvSpPr>
        <dsp:cNvPr id="0" name=""/>
        <dsp:cNvSpPr/>
      </dsp:nvSpPr>
      <dsp:spPr>
        <a:xfrm>
          <a:off x="0" y="2293445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Agile</a:t>
          </a:r>
          <a:endParaRPr lang="en-US" sz="2100" kern="1200" dirty="0" smtClean="0"/>
        </a:p>
      </dsp:txBody>
      <dsp:txXfrm>
        <a:off x="24588" y="2318033"/>
        <a:ext cx="10009223" cy="454509"/>
      </dsp:txXfrm>
    </dsp:sp>
    <dsp:sp modelId="{CD957DFB-F508-442E-8745-B326FB5CB57D}">
      <dsp:nvSpPr>
        <dsp:cNvPr id="0" name=""/>
        <dsp:cNvSpPr/>
      </dsp:nvSpPr>
      <dsp:spPr>
        <a:xfrm>
          <a:off x="0" y="2797130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{design, dev, test} </a:t>
          </a:r>
          <a:r>
            <a:rPr lang="en-US" sz="1600" kern="1200" smtClean="0">
              <a:sym typeface="Wingdings" panose="05000000000000000000" pitchFamily="2" charset="2"/>
            </a:rPr>
            <a:t> ship (no P0 bugs)  repeat</a:t>
          </a:r>
          <a:endParaRPr lang="en-US" sz="1600" kern="1200" dirty="0" smtClean="0"/>
        </a:p>
      </dsp:txBody>
      <dsp:txXfrm>
        <a:off x="0" y="2797130"/>
        <a:ext cx="10058399" cy="347760"/>
      </dsp:txXfrm>
    </dsp:sp>
    <dsp:sp modelId="{C572AC1A-F206-4D7B-A115-0FCEB3DE4B08}">
      <dsp:nvSpPr>
        <dsp:cNvPr id="0" name=""/>
        <dsp:cNvSpPr/>
      </dsp:nvSpPr>
      <dsp:spPr>
        <a:xfrm>
          <a:off x="0" y="3144890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One source tree</a:t>
          </a:r>
          <a:endParaRPr lang="en-US" sz="2100" kern="1200" dirty="0" smtClean="0"/>
        </a:p>
      </dsp:txBody>
      <dsp:txXfrm>
        <a:off x="24588" y="3169478"/>
        <a:ext cx="10009223" cy="454509"/>
      </dsp:txXfrm>
    </dsp:sp>
    <dsp:sp modelId="{A815378E-C57C-46A0-8CBD-6647FE972026}">
      <dsp:nvSpPr>
        <dsp:cNvPr id="0" name=""/>
        <dsp:cNvSpPr/>
      </dsp:nvSpPr>
      <dsp:spPr>
        <a:xfrm>
          <a:off x="0" y="3648575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Componentization, contracts, modularization</a:t>
          </a:r>
          <a:endParaRPr lang="en-US" sz="1600" kern="1200" dirty="0" smtClean="0"/>
        </a:p>
      </dsp:txBody>
      <dsp:txXfrm>
        <a:off x="0" y="3648575"/>
        <a:ext cx="10058399" cy="3477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1BF12-D785-466F-B4A3-69E8D532965C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8B4FA-F8F0-4CA1-B369-96AB338A6117}">
      <dsp:nvSpPr>
        <dsp:cNvPr id="0" name=""/>
        <dsp:cNvSpPr/>
      </dsp:nvSpPr>
      <dsp:spPr>
        <a:xfrm>
          <a:off x="0" y="0"/>
          <a:ext cx="10058399" cy="579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Code + functional test case for every check-in</a:t>
          </a:r>
          <a:endParaRPr lang="en-US" sz="2600" kern="1200" dirty="0"/>
        </a:p>
      </dsp:txBody>
      <dsp:txXfrm>
        <a:off x="0" y="0"/>
        <a:ext cx="10058399" cy="579603"/>
      </dsp:txXfrm>
    </dsp:sp>
    <dsp:sp modelId="{0C358204-186A-48F2-BD2A-5DAA31823F40}">
      <dsp:nvSpPr>
        <dsp:cNvPr id="0" name=""/>
        <dsp:cNvSpPr/>
      </dsp:nvSpPr>
      <dsp:spPr>
        <a:xfrm>
          <a:off x="0" y="57960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5D1B-4E4A-468D-A781-692C7056D12E}">
      <dsp:nvSpPr>
        <dsp:cNvPr id="0" name=""/>
        <dsp:cNvSpPr/>
      </dsp:nvSpPr>
      <dsp:spPr>
        <a:xfrm>
          <a:off x="0" y="579603"/>
          <a:ext cx="10058399" cy="579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Small, frequent check-ins</a:t>
          </a:r>
          <a:endParaRPr lang="en-US" sz="2600" kern="1200" dirty="0" smtClean="0"/>
        </a:p>
      </dsp:txBody>
      <dsp:txXfrm>
        <a:off x="0" y="579603"/>
        <a:ext cx="10058399" cy="579603"/>
      </dsp:txXfrm>
    </dsp:sp>
    <dsp:sp modelId="{C75A3492-2A9A-4E0B-B861-00A208AB50FA}">
      <dsp:nvSpPr>
        <dsp:cNvPr id="0" name=""/>
        <dsp:cNvSpPr/>
      </dsp:nvSpPr>
      <dsp:spPr>
        <a:xfrm>
          <a:off x="0" y="115920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C6A30-BBBD-4089-A39E-6BB05DA00BEC}">
      <dsp:nvSpPr>
        <dsp:cNvPr id="0" name=""/>
        <dsp:cNvSpPr/>
      </dsp:nvSpPr>
      <dsp:spPr>
        <a:xfrm>
          <a:off x="0" y="1159206"/>
          <a:ext cx="10058399" cy="579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Defensive code – no assumptions!</a:t>
          </a:r>
          <a:endParaRPr lang="en-US" sz="2600" kern="1200" dirty="0" smtClean="0"/>
        </a:p>
      </dsp:txBody>
      <dsp:txXfrm>
        <a:off x="0" y="1159206"/>
        <a:ext cx="10058399" cy="579603"/>
      </dsp:txXfrm>
    </dsp:sp>
    <dsp:sp modelId="{5A269B15-FA2B-4BF9-A22C-CA6E631D72DD}">
      <dsp:nvSpPr>
        <dsp:cNvPr id="0" name=""/>
        <dsp:cNvSpPr/>
      </dsp:nvSpPr>
      <dsp:spPr>
        <a:xfrm>
          <a:off x="0" y="173880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C41EE-5657-4EC5-93E0-211C9583772A}">
      <dsp:nvSpPr>
        <dsp:cNvPr id="0" name=""/>
        <dsp:cNvSpPr/>
      </dsp:nvSpPr>
      <dsp:spPr>
        <a:xfrm>
          <a:off x="0" y="1738809"/>
          <a:ext cx="10058399" cy="579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Code behind a configuration– switchable on/off:</a:t>
          </a:r>
        </a:p>
      </dsp:txBody>
      <dsp:txXfrm>
        <a:off x="0" y="1738809"/>
        <a:ext cx="10058399" cy="5796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031F5-22AF-4FA6-87D5-2DDB5F426A84}">
      <dsp:nvSpPr>
        <dsp:cNvPr id="0" name=""/>
        <dsp:cNvSpPr/>
      </dsp:nvSpPr>
      <dsp:spPr>
        <a:xfrm>
          <a:off x="0" y="42796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Instrument every aspect of your code</a:t>
          </a:r>
          <a:endParaRPr lang="en-US" sz="2200" kern="1200"/>
        </a:p>
      </dsp:txBody>
      <dsp:txXfrm>
        <a:off x="25759" y="68555"/>
        <a:ext cx="10006881" cy="476152"/>
      </dsp:txXfrm>
    </dsp:sp>
    <dsp:sp modelId="{01613280-5F7B-46B8-B54A-7B8A383DB8A6}">
      <dsp:nvSpPr>
        <dsp:cNvPr id="0" name=""/>
        <dsp:cNvSpPr/>
      </dsp:nvSpPr>
      <dsp:spPr>
        <a:xfrm>
          <a:off x="0" y="633826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Build a pipeline to gather and analyze the data</a:t>
          </a:r>
        </a:p>
      </dsp:txBody>
      <dsp:txXfrm>
        <a:off x="25759" y="659585"/>
        <a:ext cx="10006881" cy="476152"/>
      </dsp:txXfrm>
    </dsp:sp>
    <dsp:sp modelId="{B4D91C88-0F70-41CB-8986-4ABFF8A5C242}">
      <dsp:nvSpPr>
        <dsp:cNvPr id="0" name=""/>
        <dsp:cNvSpPr/>
      </dsp:nvSpPr>
      <dsp:spPr>
        <a:xfrm>
          <a:off x="0" y="122485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Flight </a:t>
          </a:r>
          <a:r>
            <a:rPr lang="en-US" sz="2200" kern="1200" smtClean="0">
              <a:sym typeface="Wingdings" panose="05000000000000000000" pitchFamily="2" charset="2"/>
            </a:rPr>
            <a:t> Fail 90%  Learn  Ship 10%</a:t>
          </a:r>
          <a:endParaRPr lang="en-US" sz="2200" kern="1200" dirty="0" smtClean="0"/>
        </a:p>
      </dsp:txBody>
      <dsp:txXfrm>
        <a:off x="25759" y="1250616"/>
        <a:ext cx="10006881" cy="476152"/>
      </dsp:txXfrm>
    </dsp:sp>
    <dsp:sp modelId="{B31EDC8A-D891-4B3B-94FD-0CAFCC8EB339}">
      <dsp:nvSpPr>
        <dsp:cNvPr id="0" name=""/>
        <dsp:cNvSpPr/>
      </dsp:nvSpPr>
      <dsp:spPr>
        <a:xfrm>
          <a:off x="0" y="181588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Make informed decisions based on data</a:t>
          </a:r>
          <a:endParaRPr lang="en-US" sz="2200" kern="1200" dirty="0" smtClean="0"/>
        </a:p>
      </dsp:txBody>
      <dsp:txXfrm>
        <a:off x="25759" y="1841646"/>
        <a:ext cx="10006881" cy="476152"/>
      </dsp:txXfrm>
    </dsp:sp>
    <dsp:sp modelId="{BA3EB020-0801-41B8-AA73-A611A09F5BCA}">
      <dsp:nvSpPr>
        <dsp:cNvPr id="0" name=""/>
        <dsp:cNvSpPr/>
      </dsp:nvSpPr>
      <dsp:spPr>
        <a:xfrm>
          <a:off x="0" y="2343557"/>
          <a:ext cx="100583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Example:</a:t>
          </a:r>
        </a:p>
      </dsp:txBody>
      <dsp:txXfrm>
        <a:off x="0" y="2343557"/>
        <a:ext cx="10058399" cy="3643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C1D60-EDD8-4AA5-9D21-9841C993115A}">
      <dsp:nvSpPr>
        <dsp:cNvPr id="0" name=""/>
        <dsp:cNvSpPr/>
      </dsp:nvSpPr>
      <dsp:spPr>
        <a:xfrm>
          <a:off x="201674" y="448979"/>
          <a:ext cx="4729019" cy="14778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976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Heavy monitoring in production: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Organic Monitoring (counters and rules)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Synthetic Simple Monitoring (xPing, 10K tests)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Synthetic Advanced Monitoring (exploratory)</a:t>
          </a:r>
          <a:endParaRPr lang="en-US" sz="1500" kern="1200" dirty="0" smtClean="0"/>
        </a:p>
      </dsp:txBody>
      <dsp:txXfrm>
        <a:off x="201674" y="448979"/>
        <a:ext cx="4729019" cy="1477818"/>
      </dsp:txXfrm>
    </dsp:sp>
    <dsp:sp modelId="{F494F6EA-CDCC-47C4-9E23-F01F5900F55B}">
      <dsp:nvSpPr>
        <dsp:cNvPr id="0" name=""/>
        <dsp:cNvSpPr/>
      </dsp:nvSpPr>
      <dsp:spPr>
        <a:xfrm>
          <a:off x="4632" y="235517"/>
          <a:ext cx="1034473" cy="15517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424CF-F468-42A0-8FCC-045BE82AF9A8}">
      <dsp:nvSpPr>
        <dsp:cNvPr id="0" name=""/>
        <dsp:cNvSpPr/>
      </dsp:nvSpPr>
      <dsp:spPr>
        <a:xfrm>
          <a:off x="5324748" y="448979"/>
          <a:ext cx="4729019" cy="14778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976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Availability:</a:t>
          </a:r>
          <a:endParaRPr lang="en-US" sz="19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Based on real traffic (</a:t>
          </a:r>
          <a:r>
            <a:rPr lang="en-US" sz="1500" i="1" kern="1200" smtClean="0"/>
            <a:t>Search Merged Logs</a:t>
          </a:r>
          <a:r>
            <a:rPr lang="en-US" sz="1500" kern="1200" smtClean="0"/>
            <a:t>)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Real-Time</a:t>
          </a:r>
          <a:endParaRPr lang="en-US" sz="1500" kern="1200" dirty="0" smtClean="0"/>
        </a:p>
      </dsp:txBody>
      <dsp:txXfrm>
        <a:off x="5324748" y="448979"/>
        <a:ext cx="4729019" cy="1477818"/>
      </dsp:txXfrm>
    </dsp:sp>
    <dsp:sp modelId="{540B2450-B8DE-4002-9105-02510675A180}">
      <dsp:nvSpPr>
        <dsp:cNvPr id="0" name=""/>
        <dsp:cNvSpPr/>
      </dsp:nvSpPr>
      <dsp:spPr>
        <a:xfrm>
          <a:off x="5127705" y="235517"/>
          <a:ext cx="1034473" cy="155170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26F5D-1BB5-4548-BCA2-2DEBAEB26CE1}">
      <dsp:nvSpPr>
        <dsp:cNvPr id="0" name=""/>
        <dsp:cNvSpPr/>
      </dsp:nvSpPr>
      <dsp:spPr>
        <a:xfrm>
          <a:off x="201674" y="2309389"/>
          <a:ext cx="4729019" cy="14778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97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DRI – Designated Responsible Individual</a:t>
          </a:r>
          <a:endParaRPr lang="en-US" sz="1900" kern="1200" dirty="0" smtClean="0"/>
        </a:p>
      </dsp:txBody>
      <dsp:txXfrm>
        <a:off x="201674" y="2309389"/>
        <a:ext cx="4729019" cy="1477818"/>
      </dsp:txXfrm>
    </dsp:sp>
    <dsp:sp modelId="{8182BB95-ADC8-494A-8677-B685F7B9B2A1}">
      <dsp:nvSpPr>
        <dsp:cNvPr id="0" name=""/>
        <dsp:cNvSpPr/>
      </dsp:nvSpPr>
      <dsp:spPr>
        <a:xfrm>
          <a:off x="4632" y="2095926"/>
          <a:ext cx="1034473" cy="15517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15607-51C4-41C1-8528-59183D3EACAB}">
      <dsp:nvSpPr>
        <dsp:cNvPr id="0" name=""/>
        <dsp:cNvSpPr/>
      </dsp:nvSpPr>
      <dsp:spPr>
        <a:xfrm>
          <a:off x="5324748" y="2309389"/>
          <a:ext cx="4729019" cy="14778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976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ITR – Incident Tracking Record</a:t>
          </a:r>
          <a:endParaRPr lang="en-US" sz="19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 smtClean="0"/>
        </a:p>
      </dsp:txBody>
      <dsp:txXfrm>
        <a:off x="5324748" y="2309389"/>
        <a:ext cx="4729019" cy="1477818"/>
      </dsp:txXfrm>
    </dsp:sp>
    <dsp:sp modelId="{0BAC0B7D-E845-4027-860D-8555E66BEBB2}">
      <dsp:nvSpPr>
        <dsp:cNvPr id="0" name=""/>
        <dsp:cNvSpPr/>
      </dsp:nvSpPr>
      <dsp:spPr>
        <a:xfrm>
          <a:off x="5127705" y="2095926"/>
          <a:ext cx="1034473" cy="155170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CCE6-A995-4B40-B431-0783AE9C0290}">
      <dsp:nvSpPr>
        <dsp:cNvPr id="0" name=""/>
        <dsp:cNvSpPr/>
      </dsp:nvSpPr>
      <dsp:spPr>
        <a:xfrm>
          <a:off x="0" y="61849"/>
          <a:ext cx="1005839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Make every test reliable:</a:t>
          </a:r>
          <a:endParaRPr lang="en-US" sz="3100" kern="1200"/>
        </a:p>
      </dsp:txBody>
      <dsp:txXfrm>
        <a:off x="36296" y="98145"/>
        <a:ext cx="9985807" cy="670943"/>
      </dsp:txXfrm>
    </dsp:sp>
    <dsp:sp modelId="{4163727E-09C8-4766-B6E6-9ED676D7BA44}">
      <dsp:nvSpPr>
        <dsp:cNvPr id="0" name=""/>
        <dsp:cNvSpPr/>
      </dsp:nvSpPr>
      <dsp:spPr>
        <a:xfrm>
          <a:off x="0" y="805384"/>
          <a:ext cx="10058399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Use mock data to isolate the code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Have “contractual” tests running to validate FE </a:t>
          </a:r>
          <a:r>
            <a:rPr lang="en-US" sz="2400" kern="1200" smtClean="0">
              <a:sym typeface="Wingdings" panose="05000000000000000000" pitchFamily="2" charset="2"/>
            </a:rPr>
            <a:t> BE schema</a:t>
          </a:r>
          <a:endParaRPr lang="en-US" sz="2400" kern="1200" dirty="0" smtClean="0">
            <a:sym typeface="Wingdings" panose="05000000000000000000" pitchFamily="2" charset="2"/>
          </a:endParaRPr>
        </a:p>
      </dsp:txBody>
      <dsp:txXfrm>
        <a:off x="0" y="805384"/>
        <a:ext cx="10058399" cy="834210"/>
      </dsp:txXfrm>
    </dsp:sp>
    <dsp:sp modelId="{C5FC9C20-F284-4924-9DF5-EE59E5FABE2A}">
      <dsp:nvSpPr>
        <dsp:cNvPr id="0" name=""/>
        <dsp:cNvSpPr/>
      </dsp:nvSpPr>
      <dsp:spPr>
        <a:xfrm>
          <a:off x="0" y="1639595"/>
          <a:ext cx="1005839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>
              <a:sym typeface="Wingdings" panose="05000000000000000000" pitchFamily="2" charset="2"/>
            </a:rPr>
            <a:t>Trust modern tools:</a:t>
          </a:r>
          <a:endParaRPr lang="en-US" sz="3100" b="1" kern="1200" dirty="0" smtClean="0">
            <a:sym typeface="Wingdings" panose="05000000000000000000" pitchFamily="2" charset="2"/>
          </a:endParaRPr>
        </a:p>
      </dsp:txBody>
      <dsp:txXfrm>
        <a:off x="36296" y="1675891"/>
        <a:ext cx="9985807" cy="670943"/>
      </dsp:txXfrm>
    </dsp:sp>
    <dsp:sp modelId="{6A6E41A3-E55A-470C-AA8E-6BFEDA492A9D}">
      <dsp:nvSpPr>
        <dsp:cNvPr id="0" name=""/>
        <dsp:cNvSpPr/>
      </dsp:nvSpPr>
      <dsp:spPr>
        <a:xfrm>
          <a:off x="0" y="2383130"/>
          <a:ext cx="10058399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ym typeface="Wingdings" panose="05000000000000000000" pitchFamily="2" charset="2"/>
            </a:rPr>
            <a:t>UI automation is no longer fragile (Selenium, </a:t>
          </a:r>
          <a:r>
            <a:rPr lang="en-US" sz="2400" kern="1200" dirty="0" err="1" smtClean="0">
              <a:sym typeface="Wingdings" panose="05000000000000000000" pitchFamily="2" charset="2"/>
            </a:rPr>
            <a:t>CodeUI</a:t>
          </a:r>
          <a:r>
            <a:rPr lang="en-US" sz="2400" kern="1200" dirty="0" smtClean="0">
              <a:sym typeface="Wingdings" panose="05000000000000000000" pitchFamily="2" charset="2"/>
            </a:rPr>
            <a:t>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ym typeface="Wingdings" panose="05000000000000000000" pitchFamily="2" charset="2"/>
            </a:rPr>
            <a:t>Cloud helps with elasticity for your tests (scaling out)</a:t>
          </a:r>
        </a:p>
      </dsp:txBody>
      <dsp:txXfrm>
        <a:off x="0" y="2383130"/>
        <a:ext cx="10058399" cy="834210"/>
      </dsp:txXfrm>
    </dsp:sp>
    <dsp:sp modelId="{2AD09654-CA43-4594-8434-F1BCFDCCF37E}">
      <dsp:nvSpPr>
        <dsp:cNvPr id="0" name=""/>
        <dsp:cNvSpPr/>
      </dsp:nvSpPr>
      <dsp:spPr>
        <a:xfrm>
          <a:off x="0" y="3217340"/>
          <a:ext cx="1005839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Have a browser matrix, stick with it and deal with the rest!</a:t>
          </a:r>
          <a:endParaRPr lang="en-US" sz="3100" kern="1200" dirty="0">
            <a:sym typeface="Wingdings" panose="05000000000000000000" pitchFamily="2" charset="2"/>
          </a:endParaRPr>
        </a:p>
      </dsp:txBody>
      <dsp:txXfrm>
        <a:off x="36296" y="3253636"/>
        <a:ext cx="9985807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DF7CD-2750-46A7-97AD-D06F28BAE46E}">
      <dsp:nvSpPr>
        <dsp:cNvPr id="0" name=""/>
        <dsp:cNvSpPr/>
      </dsp:nvSpPr>
      <dsp:spPr>
        <a:xfrm>
          <a:off x="0" y="25804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Integrate testing with code reviews</a:t>
          </a:r>
          <a:endParaRPr lang="en-US" sz="3400" kern="1200" dirty="0"/>
        </a:p>
      </dsp:txBody>
      <dsp:txXfrm>
        <a:off x="39809" y="65613"/>
        <a:ext cx="9978781" cy="735872"/>
      </dsp:txXfrm>
    </dsp:sp>
    <dsp:sp modelId="{9FC05C08-3396-43FD-98D6-6AD96260CDC2}">
      <dsp:nvSpPr>
        <dsp:cNvPr id="0" name=""/>
        <dsp:cNvSpPr/>
      </dsp:nvSpPr>
      <dsp:spPr>
        <a:xfrm>
          <a:off x="0" y="841295"/>
          <a:ext cx="1005839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Takes one hour for the first review to come (idle time)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Changes </a:t>
          </a:r>
          <a:r>
            <a:rPr lang="en-US" sz="2700" kern="1200" smtClean="0">
              <a:sym typeface="Wingdings" panose="05000000000000000000" pitchFamily="2" charset="2"/>
            </a:rPr>
            <a:t> build  deploy  tests</a:t>
          </a:r>
          <a:endParaRPr lang="en-US" sz="2700" kern="1200" dirty="0" smtClean="0"/>
        </a:p>
      </dsp:txBody>
      <dsp:txXfrm>
        <a:off x="0" y="841295"/>
        <a:ext cx="10058399" cy="932535"/>
      </dsp:txXfrm>
    </dsp:sp>
    <dsp:sp modelId="{D992E486-7694-401E-9780-7A678651939E}">
      <dsp:nvSpPr>
        <dsp:cNvPr id="0" name=""/>
        <dsp:cNvSpPr/>
      </dsp:nvSpPr>
      <dsp:spPr>
        <a:xfrm>
          <a:off x="0" y="1773830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Keep the test execution time low</a:t>
          </a:r>
        </a:p>
      </dsp:txBody>
      <dsp:txXfrm>
        <a:off x="39809" y="1813639"/>
        <a:ext cx="9978781" cy="735872"/>
      </dsp:txXfrm>
    </dsp:sp>
    <dsp:sp modelId="{B34EA77A-BB3A-41BB-9807-AD31250B39CE}">
      <dsp:nvSpPr>
        <dsp:cNvPr id="0" name=""/>
        <dsp:cNvSpPr/>
      </dsp:nvSpPr>
      <dsp:spPr>
        <a:xfrm>
          <a:off x="0" y="2589320"/>
          <a:ext cx="10058399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Fast: mocked data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Fast: Machines + Parallelism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Fast: time quota system per feature team</a:t>
          </a:r>
          <a:endParaRPr lang="en-US" sz="2700" kern="1200" dirty="0"/>
        </a:p>
      </dsp:txBody>
      <dsp:txXfrm>
        <a:off x="0" y="2589320"/>
        <a:ext cx="10058399" cy="1407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44FB3-ABC0-4332-B970-5615F80233C5}">
      <dsp:nvSpPr>
        <dsp:cNvPr id="0" name=""/>
        <dsp:cNvSpPr/>
      </dsp:nvSpPr>
      <dsp:spPr>
        <a:xfrm>
          <a:off x="1227" y="574799"/>
          <a:ext cx="4788544" cy="287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No concept of priorities until the test fails</a:t>
          </a:r>
          <a:endParaRPr lang="en-US" sz="4700" kern="1200"/>
        </a:p>
      </dsp:txBody>
      <dsp:txXfrm>
        <a:off x="1227" y="574799"/>
        <a:ext cx="4788544" cy="2873126"/>
      </dsp:txXfrm>
    </dsp:sp>
    <dsp:sp modelId="{D033991F-7DF1-4548-BD50-8A95BA5B4E43}">
      <dsp:nvSpPr>
        <dsp:cNvPr id="0" name=""/>
        <dsp:cNvSpPr/>
      </dsp:nvSpPr>
      <dsp:spPr>
        <a:xfrm>
          <a:off x="5268627" y="574799"/>
          <a:ext cx="4788544" cy="287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All tests must pass, otherwise check-in’s blocked</a:t>
          </a:r>
          <a:endParaRPr lang="en-US" sz="4700" kern="1200" dirty="0" smtClean="0"/>
        </a:p>
      </dsp:txBody>
      <dsp:txXfrm>
        <a:off x="5268627" y="574799"/>
        <a:ext cx="4788544" cy="2873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E474B-4C91-440A-AC71-60DC55E24FB7}">
      <dsp:nvSpPr>
        <dsp:cNvPr id="0" name=""/>
        <dsp:cNvSpPr/>
      </dsp:nvSpPr>
      <dsp:spPr>
        <a:xfrm>
          <a:off x="0" y="25804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The problems with test selection:</a:t>
          </a:r>
          <a:endParaRPr lang="en-US" sz="3400" kern="1200"/>
        </a:p>
      </dsp:txBody>
      <dsp:txXfrm>
        <a:off x="39809" y="65613"/>
        <a:ext cx="9978781" cy="735872"/>
      </dsp:txXfrm>
    </dsp:sp>
    <dsp:sp modelId="{14AB6F77-8ECD-4610-901D-9FFC6FB55009}">
      <dsp:nvSpPr>
        <dsp:cNvPr id="0" name=""/>
        <dsp:cNvSpPr/>
      </dsp:nvSpPr>
      <dsp:spPr>
        <a:xfrm>
          <a:off x="0" y="841295"/>
          <a:ext cx="10058399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A complicated imperfect system b/w product and tests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Makes the process non-deterministic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Some tests will rarely run!</a:t>
          </a:r>
          <a:endParaRPr lang="en-US" sz="2700" kern="1200" dirty="0" smtClean="0"/>
        </a:p>
      </dsp:txBody>
      <dsp:txXfrm>
        <a:off x="0" y="841295"/>
        <a:ext cx="10058399" cy="1407600"/>
      </dsp:txXfrm>
    </dsp:sp>
    <dsp:sp modelId="{7F91FDF5-6608-4F1C-BE76-5007CCA2D212}">
      <dsp:nvSpPr>
        <dsp:cNvPr id="0" name=""/>
        <dsp:cNvSpPr/>
      </dsp:nvSpPr>
      <dsp:spPr>
        <a:xfrm>
          <a:off x="0" y="2248895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“Throw machines at the problem!”</a:t>
          </a:r>
          <a:endParaRPr lang="en-US" sz="3400" kern="1200" dirty="0" smtClean="0"/>
        </a:p>
      </dsp:txBody>
      <dsp:txXfrm>
        <a:off x="39809" y="2288704"/>
        <a:ext cx="9978781" cy="735872"/>
      </dsp:txXfrm>
    </dsp:sp>
    <dsp:sp modelId="{C3258ED6-F7E2-4710-9192-8D8DCE01C071}">
      <dsp:nvSpPr>
        <dsp:cNvPr id="0" name=""/>
        <dsp:cNvSpPr/>
      </dsp:nvSpPr>
      <dsp:spPr>
        <a:xfrm>
          <a:off x="0" y="3064385"/>
          <a:ext cx="1005839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This is what G/FB do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Combination of HW + SW + Quota system</a:t>
          </a:r>
          <a:endParaRPr lang="en-US" sz="2700" kern="1200" dirty="0" smtClean="0"/>
        </a:p>
      </dsp:txBody>
      <dsp:txXfrm>
        <a:off x="0" y="3064385"/>
        <a:ext cx="10058399" cy="932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2E52C-D25F-4D02-AEB2-9D95CFF60284}">
      <dsp:nvSpPr>
        <dsp:cNvPr id="0" name=""/>
        <dsp:cNvSpPr/>
      </dsp:nvSpPr>
      <dsp:spPr>
        <a:xfrm>
          <a:off x="705143" y="17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Dev Documents and Test Plans </a:t>
          </a:r>
          <a:r>
            <a:rPr lang="en-US" sz="1900" kern="1200" dirty="0" smtClean="0">
              <a:sym typeface="Wingdings" panose="05000000000000000000" pitchFamily="2" charset="2"/>
            </a:rPr>
            <a:t> One Pagers</a:t>
          </a:r>
          <a:endParaRPr lang="en-US" sz="1900" kern="1200" dirty="0"/>
        </a:p>
      </dsp:txBody>
      <dsp:txXfrm>
        <a:off x="705143" y="173"/>
        <a:ext cx="2011188" cy="1206713"/>
      </dsp:txXfrm>
    </dsp:sp>
    <dsp:sp modelId="{C067BD00-77E2-41A4-BA5C-F737A263AC2B}">
      <dsp:nvSpPr>
        <dsp:cNvPr id="0" name=""/>
        <dsp:cNvSpPr/>
      </dsp:nvSpPr>
      <dsp:spPr>
        <a:xfrm>
          <a:off x="2917451" y="17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Test case priorities  Until they fail, they are P0</a:t>
          </a:r>
          <a:endParaRPr lang="en-US" sz="1900" kern="1200" dirty="0" smtClean="0">
            <a:sym typeface="Wingdings" panose="05000000000000000000" pitchFamily="2" charset="2"/>
          </a:endParaRPr>
        </a:p>
      </dsp:txBody>
      <dsp:txXfrm>
        <a:off x="2917451" y="173"/>
        <a:ext cx="2011188" cy="1206713"/>
      </dsp:txXfrm>
    </dsp:sp>
    <dsp:sp modelId="{03A8988E-5F8E-46CF-8113-51B8E33586F2}">
      <dsp:nvSpPr>
        <dsp:cNvPr id="0" name=""/>
        <dsp:cNvSpPr/>
      </dsp:nvSpPr>
      <dsp:spPr>
        <a:xfrm>
          <a:off x="5129759" y="17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Test suites  one</a:t>
          </a:r>
          <a:endParaRPr lang="en-US" sz="1900" kern="1200" dirty="0" smtClean="0">
            <a:sym typeface="Wingdings" panose="05000000000000000000" pitchFamily="2" charset="2"/>
          </a:endParaRPr>
        </a:p>
      </dsp:txBody>
      <dsp:txXfrm>
        <a:off x="5129759" y="173"/>
        <a:ext cx="2011188" cy="1206713"/>
      </dsp:txXfrm>
    </dsp:sp>
    <dsp:sp modelId="{D42D8169-B851-4B51-B3D5-1356F8381912}">
      <dsp:nvSpPr>
        <dsp:cNvPr id="0" name=""/>
        <dsp:cNvSpPr/>
      </dsp:nvSpPr>
      <dsp:spPr>
        <a:xfrm>
          <a:off x="7342067" y="17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Test pass  done when the check-in goes thru</a:t>
          </a:r>
          <a:endParaRPr lang="en-US" sz="1900" kern="1200" dirty="0" smtClean="0">
            <a:sym typeface="Wingdings" panose="05000000000000000000" pitchFamily="2" charset="2"/>
          </a:endParaRPr>
        </a:p>
      </dsp:txBody>
      <dsp:txXfrm>
        <a:off x="7342067" y="173"/>
        <a:ext cx="2011188" cy="1206713"/>
      </dsp:txXfrm>
    </dsp:sp>
    <dsp:sp modelId="{51F12005-98FF-404C-819C-F69299A5C0AC}">
      <dsp:nvSpPr>
        <dsp:cNvPr id="0" name=""/>
        <dsp:cNvSpPr/>
      </dsp:nvSpPr>
      <dsp:spPr>
        <a:xfrm>
          <a:off x="705143" y="1408005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Test environments  production</a:t>
          </a:r>
          <a:endParaRPr lang="en-US" sz="1900" kern="1200" dirty="0" smtClean="0">
            <a:sym typeface="Wingdings" panose="05000000000000000000" pitchFamily="2" charset="2"/>
          </a:endParaRPr>
        </a:p>
      </dsp:txBody>
      <dsp:txXfrm>
        <a:off x="705143" y="1408005"/>
        <a:ext cx="2011188" cy="1206713"/>
      </dsp:txXfrm>
    </dsp:sp>
    <dsp:sp modelId="{DADEC497-B84D-481F-AAC3-F0CC0A34D189}">
      <dsp:nvSpPr>
        <dsp:cNvPr id="0" name=""/>
        <dsp:cNvSpPr/>
      </dsp:nvSpPr>
      <dsp:spPr>
        <a:xfrm>
          <a:off x="2917451" y="1408005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But what about destructive?  production</a:t>
          </a:r>
          <a:endParaRPr lang="en-US" sz="1900" kern="1200" dirty="0" smtClean="0">
            <a:sym typeface="Wingdings" panose="05000000000000000000" pitchFamily="2" charset="2"/>
          </a:endParaRPr>
        </a:p>
      </dsp:txBody>
      <dsp:txXfrm>
        <a:off x="2917451" y="1408005"/>
        <a:ext cx="2011188" cy="1206713"/>
      </dsp:txXfrm>
    </dsp:sp>
    <dsp:sp modelId="{0A76F98E-EA33-43C0-ACF2-FA4BBC6C44D4}">
      <dsp:nvSpPr>
        <dsp:cNvPr id="0" name=""/>
        <dsp:cNvSpPr/>
      </dsp:nvSpPr>
      <dsp:spPr>
        <a:xfrm>
          <a:off x="5129759" y="1408005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Code coverage  just one data point</a:t>
          </a:r>
          <a:endParaRPr lang="en-US" sz="1900" kern="1200" dirty="0" smtClean="0">
            <a:sym typeface="Wingdings" panose="05000000000000000000" pitchFamily="2" charset="2"/>
          </a:endParaRPr>
        </a:p>
      </dsp:txBody>
      <dsp:txXfrm>
        <a:off x="5129759" y="1408005"/>
        <a:ext cx="2011188" cy="1206713"/>
      </dsp:txXfrm>
    </dsp:sp>
    <dsp:sp modelId="{D03D4397-10AA-4383-AD84-E81C86987D6E}">
      <dsp:nvSpPr>
        <dsp:cNvPr id="0" name=""/>
        <dsp:cNvSpPr/>
      </dsp:nvSpPr>
      <dsp:spPr>
        <a:xfrm>
          <a:off x="7342067" y="1408005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Ship decision  from managers to ICs, based on bugs</a:t>
          </a:r>
          <a:endParaRPr lang="en-US" sz="1900" kern="1200" dirty="0" smtClean="0">
            <a:sym typeface="Wingdings" panose="05000000000000000000" pitchFamily="2" charset="2"/>
          </a:endParaRPr>
        </a:p>
      </dsp:txBody>
      <dsp:txXfrm>
        <a:off x="7342067" y="1408005"/>
        <a:ext cx="2011188" cy="1206713"/>
      </dsp:txXfrm>
    </dsp:sp>
    <dsp:sp modelId="{3D5BFF9A-F2E5-4810-A0A1-4986DCA15797}">
      <dsp:nvSpPr>
        <dsp:cNvPr id="0" name=""/>
        <dsp:cNvSpPr/>
      </dsp:nvSpPr>
      <dsp:spPr>
        <a:xfrm>
          <a:off x="2917451" y="2815838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Obsessed about bugs  Obsessed about user impact</a:t>
          </a:r>
          <a:endParaRPr lang="en-US" sz="1900" kern="1200" dirty="0" smtClean="0">
            <a:sym typeface="Wingdings" panose="05000000000000000000" pitchFamily="2" charset="2"/>
          </a:endParaRPr>
        </a:p>
      </dsp:txBody>
      <dsp:txXfrm>
        <a:off x="2917451" y="2815838"/>
        <a:ext cx="2011188" cy="1206713"/>
      </dsp:txXfrm>
    </dsp:sp>
    <dsp:sp modelId="{575E6B8B-4145-4725-933E-19CD41E350CB}">
      <dsp:nvSpPr>
        <dsp:cNvPr id="0" name=""/>
        <dsp:cNvSpPr/>
      </dsp:nvSpPr>
      <dsp:spPr>
        <a:xfrm>
          <a:off x="5129759" y="2815838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ym typeface="Wingdings" panose="05000000000000000000" pitchFamily="2" charset="2"/>
            </a:rPr>
            <a:t>Line b/w dev and test  blurred</a:t>
          </a:r>
          <a:endParaRPr lang="en-US" sz="1900" kern="1200" dirty="0" smtClean="0"/>
        </a:p>
      </dsp:txBody>
      <dsp:txXfrm>
        <a:off x="5129759" y="2815838"/>
        <a:ext cx="2011188" cy="1206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E5FEF-A497-41AB-BE60-6E4A23F955D2}">
      <dsp:nvSpPr>
        <dsp:cNvPr id="0" name=""/>
        <dsp:cNvSpPr/>
      </dsp:nvSpPr>
      <dsp:spPr>
        <a:xfrm>
          <a:off x="0" y="50791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Don’t try to compete with them – join them</a:t>
          </a:r>
          <a:endParaRPr lang="en-US" sz="3300" kern="1200"/>
        </a:p>
      </dsp:txBody>
      <dsp:txXfrm>
        <a:off x="38638" y="89429"/>
        <a:ext cx="9981123" cy="714229"/>
      </dsp:txXfrm>
    </dsp:sp>
    <dsp:sp modelId="{6CBCCF8F-5F30-45EC-8DEC-0602A65A1AE3}">
      <dsp:nvSpPr>
        <dsp:cNvPr id="0" name=""/>
        <dsp:cNvSpPr/>
      </dsp:nvSpPr>
      <dsp:spPr>
        <a:xfrm>
          <a:off x="0" y="937336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All our tools are now all based on open-source</a:t>
          </a:r>
          <a:endParaRPr lang="en-US" sz="3300" kern="1200" dirty="0" smtClean="0"/>
        </a:p>
      </dsp:txBody>
      <dsp:txXfrm>
        <a:off x="38638" y="975974"/>
        <a:ext cx="9981123" cy="714229"/>
      </dsp:txXfrm>
    </dsp:sp>
    <dsp:sp modelId="{032F177F-4F12-481E-9AD3-B05791FAD52F}">
      <dsp:nvSpPr>
        <dsp:cNvPr id="0" name=""/>
        <dsp:cNvSpPr/>
      </dsp:nvSpPr>
      <dsp:spPr>
        <a:xfrm>
          <a:off x="0" y="1728841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Selenium, WebPageTest, PhantomJS, and many others</a:t>
          </a:r>
          <a:endParaRPr lang="en-US" sz="2600" kern="1200" dirty="0" smtClean="0"/>
        </a:p>
      </dsp:txBody>
      <dsp:txXfrm>
        <a:off x="0" y="1728841"/>
        <a:ext cx="10058399" cy="546480"/>
      </dsp:txXfrm>
    </dsp:sp>
    <dsp:sp modelId="{3E918AE8-0A79-4385-A67B-CFDC395FE4DB}">
      <dsp:nvSpPr>
        <dsp:cNvPr id="0" name=""/>
        <dsp:cNvSpPr/>
      </dsp:nvSpPr>
      <dsp:spPr>
        <a:xfrm>
          <a:off x="0" y="2275321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The work involved:</a:t>
          </a:r>
          <a:endParaRPr lang="en-US" sz="3300" kern="1200" dirty="0" smtClean="0"/>
        </a:p>
      </dsp:txBody>
      <dsp:txXfrm>
        <a:off x="38638" y="2313959"/>
        <a:ext cx="9981123" cy="714229"/>
      </dsp:txXfrm>
    </dsp:sp>
    <dsp:sp modelId="{18093E20-32D9-4795-9C8A-812F713FCC7E}">
      <dsp:nvSpPr>
        <dsp:cNvPr id="0" name=""/>
        <dsp:cNvSpPr/>
      </dsp:nvSpPr>
      <dsp:spPr>
        <a:xfrm>
          <a:off x="0" y="3066826"/>
          <a:ext cx="10058399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Streamline the LCA process</a:t>
          </a:r>
          <a:endParaRPr lang="en-US" sz="2600" kern="1200" dirty="0" smtClean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Plumbing &amp; Stitching the tools to work on MS tech</a:t>
          </a:r>
          <a:endParaRPr lang="en-US" sz="2600" kern="1200" dirty="0" smtClean="0"/>
        </a:p>
      </dsp:txBody>
      <dsp:txXfrm>
        <a:off x="0" y="3066826"/>
        <a:ext cx="10058399" cy="9051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7805-BF6A-484C-9274-5BB6B9907887}">
      <dsp:nvSpPr>
        <dsp:cNvPr id="0" name=""/>
        <dsp:cNvSpPr/>
      </dsp:nvSpPr>
      <dsp:spPr>
        <a:xfrm>
          <a:off x="4911" y="385002"/>
          <a:ext cx="2512144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problems with test environments:</a:t>
          </a:r>
          <a:endParaRPr lang="en-US" sz="2100" kern="1200" dirty="0"/>
        </a:p>
      </dsp:txBody>
      <dsp:txXfrm>
        <a:off x="4911" y="385002"/>
        <a:ext cx="2512144" cy="701662"/>
      </dsp:txXfrm>
    </dsp:sp>
    <dsp:sp modelId="{B12CA8C9-D792-4347-96AA-9252573DCB46}">
      <dsp:nvSpPr>
        <dsp:cNvPr id="0" name=""/>
        <dsp:cNvSpPr/>
      </dsp:nvSpPr>
      <dsp:spPr>
        <a:xfrm>
          <a:off x="2517055" y="165733"/>
          <a:ext cx="502428" cy="114020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B34CD-3412-4C9C-967C-56A9E0907AB3}">
      <dsp:nvSpPr>
        <dsp:cNvPr id="0" name=""/>
        <dsp:cNvSpPr/>
      </dsp:nvSpPr>
      <dsp:spPr>
        <a:xfrm>
          <a:off x="3220456" y="165733"/>
          <a:ext cx="6833032" cy="1140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Maintenance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Not representative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Infinite catch-up game</a:t>
          </a:r>
          <a:endParaRPr lang="en-US" sz="2100" kern="1200" dirty="0" smtClean="0"/>
        </a:p>
      </dsp:txBody>
      <dsp:txXfrm>
        <a:off x="3220456" y="165733"/>
        <a:ext cx="6833032" cy="1140201"/>
      </dsp:txXfrm>
    </dsp:sp>
    <dsp:sp modelId="{A8AC70A6-F412-4B12-A1F2-001DC14199EA}">
      <dsp:nvSpPr>
        <dsp:cNvPr id="0" name=""/>
        <dsp:cNvSpPr/>
      </dsp:nvSpPr>
      <dsp:spPr>
        <a:xfrm>
          <a:off x="4911" y="1436352"/>
          <a:ext cx="2512144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Use an “invisible” PROD environment</a:t>
          </a:r>
          <a:endParaRPr lang="en-US" sz="2100" kern="1200" dirty="0" smtClean="0"/>
        </a:p>
      </dsp:txBody>
      <dsp:txXfrm>
        <a:off x="4911" y="1436352"/>
        <a:ext cx="2512144" cy="701662"/>
      </dsp:txXfrm>
    </dsp:sp>
    <dsp:sp modelId="{89074123-048E-4D37-9027-94AD3FBBE583}">
      <dsp:nvSpPr>
        <dsp:cNvPr id="0" name=""/>
        <dsp:cNvSpPr/>
      </dsp:nvSpPr>
      <dsp:spPr>
        <a:xfrm>
          <a:off x="2517055" y="1381534"/>
          <a:ext cx="502428" cy="81129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91ABF-F2AD-4E53-B1BF-69A55384A593}">
      <dsp:nvSpPr>
        <dsp:cNvPr id="0" name=""/>
        <dsp:cNvSpPr/>
      </dsp:nvSpPr>
      <dsp:spPr>
        <a:xfrm>
          <a:off x="3220456" y="1381534"/>
          <a:ext cx="6833032" cy="8112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Behind a non-rotate flight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Behind a VIP that can’t be accessed from outside corpnet</a:t>
          </a:r>
          <a:endParaRPr lang="en-US" sz="2100" kern="1200" dirty="0" smtClean="0"/>
        </a:p>
      </dsp:txBody>
      <dsp:txXfrm>
        <a:off x="3220456" y="1381534"/>
        <a:ext cx="6833032" cy="811297"/>
      </dsp:txXfrm>
    </dsp:sp>
    <dsp:sp modelId="{AA24F09B-FB7E-4599-973C-752D610F1B7C}">
      <dsp:nvSpPr>
        <dsp:cNvPr id="0" name=""/>
        <dsp:cNvSpPr/>
      </dsp:nvSpPr>
      <dsp:spPr>
        <a:xfrm>
          <a:off x="4911" y="2268432"/>
          <a:ext cx="2512144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Look at issue patterns in PROD</a:t>
          </a:r>
          <a:endParaRPr lang="en-US" sz="2100" kern="1200" dirty="0" smtClean="0"/>
        </a:p>
      </dsp:txBody>
      <dsp:txXfrm>
        <a:off x="4911" y="2268432"/>
        <a:ext cx="2512144" cy="701662"/>
      </dsp:txXfrm>
    </dsp:sp>
    <dsp:sp modelId="{31620131-42F1-4AB4-8EDE-0F84A7B28B93}">
      <dsp:nvSpPr>
        <dsp:cNvPr id="0" name=""/>
        <dsp:cNvSpPr/>
      </dsp:nvSpPr>
      <dsp:spPr>
        <a:xfrm>
          <a:off x="2517055" y="2268432"/>
          <a:ext cx="502428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DCA87-02B0-461D-8787-DD716CF526C8}">
      <dsp:nvSpPr>
        <dsp:cNvPr id="0" name=""/>
        <dsp:cNvSpPr/>
      </dsp:nvSpPr>
      <dsp:spPr>
        <a:xfrm>
          <a:off x="4911" y="3100511"/>
          <a:ext cx="2512144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What about destructive tests?</a:t>
          </a:r>
          <a:endParaRPr lang="en-US" sz="2100" kern="1200" dirty="0" smtClean="0"/>
        </a:p>
      </dsp:txBody>
      <dsp:txXfrm>
        <a:off x="4911" y="3100511"/>
        <a:ext cx="2512144" cy="701662"/>
      </dsp:txXfrm>
    </dsp:sp>
    <dsp:sp modelId="{6CBD47D5-F045-4DA1-A1ED-3C423A095DB6}">
      <dsp:nvSpPr>
        <dsp:cNvPr id="0" name=""/>
        <dsp:cNvSpPr/>
      </dsp:nvSpPr>
      <dsp:spPr>
        <a:xfrm>
          <a:off x="2517055" y="3045694"/>
          <a:ext cx="502428" cy="81129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9D47A-7F6A-4540-BAC4-5EC0D65215C7}">
      <dsp:nvSpPr>
        <dsp:cNvPr id="0" name=""/>
        <dsp:cNvSpPr/>
      </dsp:nvSpPr>
      <dsp:spPr>
        <a:xfrm>
          <a:off x="3220456" y="3045694"/>
          <a:ext cx="6833032" cy="8112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Do it in PROD! Failovers/Load/Switch off the power to a DC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Better found by you than by someone else!</a:t>
          </a:r>
        </a:p>
      </dsp:txBody>
      <dsp:txXfrm>
        <a:off x="3220456" y="3045694"/>
        <a:ext cx="6833032" cy="8112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CC79-E206-45F1-AFFA-F164171B5908}">
      <dsp:nvSpPr>
        <dsp:cNvPr id="0" name=""/>
        <dsp:cNvSpPr/>
      </dsp:nvSpPr>
      <dsp:spPr>
        <a:xfrm>
          <a:off x="0" y="15342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xPing: our version of Gomez/Keynote:</a:t>
          </a:r>
          <a:endParaRPr lang="en-US" sz="2600" kern="1200" dirty="0"/>
        </a:p>
      </dsp:txBody>
      <dsp:txXfrm>
        <a:off x="30442" y="45784"/>
        <a:ext cx="9997515" cy="562726"/>
      </dsp:txXfrm>
    </dsp:sp>
    <dsp:sp modelId="{692D6FCC-BEFB-4F63-9EB7-6D1D5BA80211}">
      <dsp:nvSpPr>
        <dsp:cNvPr id="0" name=""/>
        <dsp:cNvSpPr/>
      </dsp:nvSpPr>
      <dsp:spPr>
        <a:xfrm>
          <a:off x="0" y="638952"/>
          <a:ext cx="1005839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Simple HTTP Gets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xPing+: complex web-based scenarios using Selenium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Runs continuously, alerts based on availability threshold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E2E (no mocking)</a:t>
          </a:r>
          <a:endParaRPr lang="en-US" sz="2000" kern="1200" dirty="0" smtClean="0"/>
        </a:p>
      </dsp:txBody>
      <dsp:txXfrm>
        <a:off x="0" y="638952"/>
        <a:ext cx="10058399" cy="1372410"/>
      </dsp:txXfrm>
    </dsp:sp>
    <dsp:sp modelId="{FFF154DD-AE45-4AF1-891F-F3A95CCEF2BB}">
      <dsp:nvSpPr>
        <dsp:cNvPr id="0" name=""/>
        <dsp:cNvSpPr/>
      </dsp:nvSpPr>
      <dsp:spPr>
        <a:xfrm>
          <a:off x="0" y="2011362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Canary deployment:</a:t>
          </a:r>
          <a:endParaRPr lang="en-US" sz="2600" kern="1200" dirty="0" smtClean="0"/>
        </a:p>
      </dsp:txBody>
      <dsp:txXfrm>
        <a:off x="30442" y="2041804"/>
        <a:ext cx="9997515" cy="562726"/>
      </dsp:txXfrm>
    </dsp:sp>
    <dsp:sp modelId="{05ED842B-BC72-4D93-96B2-08D279921112}">
      <dsp:nvSpPr>
        <dsp:cNvPr id="0" name=""/>
        <dsp:cNvSpPr/>
      </dsp:nvSpPr>
      <dsp:spPr>
        <a:xfrm>
          <a:off x="0" y="2634972"/>
          <a:ext cx="1005839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Deploy to one DC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“Observe” the xPing tests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All passed after N minutes? Push to the other DCs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No? Rollback!</a:t>
          </a:r>
          <a:endParaRPr lang="en-US" sz="2000" kern="1200" dirty="0" smtClean="0"/>
        </a:p>
      </dsp:txBody>
      <dsp:txXfrm>
        <a:off x="0" y="2634972"/>
        <a:ext cx="10058399" cy="137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40E33-1821-4F9E-B816-189A3EE3C21F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E15B9-072A-4CC5-94C3-F89908E1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Branching</a:t>
            </a:r>
            <a:r>
              <a:rPr lang="en-US" baseline="0" dirty="0" smtClean="0"/>
              <a:t> structure: feature, platform, and performance branches, with weekly RIs, daily FIs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Speed of release was limited by the RI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best we could do under that model was ~3-4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Tests didn’t need to all pass, because there no incentive to make those tests stable due to the slow releases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were no enforcements on passing BVT tests before </a:t>
            </a:r>
            <a:r>
              <a:rPr lang="en-US" baseline="0" dirty="0" err="1" smtClean="0"/>
              <a:t>checkins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we had complex processes around the release, with War rooms, code complete, test code complete, ZBB, release managers to coordinate teams,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Chap: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enable testing across multiple branches </a:t>
            </a:r>
            <a:r>
              <a:rPr lang="en-US" baseline="0" dirty="0" smtClean="0">
                <a:sym typeface="Wingdings" panose="05000000000000000000" pitchFamily="2" charset="2"/>
              </a:rPr>
              <a:t> support multiple test beds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Multiple environments that were hard to manage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 any point in time, more than 1 environment would be 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Environment-specific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</a:t>
            </a:r>
            <a:r>
              <a:rPr lang="en-US" baseline="0" dirty="0" smtClean="0"/>
              <a:t> isolation between the different test environments and testing strategies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Single</a:t>
            </a:r>
            <a:r>
              <a:rPr lang="en-US" baseline="0" dirty="0" smtClean="0"/>
              <a:t> points of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7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By mocking other services, we run into</a:t>
            </a:r>
            <a:r>
              <a:rPr lang="en-US" baseline="0" dirty="0" smtClean="0"/>
              <a:t> the risks of integration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as we rollout, we first push to staging bed, where we run a golden set of end-to-end tests that does basic assertions to validate the data contracts between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Chap: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Those golden tests are also deployed along with the code so we don’t have to worry about compatibility issues between the tests and the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spite of all these gates, issues still</a:t>
            </a:r>
            <a:r>
              <a:rPr lang="en-US" baseline="0" dirty="0" smtClean="0"/>
              <a:t> happen and we need to be in a position to quickly mitigate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of our code is behind configuration switches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Joe: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Configuration switches can easily be changed in production through a safe configuration deployment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process still requires DRI involvement but is uncommon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not a good thing to constantly SCD your features, so any SCD opens a test gap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0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Need</a:t>
            </a:r>
            <a:r>
              <a:rPr lang="en-US" baseline="0" dirty="0" smtClean="0"/>
              <a:t> upper management to believe and enforce that feature teams own their code and live site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will always be issues, the goal is to have a process that plugs those issues so they happen one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DRI team also needs to understand and believe in the quality of the test pass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took our best guys, who are very familiar with the code, so they were very effective in understanding issues and building the right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Call</a:t>
            </a:r>
            <a:r>
              <a:rPr lang="en-US" baseline="0" dirty="0" smtClean="0"/>
              <a:t> out top 3-5 cultural challenges and how we addressed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took our best guys, who are very familiar with the code, so they were very effective in understanding issues and building the right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Call</a:t>
            </a:r>
            <a:r>
              <a:rPr lang="en-US" baseline="0" dirty="0" smtClean="0"/>
              <a:t> out top 3-5 cultural challenges and how we addressed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Chap: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With</a:t>
            </a:r>
            <a:r>
              <a:rPr lang="en-US" baseline="0" dirty="0" smtClean="0"/>
              <a:t> our current model, we couldn’t go faster than monthly without a radical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 of the industry was already shipping daily, in a single branch,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required a revamp of our engineering infrastructure as well as engineering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established a set of principles to move much faster, while preserving the integrity of the live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Joe: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Our first goal was to ship daily, from a single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devised a strategy to first migrate teams from a multi-branch model to single-branch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got rid of unstable tests, we grouped the stable ones and made them check-in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 long-haul tests were run overnight, so overall, we continued to run the same set of tests, but more frequently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process was simple: you need to pass all test to check-in, and if we discover a bug overnight, you have until noon the next day to decide if it blocks the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was the biggest step to our road to continuous </a:t>
            </a:r>
            <a:r>
              <a:rPr lang="en-US" baseline="0" dirty="0" smtClean="0"/>
              <a:t>delivery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was a good model, but the</a:t>
            </a:r>
            <a:r>
              <a:rPr lang="en-US" baseline="0" dirty="0" smtClean="0"/>
              <a:t> pre-</a:t>
            </a:r>
            <a:r>
              <a:rPr lang="en-US" baseline="0" dirty="0" err="1" smtClean="0"/>
              <a:t>checkin</a:t>
            </a:r>
            <a:r>
              <a:rPr lang="en-US" baseline="0" dirty="0" smtClean="0"/>
              <a:t> tests required extreme stability in order to prevent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from being blocked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any flaky tests slowly migrated to the overnight pass, which brought us back to the original problem of having a separate FTP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decided to reverse the flow and migrate quality upstream, in order words moving all overnight tests to pre-checking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Chap: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realized the most flaky tests were the ones that had external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other words, changes that were out of our control would cause tests to be non-deterministic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change needs to go through the same gates (SG, WTT, Back-end,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Once we had isolation, we solidified UI testing (</a:t>
            </a:r>
            <a:r>
              <a:rPr lang="en-US" baseline="0" dirty="0" err="1" smtClean="0"/>
              <a:t>PhantomJS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tests would have different behaviors on different dev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Moved tests execution to a controlled</a:t>
            </a:r>
            <a:r>
              <a:rPr lang="en-US" baseline="0" dirty="0" smtClean="0"/>
              <a:t> environment, in PHX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use the same DRI toolset, get all monitoring for free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Designed a system to manage machines, schedule tests in parallel, and report results automatically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Once we were running into a controlled environment, we could see test stability issues much more clearly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Joe: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had an effort to effectively root cause stability issues and fix them before we opened this system to the rest of the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way we opened it up, is through a CodeFlow listener that would kick off this pipeline as we slowly on-boarded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Devs still had to run all the mandatory tests locally, but we ticked the ones that we ran in the cloud automatically so they didn’t have to run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we migrated more tests, test execution times dropped since we scaled our systems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Devs ran less and less tests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had the concept of test priorities,</a:t>
            </a:r>
            <a:r>
              <a:rPr lang="en-US" baseline="0" dirty="0" smtClean="0"/>
              <a:t> and test selection (through WTT), but in the new system there are no such things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tests are equal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That means that any tests that are flaky must be either resolved or ignored ASAP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That also means that any test failure is equally blocking to development/deployment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Ignored</a:t>
            </a:r>
            <a:r>
              <a:rPr lang="en-US" baseline="0" dirty="0" smtClean="0"/>
              <a:t> tests are not a problem, because we re-run all tests for each check-in to handle integration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 tests that are ignored are executed at that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 failure triggers a P0 bug and blocks the continuous release, and the test owner has to triage ASAP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should be rare event, but it requires very test stability to be an efficient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Joe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 this model, test flakiness is a huge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Getting developers to triage their bugs in a timely manner is non-trivial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tried different strategies: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Dumb retries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Nagging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over e-mails, which doesn’t work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 smtClean="0"/>
              <a:t>Tests onboarding strategy: Automatically run new tests 100x before code submission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“Bring the pain”: any flaky tests that got turned off, was actually executed for the teams who owned those tests (and ignored for others)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Added telemetry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with our system, it’s trivial to add tests, in several execution contexts. This comes at the cost of increased test execution times.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order words, it’s very easy to be inefficient when testing your features, so we design a quota management system to highlight dramatic increases in test execution times for feature teams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goal is for feature team to know their resource usage, and manage it themselves in terms of capacity request,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 smtClean="0"/>
              <a:t>Karthik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more..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Having test environments specific code is problematic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Hard</a:t>
            </a:r>
            <a:r>
              <a:rPr lang="en-US" baseline="0" dirty="0" smtClean="0"/>
              <a:t> to find your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Issues would not materialize until 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Fix all that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CC0D-7D0B-4295-9A46-98FCCEE12A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9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9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3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7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5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30" y="6056338"/>
            <a:ext cx="1646146" cy="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4C8E-E03B-404B-9F35-F99D483330F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E584-102C-48AE-9CC6-C427E453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273050" y="2308543"/>
            <a:ext cx="8229601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73049" y="2308543"/>
            <a:ext cx="7985487" cy="839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Modern Engineering at Bing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74638" y="4707081"/>
            <a:ext cx="4037589" cy="1259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Jonathan Bergeron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Principal Development Manager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30" y="9525"/>
            <a:ext cx="4762500" cy="192405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613566" y="4707081"/>
            <a:ext cx="3868052" cy="1259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Chap Alex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Principal Development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19483" y="3138949"/>
            <a:ext cx="7985487" cy="613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Shipping Continuously at Bing Experiences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Testing in Production (</a:t>
            </a:r>
            <a:r>
              <a:rPr lang="en-US" dirty="0" err="1" smtClean="0"/>
              <a:t>TiP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</a:t>
            </a:r>
            <a:r>
              <a:rPr lang="en-US" dirty="0"/>
              <a:t>. Deployment gated by tests: if any test fails, rollback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71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 Defensive coding techniques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231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808" y="4291180"/>
            <a:ext cx="2794306" cy="170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4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 Be truly data driven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4"/>
          <a:ext cx="10058400" cy="275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1866" y="4789731"/>
            <a:ext cx="11712631" cy="1457325"/>
            <a:chOff x="201866" y="4448531"/>
            <a:chExt cx="11712631" cy="1457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66" y="4448531"/>
              <a:ext cx="4800600" cy="1400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5363563" y="4940489"/>
              <a:ext cx="504967" cy="409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4448531"/>
              <a:ext cx="5818496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03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 Live Site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25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&amp;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Management must embrace it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Put dedicated engineers on the problems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ym typeface="Wingdings" panose="05000000000000000000" pitchFamily="2" charset="2"/>
              </a:rPr>
              <a:t>Be date-driven (things won’t be perfect, but just do it!)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ym typeface="Wingdings" panose="05000000000000000000" pitchFamily="2" charset="2"/>
              </a:rPr>
              <a:t>This is a drastic change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2300" dirty="0" smtClean="0">
                <a:sym typeface="Wingdings" panose="05000000000000000000" pitchFamily="2" charset="2"/>
              </a:rPr>
              <a:t>Not everyone will be happy… but don’t try to please everyone!</a:t>
            </a:r>
            <a:endParaRPr lang="en-US" sz="2300" dirty="0">
              <a:sym typeface="Wingdings" panose="05000000000000000000" pitchFamily="2" charset="2"/>
            </a:endParaRP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ym typeface="Wingdings" panose="05000000000000000000" pitchFamily="2" charset="2"/>
              </a:rPr>
              <a:t>Have challenging and insane goals</a:t>
            </a:r>
          </a:p>
        </p:txBody>
      </p:sp>
    </p:spTree>
    <p:extLst>
      <p:ext uri="{BB962C8B-B14F-4D97-AF65-F5344CB8AC3E}">
        <p14:creationId xmlns:p14="http://schemas.microsoft.com/office/powerpoint/2010/main" val="32660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Cultural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ym typeface="Wingdings" panose="05000000000000000000" pitchFamily="2" charset="2"/>
              </a:rPr>
              <a:t>“I will write tests later”</a:t>
            </a:r>
          </a:p>
          <a:p>
            <a:pPr marL="1207008" lvl="2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sym typeface="Wingdings" panose="05000000000000000000" pitchFamily="2" charset="2"/>
              </a:rPr>
              <a:t>We expose code coverage numbers</a:t>
            </a:r>
          </a:p>
          <a:p>
            <a:pPr marL="1207008" lvl="2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sym typeface="Wingdings" panose="05000000000000000000" pitchFamily="2" charset="2"/>
              </a:rPr>
              <a:t>We chase route owners with no coverage </a:t>
            </a:r>
          </a:p>
          <a:p>
            <a:pPr marL="1207008" lvl="2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sym typeface="Wingdings" panose="05000000000000000000" pitchFamily="2" charset="2"/>
              </a:rPr>
              <a:t>Feature owners own their live site quality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ym typeface="Wingdings" panose="05000000000000000000" pitchFamily="2" charset="2"/>
              </a:rPr>
              <a:t>“My feature is too big for agility”</a:t>
            </a:r>
          </a:p>
          <a:p>
            <a:pPr marL="1207008" lvl="2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sym typeface="Wingdings" panose="05000000000000000000" pitchFamily="2" charset="2"/>
              </a:rPr>
              <a:t>We strongly encourage </a:t>
            </a:r>
            <a:r>
              <a:rPr lang="en-US" sz="2700" dirty="0" err="1" smtClean="0">
                <a:sym typeface="Wingdings" panose="05000000000000000000" pitchFamily="2" charset="2"/>
              </a:rPr>
              <a:t>config</a:t>
            </a:r>
            <a:r>
              <a:rPr lang="en-US" sz="2700" dirty="0" smtClean="0">
                <a:sym typeface="Wingdings" panose="05000000000000000000" pitchFamily="2" charset="2"/>
              </a:rPr>
              <a:t>-driven feature development</a:t>
            </a:r>
          </a:p>
          <a:p>
            <a:pPr marL="1207008" lvl="2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sym typeface="Wingdings" panose="05000000000000000000" pitchFamily="2" charset="2"/>
              </a:rPr>
              <a:t>Code reviewers are free to decline large CRs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ym typeface="Wingdings" panose="05000000000000000000" pitchFamily="2" charset="2"/>
              </a:rPr>
              <a:t>“It’s still just test code”</a:t>
            </a:r>
          </a:p>
          <a:p>
            <a:pPr marL="1207008" lvl="2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sym typeface="Wingdings" panose="05000000000000000000" pitchFamily="2" charset="2"/>
              </a:rPr>
              <a:t>Our test code needs to be more reliable than PROD code</a:t>
            </a:r>
          </a:p>
          <a:p>
            <a:pPr marL="1207008" lvl="2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sym typeface="Wingdings" panose="05000000000000000000" pitchFamily="2" charset="2"/>
              </a:rPr>
              <a:t>All the rigors of live site apply (alerts/DRI/design)</a:t>
            </a:r>
          </a:p>
        </p:txBody>
      </p:sp>
    </p:spTree>
    <p:extLst>
      <p:ext uri="{BB962C8B-B14F-4D97-AF65-F5344CB8AC3E}">
        <p14:creationId xmlns:p14="http://schemas.microsoft.com/office/powerpoint/2010/main" val="31230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Engineering Principles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33625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88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Engineering Principles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096963" y="1875026"/>
            <a:ext cx="10058399" cy="551655"/>
          </a:xfrm>
          <a:custGeom>
            <a:avLst/>
            <a:gdLst>
              <a:gd name="connsiteX0" fmla="*/ 0 w 10058399"/>
              <a:gd name="connsiteY0" fmla="*/ 91944 h 551655"/>
              <a:gd name="connsiteX1" fmla="*/ 91944 w 10058399"/>
              <a:gd name="connsiteY1" fmla="*/ 0 h 551655"/>
              <a:gd name="connsiteX2" fmla="*/ 9966455 w 10058399"/>
              <a:gd name="connsiteY2" fmla="*/ 0 h 551655"/>
              <a:gd name="connsiteX3" fmla="*/ 10058399 w 10058399"/>
              <a:gd name="connsiteY3" fmla="*/ 91944 h 551655"/>
              <a:gd name="connsiteX4" fmla="*/ 10058399 w 10058399"/>
              <a:gd name="connsiteY4" fmla="*/ 459711 h 551655"/>
              <a:gd name="connsiteX5" fmla="*/ 9966455 w 10058399"/>
              <a:gd name="connsiteY5" fmla="*/ 551655 h 551655"/>
              <a:gd name="connsiteX6" fmla="*/ 91944 w 10058399"/>
              <a:gd name="connsiteY6" fmla="*/ 551655 h 551655"/>
              <a:gd name="connsiteX7" fmla="*/ 0 w 10058399"/>
              <a:gd name="connsiteY7" fmla="*/ 459711 h 551655"/>
              <a:gd name="connsiteX8" fmla="*/ 0 w 10058399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8399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9966455" y="0"/>
                </a:lnTo>
                <a:cubicBezTo>
                  <a:pt x="10017234" y="0"/>
                  <a:pt x="10058399" y="41165"/>
                  <a:pt x="10058399" y="91944"/>
                </a:cubicBezTo>
                <a:lnTo>
                  <a:pt x="10058399" y="459711"/>
                </a:lnTo>
                <a:cubicBezTo>
                  <a:pt x="10058399" y="510490"/>
                  <a:pt x="10017234" y="551655"/>
                  <a:pt x="9966455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Test-Driven Evolution: 11 Principles</a:t>
            </a:r>
            <a:endParaRPr lang="en-US" sz="2300" kern="1200" dirty="0"/>
          </a:p>
        </p:txBody>
      </p:sp>
      <p:sp>
        <p:nvSpPr>
          <p:cNvPr id="7" name="Freeform 6"/>
          <p:cNvSpPr/>
          <p:nvPr/>
        </p:nvSpPr>
        <p:spPr>
          <a:xfrm>
            <a:off x="1096963" y="2426681"/>
            <a:ext cx="10058399" cy="3713580"/>
          </a:xfrm>
          <a:custGeom>
            <a:avLst/>
            <a:gdLst>
              <a:gd name="connsiteX0" fmla="*/ 0 w 10058399"/>
              <a:gd name="connsiteY0" fmla="*/ 0 h 3713580"/>
              <a:gd name="connsiteX1" fmla="*/ 10058399 w 10058399"/>
              <a:gd name="connsiteY1" fmla="*/ 0 h 3713580"/>
              <a:gd name="connsiteX2" fmla="*/ 10058399 w 10058399"/>
              <a:gd name="connsiteY2" fmla="*/ 3713580 h 3713580"/>
              <a:gd name="connsiteX3" fmla="*/ 0 w 10058399"/>
              <a:gd name="connsiteY3" fmla="*/ 3713580 h 3713580"/>
              <a:gd name="connsiteX4" fmla="*/ 0 w 10058399"/>
              <a:gd name="connsiteY4" fmla="*/ 0 h 371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399" h="3713580">
                <a:moveTo>
                  <a:pt x="0" y="0"/>
                </a:moveTo>
                <a:lnTo>
                  <a:pt x="10058399" y="0"/>
                </a:lnTo>
                <a:lnTo>
                  <a:pt x="10058399" y="3713580"/>
                </a:lnTo>
                <a:lnTo>
                  <a:pt x="0" y="37135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9354" tIns="29210" rIns="163576" bIns="29210" numCol="1" spcCol="1270" anchor="t" anchorCtr="0">
            <a:noAutofit/>
          </a:bodyPr>
          <a:lstStyle/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Automate every test, but don’t test everything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Run all tests before every single check-in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Tests are binary: either they all pass, or they all fail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No test selection. Run them all. Scale thru HW + SW + Quota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Retire/Change old definitions and concepts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Embrace the Open-Source!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Testing in Production (deploy to production, test in production)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Deployment gated by tests: if any test fails, rollback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Defensive coding techniques (code + test case for every check-in, small check-ins, code behind flights, etc.)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Be truly data driven</a:t>
            </a:r>
          </a:p>
          <a:p>
            <a:pPr marL="342900" lvl="1" indent="-34290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+mj-lt"/>
              <a:buAutoNum type="arabicPeriod"/>
            </a:pPr>
            <a:r>
              <a:rPr lang="en-US" sz="1800" kern="1200" dirty="0" smtClean="0"/>
              <a:t>Live Site remains the King!</a:t>
            </a:r>
          </a:p>
        </p:txBody>
      </p:sp>
    </p:spTree>
    <p:extLst>
      <p:ext uri="{BB962C8B-B14F-4D97-AF65-F5344CB8AC3E}">
        <p14:creationId xmlns:p14="http://schemas.microsoft.com/office/powerpoint/2010/main" val="8750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Automate </a:t>
            </a:r>
            <a:r>
              <a:rPr lang="en-US" dirty="0"/>
              <a:t>every test,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don’t test everything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35329" cy="1450757"/>
          </a:xfrm>
        </p:spPr>
        <p:txBody>
          <a:bodyPr/>
          <a:lstStyle/>
          <a:p>
            <a:r>
              <a:rPr lang="en-US" dirty="0" smtClean="0"/>
              <a:t>2. Run </a:t>
            </a:r>
            <a:r>
              <a:rPr lang="en-US" dirty="0"/>
              <a:t>all tests </a:t>
            </a:r>
            <a:r>
              <a:rPr lang="en-US" dirty="0" smtClean="0"/>
              <a:t>before every </a:t>
            </a:r>
            <a:r>
              <a:rPr lang="en-US" dirty="0"/>
              <a:t>single </a:t>
            </a:r>
            <a:r>
              <a:rPr lang="en-US" dirty="0" smtClean="0"/>
              <a:t>check-in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35410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Tests </a:t>
            </a:r>
            <a:r>
              <a:rPr lang="en-US" dirty="0"/>
              <a:t>are binary: either they all pass, or they all </a:t>
            </a:r>
            <a:r>
              <a:rPr lang="en-US" dirty="0" smtClean="0"/>
              <a:t>fail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43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No </a:t>
            </a:r>
            <a:r>
              <a:rPr lang="en-US" dirty="0"/>
              <a:t>test selection. Run them all. Scale thru HW + SW + </a:t>
            </a:r>
            <a:r>
              <a:rPr lang="en-US" dirty="0" smtClean="0"/>
              <a:t>Quota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4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Retire/Change old definitions and concepts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8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Embrace the Open-Source!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27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2096716B6C4A49BE7E62FF189DFA15" ma:contentTypeVersion="3" ma:contentTypeDescription="Create a new document." ma:contentTypeScope="" ma:versionID="a7a96b1da476e6938448db5453cc7704">
  <xsd:schema xmlns:xsd="http://www.w3.org/2001/XMLSchema" xmlns:xs="http://www.w3.org/2001/XMLSchema" xmlns:p="http://schemas.microsoft.com/office/2006/metadata/properties" xmlns:ns2="9dd29ebb-564e-4d6a-9638-cec9cf558e87" targetNamespace="http://schemas.microsoft.com/office/2006/metadata/properties" ma:root="true" ma:fieldsID="9ba509abce41e1b632c5789bb8ed6b2b" ns2:_="">
    <xsd:import namespace="9dd29ebb-564e-4d6a-9638-cec9cf558e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29ebb-564e-4d6a-9638-cec9cf558e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dd29ebb-564e-4d6a-9638-cec9cf558e8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AFCB7C4-D8B5-4413-8BBA-A5CE8B5FD4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d29ebb-564e-4d6a-9638-cec9cf558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78C84E-74C3-4625-AA18-BFCAD152AF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B7BDC1-3B80-4EE6-A6C3-C48EEFF482D3}">
  <ds:schemaRefs>
    <ds:schemaRef ds:uri="http://schemas.microsoft.com/office/2006/metadata/properties"/>
    <ds:schemaRef ds:uri="http://schemas.microsoft.com/office/infopath/2007/PartnerControls"/>
    <ds:schemaRef ds:uri="9dd29ebb-564e-4d6a-9638-cec9cf558e8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2194</Words>
  <Application>Microsoft Office PowerPoint</Application>
  <PresentationFormat>Widescreen</PresentationFormat>
  <Paragraphs>263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Modern Engineering Principles</vt:lpstr>
      <vt:lpstr>Modern Engineering Principles</vt:lpstr>
      <vt:lpstr>1. Automate every test,  but don’t test everything</vt:lpstr>
      <vt:lpstr>2. Run all tests before every single check-in</vt:lpstr>
      <vt:lpstr>3. Tests are binary: either they all pass, or they all fail</vt:lpstr>
      <vt:lpstr>4. No test selection. Run them all. Scale thru HW + SW + Quota</vt:lpstr>
      <vt:lpstr>5. Retire/Change old definitions and concepts</vt:lpstr>
      <vt:lpstr>6. Embrace the Open-Source!</vt:lpstr>
      <vt:lpstr>7. Testing in Production (TiP)</vt:lpstr>
      <vt:lpstr>8. Deployment gated by tests: if any test fails, rollback</vt:lpstr>
      <vt:lpstr>9. Defensive coding techniques</vt:lpstr>
      <vt:lpstr>10. Be truly data driven</vt:lpstr>
      <vt:lpstr>11. Live Site</vt:lpstr>
      <vt:lpstr>Challenges &amp; Learnings</vt:lpstr>
      <vt:lpstr>Cultural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Lola Ball</dc:creator>
  <cp:lastModifiedBy>Yovka Pencheva</cp:lastModifiedBy>
  <cp:revision>20</cp:revision>
  <dcterms:created xsi:type="dcterms:W3CDTF">2014-10-10T16:14:17Z</dcterms:created>
  <dcterms:modified xsi:type="dcterms:W3CDTF">2015-06-26T12:43:48Z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0x010100FB2096716B6C4A49BE7E62FF189DFA15</vt:lpwstr>
  </property>
</Properties>
</file>