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9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>
        <p:scale>
          <a:sx n="118" d="100"/>
          <a:sy n="11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8E83-5114-654C-4676-63754F672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FB22-2B44-1326-A6E0-46324E98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FEDD7-7888-B7D9-C4FA-DABA0BC0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DC2CF-532B-F858-8284-89F27198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48E3-EC7B-6246-B793-29FBE111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3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D35E-3628-EF83-806C-897632BB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A5432-8888-451B-E526-247D1FF9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80C6-2761-E431-ADFB-3A1FF812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C5B27-1016-B692-54E2-50165CB1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94CE2-8294-CF02-818B-C1ACDE8B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1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A8D0B-D989-6C5A-F57A-2C38F8733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D935-407D-852E-3019-0EEB84DF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347A-7EEF-D8F1-C977-1B022DB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04817-1FAC-6960-2F46-B6ED74B6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C8A1-D785-F714-6769-1B929A1F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9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739B-66B8-BA35-FA02-12AAAF8E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FB3A-6E74-3A1F-ED44-E2AAF33B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3C02-924A-4D0D-5A65-8D93322C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B3AE-061A-DD98-2804-45346B02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C9F5-9803-21B7-2652-F5090C3C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6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A630-7DCF-D631-7E30-4D0A93DA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C6C09-85F5-B9C2-6F5E-8DE459A1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FA42F-6AAC-99B6-F2A2-328AD27E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8547-3E7F-E2FB-4C0D-F2BCC95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1C33-7E66-0B8D-E8A3-01DBAD53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C600-DBF4-D491-FBEC-91EEA153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C336-F3A7-0CF9-6C20-9E5C05CE9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F0899-BADA-DBD7-CDB4-975F656F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A4C31-7479-3874-F855-DAE9B213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FB541-11FE-4B9C-BAAD-9A607898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1FB8-45FE-8C1D-11D7-F9DE21DB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0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9906-3E0B-DD99-D46F-28013797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96CEA-1545-9165-8264-789279B7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9E706-2FFA-BDD8-9C80-6ADFCF336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4FE99-C215-22B4-F26E-97C1561C8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60E3F-7F71-E8E7-4807-BF48EACE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ABC2E-89CD-7115-E9DA-1E726F6D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751C9-CA20-E7DF-3B87-5F696E95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C5142-5EC4-4C40-8F47-977D1C7F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72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6A82-3D4B-A5D9-70BA-A4502A98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F6806-97BD-6AA5-8124-D504D547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1BBDC-F042-EB78-DD07-815697BD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C91C6-D042-7492-B772-907737D0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5293A-B562-A848-5AA3-17B2C6DC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0FCCF-755F-E625-AAEB-C1D849A4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14980-2CA5-FDD7-E27A-CB11DD20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9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ABAA-574D-5951-AC88-1571EF73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7705D-6277-1FB4-A294-843676AA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C06F9-BC13-296E-450A-6E3DAC92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0EDEF-6095-927B-6F67-B472A0F7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0698-C1CA-BFC3-40F5-32850C56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4D0E-BAFB-9755-0D2A-06D7424C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0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D98A-156A-A98C-EE19-12DA42AC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D9E04-A458-93F0-45F2-E16BB7580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C4B09-7CAA-628F-F35E-DC25275E5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D082C-629B-75B9-FD04-183997E8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51B4C-2B55-7022-26ED-CF379A31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D6908-40CA-E057-653E-BFA44276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8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B20F2-A3BA-1433-7A9A-F62E6852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73974-90B9-9B70-8C09-C7E67899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5A40-35B4-0C72-34B2-721A2A7E7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7A442-B2F1-4E3F-BBBD-4F5F2C9E60BE}" type="datetimeFigureOut">
              <a:rPr lang="zh-CN" altLang="en-US" smtClean="0"/>
              <a:t>2024/7/6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073B-887B-2D2B-7CED-2DBBBDC2A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39C11-E033-8BA3-4EEA-68A85E6E5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214F8-C950-4DC1-92DC-B9C7956F2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4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CC14-3513-FD16-D67C-DDB7356F6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A5AE-983B-1206-2277-1AC717309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33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16FB-15E5-9805-19B6-8EA75AC0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696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Flight departure from Hawaii five Airport by amount</a:t>
            </a:r>
            <a:endParaRPr lang="zh-CN" alt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41462-8120-AB9F-FB14-3F5CCE435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91" t="28182" r="21498" b="8462"/>
          <a:stretch/>
        </p:blipFill>
        <p:spPr>
          <a:xfrm>
            <a:off x="838200" y="1433183"/>
            <a:ext cx="3500051" cy="21726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074EE8-E82F-A161-392D-1080850E8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76" t="25974" r="19813" b="10670"/>
          <a:stretch/>
        </p:blipFill>
        <p:spPr>
          <a:xfrm>
            <a:off x="4616253" y="1386481"/>
            <a:ext cx="3500051" cy="2172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B282B1-77AD-A5DD-35E9-CD8DDD5336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53" t="25331" r="21019" b="8462"/>
          <a:stretch/>
        </p:blipFill>
        <p:spPr>
          <a:xfrm>
            <a:off x="8394306" y="1337584"/>
            <a:ext cx="3348682" cy="2270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21261-6BD8-781B-C670-0B163353DB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86" t="26006" r="19525" b="10637"/>
          <a:stretch/>
        </p:blipFill>
        <p:spPr>
          <a:xfrm>
            <a:off x="1928170" y="3993429"/>
            <a:ext cx="3632886" cy="2172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8B217-DBFE-A0A2-9BAF-7947689A5A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54" t="26398" r="21498" b="10246"/>
          <a:stretch/>
        </p:blipFill>
        <p:spPr>
          <a:xfrm>
            <a:off x="6096000" y="3993429"/>
            <a:ext cx="3484043" cy="2172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C885CE-22B5-3D1E-31C5-57A11828905D}"/>
              </a:ext>
            </a:extLst>
          </p:cNvPr>
          <p:cNvSpPr/>
          <p:nvPr/>
        </p:nvSpPr>
        <p:spPr>
          <a:xfrm>
            <a:off x="1099750" y="3605835"/>
            <a:ext cx="10643237" cy="23711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July                                                                   3</a:t>
            </a:r>
            <a:r>
              <a:rPr lang="en-US" altLang="zh-CN" baseline="30000" dirty="0"/>
              <a:t>rd</a:t>
            </a:r>
            <a:r>
              <a:rPr lang="en-US" altLang="zh-CN" dirty="0"/>
              <a:t> July                                        4</a:t>
            </a:r>
            <a:r>
              <a:rPr lang="en-US" altLang="zh-CN" baseline="30000" dirty="0"/>
              <a:t>th</a:t>
            </a:r>
            <a:r>
              <a:rPr lang="en-US" altLang="zh-CN" dirty="0"/>
              <a:t> July               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A22B6B-8CAE-EBEB-3276-4A510CDCC90B}"/>
              </a:ext>
            </a:extLst>
          </p:cNvPr>
          <p:cNvSpPr/>
          <p:nvPr/>
        </p:nvSpPr>
        <p:spPr>
          <a:xfrm>
            <a:off x="2191264" y="6255758"/>
            <a:ext cx="7388780" cy="23711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5</a:t>
            </a:r>
            <a:r>
              <a:rPr lang="en-US" altLang="zh-CN" baseline="30000" dirty="0"/>
              <a:t>th</a:t>
            </a:r>
            <a:r>
              <a:rPr lang="en-US" altLang="zh-CN" dirty="0"/>
              <a:t>  July                                                                          6</a:t>
            </a:r>
            <a:r>
              <a:rPr lang="en-US" altLang="zh-CN" baseline="30000" dirty="0"/>
              <a:t>th</a:t>
            </a:r>
            <a:r>
              <a:rPr lang="en-US" altLang="zh-CN" dirty="0"/>
              <a:t> July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55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255F-E3A5-D410-AC67-77B7F47F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2BE6A2-7F15-2087-955A-33E310D209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06" y="1825625"/>
            <a:ext cx="6544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7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A649-0E72-69AA-8083-92EBD1FA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1F9D0B9-FEA9-6A80-965E-6562612CB0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06" y="1825625"/>
            <a:ext cx="6544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62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1F01-881B-CD6C-2854-7DC448AF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888CB6-A7EB-581C-68FA-E4AF31BBC1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06" y="1825625"/>
            <a:ext cx="6544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47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026E-4BC0-5456-E605-E8EAFDF9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0705 Departure Hawaii</a:t>
            </a:r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FC9B446-8E02-7302-18DD-3A711B8AE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06" y="1825625"/>
            <a:ext cx="6544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09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1FA9-B45E-AB10-A169-A25B562C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06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E0316A-9224-A069-764D-AD0CEA185B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06" y="1825625"/>
            <a:ext cx="65445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22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PowerPoint Presentation</vt:lpstr>
      <vt:lpstr>Flight departure from Hawaii five Airport by amount</vt:lpstr>
      <vt:lpstr>02</vt:lpstr>
      <vt:lpstr>03</vt:lpstr>
      <vt:lpstr>04</vt:lpstr>
      <vt:lpstr>0705 Departure Hawaii</vt:lpstr>
      <vt:lpstr>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Yuliang Peng</dc:creator>
  <cp:lastModifiedBy>Yuliang Peng</cp:lastModifiedBy>
  <cp:revision>3</cp:revision>
  <dcterms:created xsi:type="dcterms:W3CDTF">2024-07-06T18:25:32Z</dcterms:created>
  <dcterms:modified xsi:type="dcterms:W3CDTF">2024-07-06T19:59:33Z</dcterms:modified>
</cp:coreProperties>
</file>