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9.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2.xml" ContentType="application/vnd.openxmlformats-officedocument.theme+xml"/>
  <Override PartName="/ppt/slideLayouts/slideLayout29.xml" ContentType="application/vnd.openxmlformats-officedocument.presentationml.slideLayout+xml"/>
  <Override PartName="/ppt/theme/theme13.xml" ContentType="application/vnd.openxmlformats-officedocument.theme+xml"/>
  <Override PartName="/ppt/slideLayouts/slideLayout30.xml" ContentType="application/vnd.openxmlformats-officedocument.presentationml.slideLayout+xml"/>
  <Override PartName="/ppt/theme/theme14.xml" ContentType="application/vnd.openxmlformats-officedocument.theme+xml"/>
  <Override PartName="/ppt/slideLayouts/slideLayout31.xml" ContentType="application/vnd.openxmlformats-officedocument.presentationml.slideLayout+xml"/>
  <Override PartName="/ppt/theme/theme1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8.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9.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0.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1.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2.xml" ContentType="application/vnd.openxmlformats-officedocument.theme+xml"/>
  <Override PartName="/ppt/slideLayouts/slideLayout93.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slideLayouts/slideLayout94.xml" ContentType="application/vnd.openxmlformats-officedocument.presentationml.slideLayout+xml"/>
  <Override PartName="/ppt/theme/theme27.xml" ContentType="application/vnd.openxmlformats-officedocument.theme+xml"/>
  <Override PartName="/ppt/slideLayouts/slideLayout95.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 id="2147483691" r:id="rId5"/>
    <p:sldMasterId id="2147483740" r:id="rId6"/>
    <p:sldMasterId id="2147483744" r:id="rId7"/>
    <p:sldMasterId id="2147483747" r:id="rId8"/>
    <p:sldMasterId id="2147483749" r:id="rId9"/>
    <p:sldMasterId id="2147483751" r:id="rId10"/>
    <p:sldMasterId id="2147483753" r:id="rId11"/>
    <p:sldMasterId id="2147483755" r:id="rId12"/>
    <p:sldMasterId id="2147483760" r:id="rId13"/>
    <p:sldMasterId id="2147483771" r:id="rId14"/>
    <p:sldMasterId id="2147483774" r:id="rId15"/>
    <p:sldMasterId id="2147483791" r:id="rId16"/>
    <p:sldMasterId id="2147483793" r:id="rId17"/>
    <p:sldMasterId id="2147483796" r:id="rId18"/>
    <p:sldMasterId id="2147483810" r:id="rId19"/>
    <p:sldMasterId id="2147483830" r:id="rId20"/>
    <p:sldMasterId id="2147483848" r:id="rId21"/>
    <p:sldMasterId id="2147483856" r:id="rId22"/>
    <p:sldMasterId id="2147483865" r:id="rId23"/>
    <p:sldMasterId id="2147483878" r:id="rId24"/>
    <p:sldMasterId id="2147483885" r:id="rId25"/>
    <p:sldMasterId id="2147483898" r:id="rId26"/>
    <p:sldMasterId id="2147483901" r:id="rId27"/>
    <p:sldMasterId id="2147483917" r:id="rId28"/>
    <p:sldMasterId id="2147483918" r:id="rId29"/>
    <p:sldMasterId id="2147483934" r:id="rId30"/>
    <p:sldMasterId id="2147483937" r:id="rId31"/>
  </p:sldMasterIdLst>
  <p:notesMasterIdLst>
    <p:notesMasterId r:id="rId48"/>
  </p:notesMasterIdLst>
  <p:sldIdLst>
    <p:sldId id="460" r:id="rId32"/>
    <p:sldId id="556" r:id="rId33"/>
    <p:sldId id="610" r:id="rId34"/>
    <p:sldId id="611" r:id="rId35"/>
    <p:sldId id="612" r:id="rId36"/>
    <p:sldId id="613" r:id="rId37"/>
    <p:sldId id="614" r:id="rId38"/>
    <p:sldId id="615" r:id="rId39"/>
    <p:sldId id="616" r:id="rId40"/>
    <p:sldId id="617" r:id="rId41"/>
    <p:sldId id="618" r:id="rId42"/>
    <p:sldId id="619" r:id="rId43"/>
    <p:sldId id="620" r:id="rId44"/>
    <p:sldId id="621" r:id="rId45"/>
    <p:sldId id="623" r:id="rId46"/>
    <p:sldId id="483" r:id="rId47"/>
  </p:sldIdLst>
  <p:sldSz cx="12195175" cy="6859588"/>
  <p:notesSz cx="6858000" cy="9144000"/>
  <p:defaultTex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orient="horz" pos="104">
          <p15:clr>
            <a:srgbClr val="A4A3A4"/>
          </p15:clr>
        </p15:guide>
        <p15:guide id="3" orient="horz" pos="3976">
          <p15:clr>
            <a:srgbClr val="A4A3A4"/>
          </p15:clr>
        </p15:guide>
        <p15:guide id="4" orient="horz" pos="952">
          <p15:clr>
            <a:srgbClr val="A4A3A4"/>
          </p15:clr>
        </p15:guide>
        <p15:guide id="5" pos="367">
          <p15:clr>
            <a:srgbClr val="A4A3A4"/>
          </p15:clr>
        </p15:guide>
        <p15:guide id="6" pos="7335">
          <p15:clr>
            <a:srgbClr val="A4A3A4"/>
          </p15:clr>
        </p15:guide>
        <p15:guide id="7" pos="258">
          <p15:clr>
            <a:srgbClr val="A4A3A4"/>
          </p15:clr>
        </p15:guide>
        <p15:guide id="8" pos="74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B3D7"/>
    <a:srgbClr val="C3D79C"/>
    <a:srgbClr val="DB9796"/>
    <a:srgbClr val="B9D51F"/>
    <a:srgbClr val="93CDDD"/>
    <a:srgbClr val="FFA14E"/>
    <a:srgbClr val="0E7FB7"/>
    <a:srgbClr val="4BACC6"/>
    <a:srgbClr val="558ED5"/>
    <a:srgbClr val="7AD0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87485" autoAdjust="0"/>
  </p:normalViewPr>
  <p:slideViewPr>
    <p:cSldViewPr snapToObjects="1">
      <p:cViewPr varScale="1">
        <p:scale>
          <a:sx n="75" d="100"/>
          <a:sy n="75" d="100"/>
        </p:scale>
        <p:origin x="43" y="58"/>
      </p:cViewPr>
      <p:guideLst>
        <p:guide orient="horz" pos="754"/>
        <p:guide orient="horz" pos="104"/>
        <p:guide orient="horz" pos="3976"/>
        <p:guide orient="horz" pos="952"/>
        <p:guide pos="367"/>
        <p:guide pos="7335"/>
        <p:guide pos="258"/>
        <p:guide pos="7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Objects="1">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8.xml"/><Relationship Id="rId21" Type="http://schemas.openxmlformats.org/officeDocument/2006/relationships/slideMaster" Target="slideMasters/slideMaster18.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 Target="slides/slide5.xml"/><Relationship Id="rId49"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Master" Target="slideMasters/slideMaster28.xml"/><Relationship Id="rId44" Type="http://schemas.openxmlformats.org/officeDocument/2006/relationships/slide" Target="slides/slide13.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20" Type="http://schemas.openxmlformats.org/officeDocument/2006/relationships/slideMaster" Target="slideMasters/slideMaster17.xml"/><Relationship Id="rId41"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02AA4-8711-4FC0-BE88-724DC8E01BCF}" type="datetimeFigureOut">
              <a:rPr lang="zh-CN" altLang="en-US" smtClean="0"/>
              <a:pPr/>
              <a:t>2020/11/13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53593F-E4A9-4D1C-837B-FCD843521D3D}" type="slidenum">
              <a:rPr lang="zh-CN" altLang="en-US" smtClean="0"/>
              <a:pPr/>
              <a:t>‹#›</a:t>
            </a:fld>
            <a:endParaRPr lang="zh-CN" altLang="en-US"/>
          </a:p>
        </p:txBody>
      </p:sp>
    </p:spTree>
    <p:extLst>
      <p:ext uri="{BB962C8B-B14F-4D97-AF65-F5344CB8AC3E}">
        <p14:creationId xmlns:p14="http://schemas.microsoft.com/office/powerpoint/2010/main" val="413761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85798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1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126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0" y="0"/>
            <a:ext cx="12195175" cy="6859588"/>
          </a:xfrm>
          <a:prstGeom prst="rect">
            <a:avLst/>
          </a:prstGeom>
        </p:spPr>
      </p:pic>
      <p:sp>
        <p:nvSpPr>
          <p:cNvPr id="7" name="矩形 6"/>
          <p:cNvSpPr/>
          <p:nvPr userDrawn="1"/>
        </p:nvSpPr>
        <p:spPr>
          <a:xfrm>
            <a:off x="0" y="0"/>
            <a:ext cx="12195175" cy="685958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48" tIns="60974" rIns="121948" bIns="60974" numCol="1" spcCol="0" rtlCol="0" fromWordArt="0" anchor="ctr" anchorCtr="0" forceAA="0" compatLnSpc="1">
            <a:prstTxWarp prst="textNoShape">
              <a:avLst/>
            </a:prstTxWarp>
            <a:noAutofit/>
          </a:bodyPr>
          <a:lstStyle/>
          <a:p>
            <a:pPr algn="ctr"/>
            <a:endParaRPr lang="zh-CN" altLang="en-US" sz="3201">
              <a:solidFill>
                <a:prstClr val="white"/>
              </a:solidFill>
            </a:endParaRPr>
          </a:p>
        </p:txBody>
      </p:sp>
      <p:sp>
        <p:nvSpPr>
          <p:cNvPr id="13" name="Slide Number Placeholder 5">
            <a:extLst>
              <a:ext uri="{FF2B5EF4-FFF2-40B4-BE49-F238E27FC236}">
                <a16:creationId xmlns="" xmlns:a16="http://schemas.microsoft.com/office/drawing/2014/main" id="{3C0FA09B-DE65-C346-B88F-A44AD87A04E4}"/>
              </a:ext>
            </a:extLst>
          </p:cNvPr>
          <p:cNvSpPr>
            <a:spLocks noGrp="1"/>
          </p:cNvSpPr>
          <p:nvPr>
            <p:ph type="sldNum" sz="quarter" idx="4"/>
          </p:nvPr>
        </p:nvSpPr>
        <p:spPr>
          <a:xfrm>
            <a:off x="735678" y="6293630"/>
            <a:ext cx="433015" cy="365210"/>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fld id="{C3837181-38C6-AD4F-B8BA-B444770388BB}" type="slidenum">
              <a:rPr lang="en-US" smtClean="0"/>
              <a:pPr/>
              <a:t>‹#›</a:t>
            </a:fld>
            <a:endParaRPr lang="en-US" dirty="0"/>
          </a:p>
        </p:txBody>
      </p:sp>
      <p:sp>
        <p:nvSpPr>
          <p:cNvPr id="14" name="TextBox 8">
            <a:extLst>
              <a:ext uri="{FF2B5EF4-FFF2-40B4-BE49-F238E27FC236}">
                <a16:creationId xmlns="" xmlns:a16="http://schemas.microsoft.com/office/drawing/2014/main" id="{A165049A-7693-0341-8E5F-981070F13F6D}"/>
              </a:ext>
            </a:extLst>
          </p:cNvPr>
          <p:cNvSpPr txBox="1"/>
          <p:nvPr userDrawn="1"/>
        </p:nvSpPr>
        <p:spPr>
          <a:xfrm>
            <a:off x="1095324" y="6340616"/>
            <a:ext cx="1463277" cy="246221"/>
          </a:xfrm>
          <a:prstGeom prst="rect">
            <a:avLst/>
          </a:prstGeom>
          <a:noFill/>
        </p:spPr>
        <p:txBody>
          <a:bodyPr wrap="square" rtlCol="0">
            <a:spAutoFit/>
          </a:bodyPr>
          <a:lstStyle/>
          <a:p>
            <a:r>
              <a:rPr lang="en-US" sz="1000" b="0" baseline="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2982" y="6209298"/>
            <a:ext cx="1735988" cy="371986"/>
          </a:xfrm>
          <a:prstGeom prst="rect">
            <a:avLst/>
          </a:prstGeom>
        </p:spPr>
      </p:pic>
      <p:sp>
        <p:nvSpPr>
          <p:cNvPr id="12"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729" y="514676"/>
            <a:ext cx="10739241" cy="607949"/>
          </a:xfrm>
          <a:prstGeom prst="rect">
            <a:avLst/>
          </a:prstGeom>
        </p:spPr>
        <p:txBody>
          <a:bodyPr lIns="0" tIns="0" rIns="0" bIns="0" anchor="t">
            <a:normAutofit/>
          </a:bodyPr>
          <a:lstStyle>
            <a:lvl1pPr marL="0" indent="0" algn="l">
              <a:lnSpc>
                <a:spcPts val="3521"/>
              </a:lnSpc>
              <a:spcBef>
                <a:spcPts val="0"/>
              </a:spcBef>
              <a:buNone/>
              <a:defRPr sz="3201" baseline="0">
                <a:solidFill>
                  <a:srgbClr val="1D1D1B"/>
                </a:solidFill>
                <a:latin typeface="Microsoft YaHei" panose="020B0503020204020204" pitchFamily="34" charset="-122"/>
                <a:ea typeface="Microsoft YaHei" panose="020B0503020204020204" pitchFamily="34" charset="-122"/>
              </a:defRPr>
            </a:lvl1pPr>
            <a:lvl2pPr marL="609722" indent="0" algn="ctr">
              <a:buNone/>
              <a:defRPr sz="2667"/>
            </a:lvl2pPr>
            <a:lvl3pPr marL="1219444" indent="0" algn="ctr">
              <a:buNone/>
              <a:defRPr sz="2400"/>
            </a:lvl3pPr>
            <a:lvl4pPr marL="1829166" indent="0" algn="ctr">
              <a:buNone/>
              <a:defRPr sz="2134"/>
            </a:lvl4pPr>
            <a:lvl5pPr marL="2438888" indent="0" algn="ctr">
              <a:buNone/>
              <a:defRPr sz="2134"/>
            </a:lvl5pPr>
            <a:lvl6pPr marL="3048610" indent="0" algn="ctr">
              <a:buNone/>
              <a:defRPr sz="2134"/>
            </a:lvl6pPr>
            <a:lvl7pPr marL="3658332" indent="0" algn="ctr">
              <a:buNone/>
              <a:defRPr sz="2134"/>
            </a:lvl7pPr>
            <a:lvl8pPr marL="4268053" indent="0" algn="ctr">
              <a:buNone/>
              <a:defRPr sz="2134"/>
            </a:lvl8pPr>
            <a:lvl9pPr marL="4877775" indent="0" algn="ctr">
              <a:buNone/>
              <a:defRPr sz="2134"/>
            </a:lvl9pPr>
          </a:lstStyle>
          <a:p>
            <a:r>
              <a:rPr lang="zh-CN" altLang="en-US" dirty="0"/>
              <a:t>单击此处添加标题</a:t>
            </a:r>
            <a:endParaRPr lang="en-US" dirty="0"/>
          </a:p>
        </p:txBody>
      </p:sp>
      <p:sp>
        <p:nvSpPr>
          <p:cNvPr id="16"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812" y="1526124"/>
            <a:ext cx="10732159" cy="4279677"/>
          </a:xfrm>
          <a:prstGeom prst="rect">
            <a:avLst/>
          </a:prstGeom>
        </p:spPr>
        <p:txBody>
          <a:bodyPr lIns="0" tIns="0" rIns="0" bIns="0"/>
          <a:lstStyle>
            <a:lvl1pPr marL="12703" indent="0">
              <a:lnSpc>
                <a:spcPts val="1600"/>
              </a:lnSpc>
              <a:buFontTx/>
              <a:buNone/>
              <a:tabLst>
                <a:tab pos="1240615" algn="ctr"/>
              </a:tabLst>
              <a:defRPr sz="1867" baseline="0">
                <a:solidFill>
                  <a:srgbClr val="1D1D1B"/>
                </a:solidFill>
                <a:latin typeface="Microsoft YaHei" panose="020B0503020204020204" pitchFamily="34" charset="-122"/>
                <a:ea typeface="Microsoft YaHei" panose="020B0503020204020204" pitchFamily="34" charset="-122"/>
                <a:cs typeface="Arial" panose="020B0604020202020204" pitchFamily="34" charset="0"/>
              </a:defRPr>
            </a:lvl1pPr>
            <a:lvl2pPr marL="539859" indent="-175719">
              <a:buFont typeface="Arial" panose="020B0604020202020204" pitchFamily="34" charset="0"/>
              <a:buChar char="•"/>
              <a:tabLst>
                <a:tab pos="1240615" algn="ctr"/>
              </a:tabLst>
              <a:defRPr sz="1334" baseline="0"/>
            </a:lvl2pPr>
            <a:lvl3pPr marL="539859" indent="-175719">
              <a:buFont typeface="Arial" panose="020B0604020202020204" pitchFamily="34" charset="0"/>
              <a:buChar char="•"/>
              <a:tabLst>
                <a:tab pos="1240615" algn="ctr"/>
              </a:tabLst>
              <a:defRPr sz="1334" baseline="0"/>
            </a:lvl3pPr>
            <a:lvl4pPr marL="539859" indent="-175719">
              <a:buFont typeface="Arial" panose="020B0604020202020204" pitchFamily="34" charset="0"/>
              <a:buChar char="•"/>
              <a:tabLst>
                <a:tab pos="1240615" algn="ctr"/>
              </a:tabLst>
              <a:defRPr sz="1334" baseline="0"/>
            </a:lvl4pPr>
            <a:lvl5pPr marL="539859" indent="-175719">
              <a:buFont typeface="Arial" panose="020B0604020202020204" pitchFamily="34" charset="0"/>
              <a:buChar char="•"/>
              <a:tabLst>
                <a:tab pos="1240615" algn="ctr"/>
              </a:tabLst>
              <a:defRPr sz="1334"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41757001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392361" y="644840"/>
            <a:ext cx="9993315" cy="1200278"/>
          </a:xfrm>
        </p:spPr>
        <p:txBody>
          <a:bodyPr>
            <a:normAutofit/>
          </a:bodyPr>
          <a:lstStyle>
            <a:lvl1pPr marL="0" marR="0" indent="0" algn="l" defTabSz="1219332" rtl="0" eaLnBrk="1" fontAlgn="auto" latinLnBrk="0" hangingPunct="1">
              <a:lnSpc>
                <a:spcPct val="100000"/>
              </a:lnSpc>
              <a:spcBef>
                <a:spcPct val="0"/>
              </a:spcBef>
              <a:spcAft>
                <a:spcPts val="0"/>
              </a:spcAft>
              <a:buClrTx/>
              <a:buSzTx/>
              <a:buFontTx/>
              <a:buNone/>
              <a:tabLst/>
              <a:defRPr sz="4800" b="1">
                <a:solidFill>
                  <a:schemeClr val="bg1"/>
                </a:solidFill>
                <a:latin typeface="+mj-lt"/>
              </a:defRPr>
            </a:lvl1pPr>
          </a:lstStyle>
          <a:p>
            <a:r>
              <a:rPr lang="en-US" altLang="zh-CN" dirty="0" smtClean="0"/>
              <a:t>Contents :</a:t>
            </a:r>
          </a:p>
        </p:txBody>
      </p:sp>
      <p:sp>
        <p:nvSpPr>
          <p:cNvPr id="5" name="副标题 2"/>
          <p:cNvSpPr>
            <a:spLocks noGrp="1"/>
          </p:cNvSpPr>
          <p:nvPr>
            <p:ph type="subTitle" idx="1" hasCustomPrompt="1"/>
          </p:nvPr>
        </p:nvSpPr>
        <p:spPr>
          <a:xfrm>
            <a:off x="441141" y="2117157"/>
            <a:ext cx="9993315" cy="4097592"/>
          </a:xfrm>
        </p:spPr>
        <p:txBody>
          <a:bodyPr>
            <a:normAutofit/>
          </a:bodyPr>
          <a:lstStyle>
            <a:lvl1pPr marL="0" marR="0" indent="0" algn="l" defTabSz="1219332" rtl="0" eaLnBrk="1" fontAlgn="auto" latinLnBrk="0" hangingPunct="1">
              <a:lnSpc>
                <a:spcPct val="100000"/>
              </a:lnSpc>
              <a:spcBef>
                <a:spcPct val="20000"/>
              </a:spcBef>
              <a:spcAft>
                <a:spcPts val="0"/>
              </a:spcAft>
              <a:buClrTx/>
              <a:buSzTx/>
              <a:buFont typeface="Arial" pitchFamily="34" charset="0"/>
              <a:buNone/>
              <a:tabLst/>
              <a:defRPr sz="3600" b="1" baseline="0">
                <a:solidFill>
                  <a:schemeClr val="bg1"/>
                </a:solidFill>
              </a:defRPr>
            </a:lvl1pPr>
            <a:lvl2pPr marL="609667" indent="0" algn="ctr">
              <a:buNone/>
              <a:defRPr>
                <a:solidFill>
                  <a:schemeClr val="tx1">
                    <a:tint val="75000"/>
                  </a:schemeClr>
                </a:solidFill>
              </a:defRPr>
            </a:lvl2pPr>
            <a:lvl3pPr marL="1219332" indent="0" algn="ctr">
              <a:buNone/>
              <a:defRPr>
                <a:solidFill>
                  <a:schemeClr val="tx1">
                    <a:tint val="75000"/>
                  </a:schemeClr>
                </a:solidFill>
              </a:defRPr>
            </a:lvl3pPr>
            <a:lvl4pPr marL="1828999" indent="0" algn="ctr">
              <a:buNone/>
              <a:defRPr>
                <a:solidFill>
                  <a:schemeClr val="tx1">
                    <a:tint val="75000"/>
                  </a:schemeClr>
                </a:solidFill>
              </a:defRPr>
            </a:lvl4pPr>
            <a:lvl5pPr marL="2438664" indent="0" algn="ctr">
              <a:buNone/>
              <a:defRPr>
                <a:solidFill>
                  <a:schemeClr val="tx1">
                    <a:tint val="75000"/>
                  </a:schemeClr>
                </a:solidFill>
              </a:defRPr>
            </a:lvl5pPr>
            <a:lvl6pPr marL="3048331" indent="0" algn="ctr">
              <a:buNone/>
              <a:defRPr>
                <a:solidFill>
                  <a:schemeClr val="tx1">
                    <a:tint val="75000"/>
                  </a:schemeClr>
                </a:solidFill>
              </a:defRPr>
            </a:lvl6pPr>
            <a:lvl7pPr marL="3657996" indent="0" algn="ctr">
              <a:buNone/>
              <a:defRPr>
                <a:solidFill>
                  <a:schemeClr val="tx1">
                    <a:tint val="75000"/>
                  </a:schemeClr>
                </a:solidFill>
              </a:defRPr>
            </a:lvl7pPr>
            <a:lvl8pPr marL="4267661" indent="0" algn="ctr">
              <a:buNone/>
              <a:defRPr>
                <a:solidFill>
                  <a:schemeClr val="tx1">
                    <a:tint val="75000"/>
                  </a:schemeClr>
                </a:solidFill>
              </a:defRPr>
            </a:lvl8pPr>
            <a:lvl9pPr marL="4877328" indent="0" algn="ctr">
              <a:buNone/>
              <a:defRPr>
                <a:solidFill>
                  <a:schemeClr val="tx1">
                    <a:tint val="75000"/>
                  </a:schemeClr>
                </a:solidFill>
              </a:defRPr>
            </a:lvl9pPr>
          </a:lstStyle>
          <a:p>
            <a:r>
              <a:rPr lang="en-US" altLang="zh-CN" dirty="0" smtClean="0"/>
              <a:t>Headline in Arial 36-40 point</a:t>
            </a:r>
            <a:endParaRPr lang="zh-CN" altLang="en-US" dirty="0"/>
          </a:p>
        </p:txBody>
      </p:sp>
    </p:spTree>
    <p:extLst>
      <p:ext uri="{BB962C8B-B14F-4D97-AF65-F5344CB8AC3E}">
        <p14:creationId xmlns:p14="http://schemas.microsoft.com/office/powerpoint/2010/main" val="13989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797" y="325516"/>
            <a:ext cx="10179583" cy="871739"/>
          </a:xfrm>
          <a:prstGeom prst="rect">
            <a:avLst/>
          </a:prstGeom>
        </p:spPr>
        <p:txBody>
          <a:bodyPr/>
          <a:lstStyle>
            <a:lvl1pPr>
              <a:defRPr>
                <a:solidFill>
                  <a:srgbClr val="40404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07797" y="1629155"/>
            <a:ext cx="10179583" cy="4195146"/>
          </a:xfrm>
          <a:prstGeom prst="rect">
            <a:avLst/>
          </a:prstGeom>
        </p:spPr>
        <p:txBody>
          <a:bodyPr/>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ChangeArrowheads="1"/>
          </p:cNvSpPr>
          <p:nvPr userDrawn="1"/>
        </p:nvSpPr>
        <p:spPr bwMode="auto">
          <a:xfrm>
            <a:off x="8492129" y="6449323"/>
            <a:ext cx="398929" cy="245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600" dirty="0">
                <a:solidFill>
                  <a:prstClr val="black">
                    <a:lumMod val="65000"/>
                    <a:lumOff val="35000"/>
                  </a:prstClr>
                </a:solidFill>
                <a:latin typeface="FrutigerNext LT Bold" pitchFamily="34" charset="0"/>
                <a:ea typeface="MS PGothic" pitchFamily="34" charset="-128"/>
              </a:rPr>
              <a:t> </a:t>
            </a:r>
            <a:fld id="{A4C34F22-587E-473D-9099-376F4F013A30}" type="slidenum">
              <a:rPr lang="de-DE" altLang="zh-CN" sz="1600">
                <a:solidFill>
                  <a:prstClr val="black">
                    <a:lumMod val="65000"/>
                    <a:lumOff val="35000"/>
                  </a:prstClr>
                </a:solidFill>
                <a:latin typeface="FrutigerNext LT Light" pitchFamily="34" charset="0"/>
                <a:ea typeface="MS PGothic" pitchFamily="34" charset="-128"/>
              </a:rPr>
              <a:pPr defTabSz="914583" eaLnBrk="0" fontAlgn="base" hangingPunct="0">
                <a:lnSpc>
                  <a:spcPct val="85000"/>
                </a:lnSpc>
                <a:spcBef>
                  <a:spcPct val="0"/>
                </a:spcBef>
                <a:spcAft>
                  <a:spcPct val="0"/>
                </a:spcAft>
              </a:pPr>
              <a:t>‹#›</a:t>
            </a:fld>
            <a:endParaRPr lang="en-GB" altLang="zh-CN" sz="1600" dirty="0">
              <a:solidFill>
                <a:prstClr val="black">
                  <a:lumMod val="65000"/>
                  <a:lumOff val="35000"/>
                </a:prst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70632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007798" y="1629156"/>
            <a:ext cx="10179583" cy="4195146"/>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ChangeArrowheads="1"/>
          </p:cNvSpPr>
          <p:nvPr userDrawn="1"/>
        </p:nvSpPr>
        <p:spPr bwMode="auto">
          <a:xfrm>
            <a:off x="8479297" y="6457682"/>
            <a:ext cx="398929" cy="2455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600" dirty="0">
                <a:solidFill>
                  <a:srgbClr val="000000">
                    <a:lumMod val="65000"/>
                    <a:lumOff val="35000"/>
                  </a:srgbClr>
                </a:solidFill>
                <a:latin typeface="FrutigerNext LT Light" pitchFamily="34" charset="0"/>
                <a:ea typeface="MS PGothic" pitchFamily="34" charset="-128"/>
              </a:rPr>
              <a:t> </a:t>
            </a:r>
            <a:fld id="{A4C34F22-587E-473D-9099-376F4F013A30}" type="slidenum">
              <a:rPr lang="de-DE" altLang="zh-CN" sz="1600">
                <a:solidFill>
                  <a:srgbClr val="000000">
                    <a:lumMod val="65000"/>
                    <a:lumOff val="35000"/>
                  </a:srgbClr>
                </a:solidFill>
                <a:latin typeface="FrutigerNext LT Light" pitchFamily="34" charset="0"/>
                <a:ea typeface="MS PGothic" pitchFamily="34" charset="-128"/>
              </a:rPr>
              <a:pPr defTabSz="914583" eaLnBrk="0" fontAlgn="base" hangingPunct="0">
                <a:lnSpc>
                  <a:spcPct val="85000"/>
                </a:lnSpc>
                <a:spcBef>
                  <a:spcPct val="0"/>
                </a:spcBef>
                <a:spcAft>
                  <a:spcPct val="0"/>
                </a:spcAft>
              </a:pPr>
              <a:t>‹#›</a:t>
            </a:fld>
            <a:endParaRPr lang="en-GB" altLang="zh-CN" sz="1600" dirty="0">
              <a:solidFill>
                <a:srgbClr val="000000">
                  <a:lumMod val="65000"/>
                  <a:lumOff val="35000"/>
                </a:srgbClr>
              </a:solidFill>
              <a:latin typeface="FrutigerNext LT Light" pitchFamily="34" charset="0"/>
              <a:ea typeface="MS PGothic" pitchFamily="34" charset="-128"/>
            </a:endParaRPr>
          </a:p>
        </p:txBody>
      </p:sp>
      <p:sp>
        <p:nvSpPr>
          <p:cNvPr id="4" name="Rectangle 13"/>
          <p:cNvSpPr>
            <a:spLocks noGrp="1" noChangeArrowheads="1"/>
          </p:cNvSpPr>
          <p:nvPr>
            <p:ph type="title"/>
          </p:nvPr>
        </p:nvSpPr>
        <p:spPr bwMode="auto">
          <a:xfrm>
            <a:off x="1007798" y="326044"/>
            <a:ext cx="10179583" cy="872269"/>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53417" rIns="106836" bIns="53417" numCol="1" anchor="ctr" anchorCtr="0" compatLnSpc="1">
            <a:prstTxWarp prst="textNoShape">
              <a:avLst/>
            </a:prstTxWarp>
          </a:bodyPr>
          <a:lstStyle>
            <a:lvl1pPr>
              <a:defRPr sz="4301">
                <a:latin typeface="微软雅黑" pitchFamily="34" charset="-122"/>
                <a:ea typeface="微软雅黑" pitchFamily="34" charset="-122"/>
              </a:defRPr>
            </a:lvl1pPr>
          </a:lstStyle>
          <a:p>
            <a:pPr lvl="0"/>
            <a:r>
              <a:rPr lang="zh-CN" altLang="en-US" dirty="0" smtClean="0"/>
              <a:t>单击此处编辑母版标题样式</a:t>
            </a:r>
          </a:p>
        </p:txBody>
      </p:sp>
    </p:spTree>
    <p:extLst>
      <p:ext uri="{BB962C8B-B14F-4D97-AF65-F5344CB8AC3E}">
        <p14:creationId xmlns:p14="http://schemas.microsoft.com/office/powerpoint/2010/main" val="107109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2" y="1154756"/>
            <a:ext cx="9993315" cy="779055"/>
          </a:xfrm>
          <a:prstGeom prst="rect">
            <a:avLst/>
          </a:prstGeom>
        </p:spPr>
        <p:txBody>
          <a:bodyPr>
            <a:normAutofit/>
          </a:bodyPr>
          <a:lstStyle>
            <a:lvl1pPr marL="0" marR="0" indent="0" algn="l" defTabSz="1219078" rtl="0" eaLnBrk="1" fontAlgn="auto" latinLnBrk="0" hangingPunct="1">
              <a:lnSpc>
                <a:spcPct val="100000"/>
              </a:lnSpc>
              <a:spcBef>
                <a:spcPct val="0"/>
              </a:spcBef>
              <a:spcAft>
                <a:spcPts val="0"/>
              </a:spcAft>
              <a:buClrTx/>
              <a:buSzTx/>
              <a:buFontTx/>
              <a:buNone/>
              <a:tabLst/>
              <a:defRPr sz="3599" b="0" baseline="0">
                <a:solidFill>
                  <a:schemeClr val="bg1">
                    <a:lumMod val="85000"/>
                  </a:schemeClr>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012" y="2133651"/>
            <a:ext cx="9993315" cy="4097591"/>
          </a:xfrm>
          <a:prstGeom prst="rect">
            <a:avLst/>
          </a:prstGeom>
        </p:spPr>
        <p:txBody>
          <a:bodyPr>
            <a:normAutofit/>
          </a:bodyPr>
          <a:lstStyle>
            <a:lvl1pPr marL="0" marR="0" indent="0" algn="l" defTabSz="1219078"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lumMod val="85000"/>
                  </a:schemeClr>
                </a:solidFill>
                <a:latin typeface="+mn-lt"/>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1"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3040971758"/>
      </p:ext>
    </p:extLst>
  </p:cSld>
  <p:clrMapOvr>
    <a:masterClrMapping/>
  </p:clrMapOvr>
  <p:transition advTm="10000">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427562" y="229689"/>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781" indent="0" algn="ctr">
              <a:buNone/>
              <a:defRPr sz="2598"/>
            </a:lvl2pPr>
            <a:lvl3pPr marL="1187560" indent="0" algn="ctr">
              <a:buNone/>
              <a:defRPr sz="2337"/>
            </a:lvl3pPr>
            <a:lvl4pPr marL="1781342" indent="0" algn="ctr">
              <a:buNone/>
              <a:defRPr sz="2078"/>
            </a:lvl4pPr>
            <a:lvl5pPr marL="2375123" indent="0" algn="ctr">
              <a:buNone/>
              <a:defRPr sz="2078"/>
            </a:lvl5pPr>
            <a:lvl6pPr marL="2968903" indent="0" algn="ctr">
              <a:buNone/>
              <a:defRPr sz="2078"/>
            </a:lvl6pPr>
            <a:lvl7pPr marL="3562683" indent="0" algn="ctr">
              <a:buNone/>
              <a:defRPr sz="2078"/>
            </a:lvl7pPr>
            <a:lvl8pPr marL="4156465" indent="0" algn="ctr">
              <a:buNone/>
              <a:defRPr sz="2078"/>
            </a:lvl8pPr>
            <a:lvl9pPr marL="475024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5928" y="1513227"/>
            <a:ext cx="10732159" cy="4691545"/>
          </a:xfrm>
          <a:prstGeom prst="rect">
            <a:avLst/>
          </a:prstGeom>
        </p:spPr>
        <p:txBody>
          <a:bodyPr lIns="0" tIns="0" rIns="0" bIns="0"/>
          <a:lstStyle>
            <a:lvl1pPr marL="179352" marR="0" indent="-168242" algn="l" defTabSz="118756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847"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60" marR="0" indent="-168242" algn="l" defTabSz="1187560" rtl="0" eaLnBrk="1" fontAlgn="auto" latinLnBrk="0" hangingPunct="1">
              <a:lnSpc>
                <a:spcPct val="100000"/>
              </a:lnSpc>
              <a:spcBef>
                <a:spcPts val="0"/>
              </a:spcBef>
              <a:spcAft>
                <a:spcPts val="600"/>
              </a:spcAft>
              <a:buClr>
                <a:schemeClr val="tx1"/>
              </a:buClr>
              <a:buSzTx/>
              <a:buFont typeface=".AppleSystemUIFont"/>
              <a:buChar char="&gt;"/>
              <a:tabLst>
                <a:tab pos="1207847" algn="ctr"/>
              </a:tabLst>
              <a:defRPr sz="1599" baseline="0">
                <a:latin typeface="Microsoft YaHei" panose="020B0503020204020204" pitchFamily="34" charset="-122"/>
                <a:ea typeface="Microsoft YaHei" panose="020B0503020204020204" pitchFamily="34" charset="-122"/>
              </a:defRPr>
            </a:lvl2pPr>
            <a:lvl3pPr marL="1098356" marR="0" indent="-168242" algn="l" defTabSz="1187560" rtl="0" eaLnBrk="1" fontAlgn="auto" latinLnBrk="0" hangingPunct="1">
              <a:lnSpc>
                <a:spcPct val="100000"/>
              </a:lnSpc>
              <a:spcBef>
                <a:spcPts val="0"/>
              </a:spcBef>
              <a:spcAft>
                <a:spcPts val="600"/>
              </a:spcAft>
              <a:buClr>
                <a:schemeClr val="tx1"/>
              </a:buClr>
              <a:buSzTx/>
              <a:buFont typeface=".AppleSystemUIFont"/>
              <a:buChar char="-"/>
              <a:tabLst>
                <a:tab pos="1207847" algn="ctr"/>
              </a:tabLst>
              <a:defRPr sz="1298" baseline="0">
                <a:latin typeface="Microsoft YaHei" panose="020B0503020204020204" pitchFamily="34" charset="-122"/>
                <a:ea typeface="Microsoft YaHei" panose="020B0503020204020204" pitchFamily="34" charset="-122"/>
              </a:defRPr>
            </a:lvl3pPr>
            <a:lvl4pPr marL="525745" indent="-171125">
              <a:buFont typeface="Arial" panose="020B0604020202020204" pitchFamily="34" charset="0"/>
              <a:buChar char="•"/>
              <a:tabLst>
                <a:tab pos="1208179" algn="ctr"/>
              </a:tabLst>
              <a:defRPr sz="1298" baseline="0"/>
            </a:lvl4pPr>
            <a:lvl5pPr marL="525745" indent="-171125">
              <a:buFont typeface="Arial" panose="020B0604020202020204" pitchFamily="34" charset="0"/>
              <a:buChar char="•"/>
              <a:tabLst>
                <a:tab pos="1208179" algn="ctr"/>
              </a:tabLst>
              <a:defRPr sz="1298" baseline="0"/>
            </a:lvl5pPr>
          </a:lstStyle>
          <a:p>
            <a:pPr lvl="0"/>
            <a:r>
              <a:rPr lang="zh-CN" altLang="en-US" dirty="0"/>
              <a:t>单击此处添加文本</a:t>
            </a:r>
            <a:endParaRPr lang="en-US" dirty="0"/>
          </a:p>
          <a:p>
            <a:pPr marL="328960" marR="0" lvl="1"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r>
              <a:rPr lang="zh-CN" altLang="en-US" dirty="0"/>
              <a:t>单击此处添加文本</a:t>
            </a:r>
            <a:endParaRPr lang="en-US" dirty="0"/>
          </a:p>
          <a:p>
            <a:pPr marL="1098356" marR="0" lvl="2"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r>
              <a:rPr lang="zh-CN" altLang="en-US" dirty="0"/>
              <a:t>单击此处添加文本</a:t>
            </a:r>
            <a:endParaRPr lang="en-US" dirty="0"/>
          </a:p>
          <a:p>
            <a:pPr marL="1098356" marR="0" lvl="2"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endParaRPr lang="en-US" altLang="zh-CN" dirty="0"/>
          </a:p>
        </p:txBody>
      </p:sp>
      <p:pic>
        <p:nvPicPr>
          <p:cNvPr id="4" name="Picture 46">
            <a:extLst>
              <a:ext uri="{FF2B5EF4-FFF2-40B4-BE49-F238E27FC236}">
                <a16:creationId xmlns:a16="http://schemas.microsoft.com/office/drawing/2014/main" xmlns=""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7731" y="6462424"/>
            <a:ext cx="1270635" cy="275088"/>
          </a:xfrm>
          <a:prstGeom prst="rect">
            <a:avLst/>
          </a:prstGeom>
        </p:spPr>
      </p:pic>
      <p:cxnSp>
        <p:nvCxnSpPr>
          <p:cNvPr id="7" name="直接连接符 6"/>
          <p:cNvCxnSpPr/>
          <p:nvPr userDrawn="1"/>
        </p:nvCxnSpPr>
        <p:spPr>
          <a:xfrm flipV="1">
            <a:off x="262610" y="6392557"/>
            <a:ext cx="11632770" cy="29189"/>
          </a:xfrm>
          <a:prstGeom prst="line">
            <a:avLst/>
          </a:prstGeom>
          <a:ln>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178257"/>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544" indent="0" algn="ctr">
              <a:buNone/>
              <a:defRPr sz="2597"/>
            </a:lvl2pPr>
            <a:lvl3pPr marL="1187085" indent="0" algn="ctr">
              <a:buNone/>
              <a:defRPr sz="2336"/>
            </a:lvl3pPr>
            <a:lvl4pPr marL="1780630" indent="0" algn="ctr">
              <a:buNone/>
              <a:defRPr sz="2077"/>
            </a:lvl4pPr>
            <a:lvl5pPr marL="2374173" indent="0" algn="ctr">
              <a:buNone/>
              <a:defRPr sz="2077"/>
            </a:lvl5pPr>
            <a:lvl6pPr marL="2967715" indent="0" algn="ctr">
              <a:buNone/>
              <a:defRPr sz="2077"/>
            </a:lvl6pPr>
            <a:lvl7pPr marL="3561258" indent="0" algn="ctr">
              <a:buNone/>
              <a:defRPr sz="2077"/>
            </a:lvl7pPr>
            <a:lvl8pPr marL="4154803" indent="0" algn="ctr">
              <a:buNone/>
              <a:defRPr sz="2077"/>
            </a:lvl8pPr>
            <a:lvl9pPr marL="4748344" indent="0" algn="ctr">
              <a:buNone/>
              <a:defRPr sz="2077"/>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814" y="1502337"/>
            <a:ext cx="10732159" cy="4691545"/>
          </a:xfrm>
          <a:prstGeom prst="rect">
            <a:avLst/>
          </a:prstGeom>
        </p:spPr>
        <p:txBody>
          <a:bodyPr lIns="0" tIns="0" rIns="0" bIns="0"/>
          <a:lstStyle>
            <a:lvl1pPr marL="12365" indent="0">
              <a:lnSpc>
                <a:spcPct val="100000"/>
              </a:lnSpc>
              <a:spcBef>
                <a:spcPts val="0"/>
              </a:spcBef>
              <a:buFontTx/>
              <a:buNone/>
              <a:tabLst>
                <a:tab pos="1207695" algn="ctr"/>
              </a:tabLst>
              <a:defRPr sz="1798"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535" indent="-171057">
              <a:buFont typeface="Arial" panose="020B0604020202020204" pitchFamily="34" charset="0"/>
              <a:buChar char="•"/>
              <a:tabLst>
                <a:tab pos="1207695" algn="ctr"/>
              </a:tabLst>
              <a:defRPr sz="1297" baseline="0"/>
            </a:lvl2pPr>
            <a:lvl3pPr marL="525535" indent="-171057">
              <a:buFont typeface="Arial" panose="020B0604020202020204" pitchFamily="34" charset="0"/>
              <a:buChar char="•"/>
              <a:tabLst>
                <a:tab pos="1207695" algn="ctr"/>
              </a:tabLst>
              <a:defRPr sz="1297" baseline="0"/>
            </a:lvl3pPr>
            <a:lvl4pPr marL="525535" indent="-171057">
              <a:buFont typeface="Arial" panose="020B0604020202020204" pitchFamily="34" charset="0"/>
              <a:buChar char="•"/>
              <a:tabLst>
                <a:tab pos="1207695" algn="ctr"/>
              </a:tabLst>
              <a:defRPr sz="1297" baseline="0"/>
            </a:lvl4pPr>
            <a:lvl5pPr marL="525535" indent="-171057">
              <a:buFont typeface="Arial" panose="020B0604020202020204" pitchFamily="34" charset="0"/>
              <a:buChar char="•"/>
              <a:tabLst>
                <a:tab pos="1207695" algn="ctr"/>
              </a:tabLst>
              <a:defRPr sz="1297"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3243265754"/>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3" y="1231900"/>
            <a:ext cx="9702229" cy="639502"/>
          </a:xfrm>
        </p:spPr>
        <p:txBody>
          <a:bodyPr/>
          <a:lstStyle>
            <a:lvl1pPr>
              <a:defRPr/>
            </a:lvl1pPr>
          </a:lstStyle>
          <a:p>
            <a:r>
              <a:rPr lang="zh-CN" altLang="en-US" dirty="0" smtClean="0"/>
              <a:t>目录</a:t>
            </a:r>
            <a:endParaRPr lang="zh-CN" altLang="en-US" dirty="0"/>
          </a:p>
        </p:txBody>
      </p:sp>
      <p:sp>
        <p:nvSpPr>
          <p:cNvPr id="3" name="内容占位符 2"/>
          <p:cNvSpPr>
            <a:spLocks noGrp="1"/>
          </p:cNvSpPr>
          <p:nvPr>
            <p:ph idx="1"/>
          </p:nvPr>
        </p:nvSpPr>
        <p:spPr>
          <a:xfrm>
            <a:off x="1417069" y="2083916"/>
            <a:ext cx="9361040" cy="3794150"/>
          </a:xfrm>
        </p:spPr>
        <p:txBody>
          <a:bodyPr/>
          <a:lstStyle>
            <a:lvl1pPr>
              <a:defRPr>
                <a:solidFill>
                  <a:schemeClr val="tx1"/>
                </a:solidFill>
              </a:defRPr>
            </a:lvl1pPr>
          </a:lstStyle>
          <a:p>
            <a:pPr lvl="0"/>
            <a:r>
              <a:rPr lang="zh-CN" altLang="en-US" dirty="0" smtClean="0"/>
              <a:t>单击此处编辑母版文本样式</a:t>
            </a:r>
            <a:endParaRPr lang="en-US" altLang="zh-CN" dirty="0" smtClean="0"/>
          </a:p>
          <a:p>
            <a:pPr lvl="0"/>
            <a:endParaRPr lang="zh-CN" altLang="en-US" dirty="0" smtClean="0"/>
          </a:p>
        </p:txBody>
      </p:sp>
    </p:spTree>
    <p:extLst>
      <p:ext uri="{BB962C8B-B14F-4D97-AF65-F5344CB8AC3E}">
        <p14:creationId xmlns:p14="http://schemas.microsoft.com/office/powerpoint/2010/main" val="101221459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38672304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811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a:prstGeom prst="rect">
            <a:avLst/>
          </a:prstGeom>
        </p:spPr>
        <p:txBody>
          <a:bodyPr/>
          <a:lstStyle>
            <a:lvl1pPr>
              <a:defRPr/>
            </a:lvl1pPr>
          </a:lstStyle>
          <a:p>
            <a:r>
              <a:rPr lang="zh-CN" altLang="en-US" dirty="0" smtClean="0"/>
              <a:t>目录</a:t>
            </a:r>
            <a:endParaRPr lang="zh-CN" altLang="en-US" dirty="0"/>
          </a:p>
        </p:txBody>
      </p:sp>
      <p:sp>
        <p:nvSpPr>
          <p:cNvPr id="3" name="内容占位符 2"/>
          <p:cNvSpPr>
            <a:spLocks noGrp="1"/>
          </p:cNvSpPr>
          <p:nvPr>
            <p:ph idx="1"/>
          </p:nvPr>
        </p:nvSpPr>
        <p:spPr>
          <a:xfrm>
            <a:off x="1417068" y="2083916"/>
            <a:ext cx="9361040" cy="3794150"/>
          </a:xfrm>
          <a:prstGeom prst="rect">
            <a:avLst/>
          </a:prstGeom>
        </p:spPr>
        <p:txBody>
          <a:bodyPr/>
          <a:lstStyle>
            <a:lvl1pPr>
              <a:defRPr>
                <a:solidFill>
                  <a:schemeClr val="tx1"/>
                </a:solidFill>
              </a:defRPr>
            </a:lvl1pPr>
          </a:lstStyle>
          <a:p>
            <a:pPr lvl="0"/>
            <a:r>
              <a:rPr lang="zh-CN" altLang="en-US" dirty="0" smtClean="0"/>
              <a:t>单击此处编辑母版文本样式</a:t>
            </a:r>
            <a:endParaRPr lang="en-US" altLang="zh-CN" dirty="0" smtClean="0"/>
          </a:p>
          <a:p>
            <a:pPr lvl="0"/>
            <a:endParaRPr lang="zh-CN" altLang="en-US" dirty="0" smtClean="0"/>
          </a:p>
        </p:txBody>
      </p:sp>
    </p:spTree>
    <p:extLst>
      <p:ext uri="{BB962C8B-B14F-4D97-AF65-F5344CB8AC3E}">
        <p14:creationId xmlns:p14="http://schemas.microsoft.com/office/powerpoint/2010/main" val="31339511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245997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58287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33228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1483" y="260708"/>
            <a:ext cx="10975658" cy="864296"/>
          </a:xfrm>
          <a:prstGeom prst="rect">
            <a:avLst/>
          </a:prstGeom>
        </p:spPr>
        <p:txBody>
          <a:bodyPr>
            <a:normAutofit/>
          </a:bodyPr>
          <a:lstStyle>
            <a:lvl1pPr algn="l">
              <a:defRPr sz="3199" b="1">
                <a:solidFill>
                  <a:srgbClr val="0070C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609763" y="6357824"/>
            <a:ext cx="2845541" cy="365210"/>
          </a:xfrm>
          <a:prstGeom prst="rect">
            <a:avLst/>
          </a:prstGeom>
        </p:spPr>
        <p:txBody>
          <a:bodyPr lIns="121935" tIns="60968" rIns="121935" bIns="60968"/>
          <a:lstStyle/>
          <a:p>
            <a:pPr defTabSz="914583"/>
            <a:fld id="{4C0D16E9-C7A5-43DE-9BD7-6B1268C52D4E}" type="datetime1">
              <a:rPr lang="zh-CN" altLang="en-US" sz="1800" smtClean="0">
                <a:solidFill>
                  <a:srgbClr val="000000"/>
                </a:solidFill>
              </a:rPr>
              <a:pPr defTabSz="914583"/>
              <a:t>2020/11/13</a:t>
            </a:fld>
            <a:endParaRPr lang="zh-CN" altLang="en-US" sz="1800" dirty="0">
              <a:solidFill>
                <a:srgbClr val="000000"/>
              </a:solidFill>
            </a:endParaRPr>
          </a:p>
        </p:txBody>
      </p:sp>
      <p:sp>
        <p:nvSpPr>
          <p:cNvPr id="4" name="页脚占位符 3"/>
          <p:cNvSpPr>
            <a:spLocks noGrp="1"/>
          </p:cNvSpPr>
          <p:nvPr>
            <p:ph type="ftr" sz="quarter" idx="11"/>
          </p:nvPr>
        </p:nvSpPr>
        <p:spPr>
          <a:xfrm>
            <a:off x="4166687" y="6357824"/>
            <a:ext cx="3861805" cy="365210"/>
          </a:xfrm>
          <a:prstGeom prst="rect">
            <a:avLst/>
          </a:prstGeom>
        </p:spPr>
        <p:txBody>
          <a:bodyPr lIns="121935" tIns="60968" rIns="121935" bIns="60968"/>
          <a:lstStyle/>
          <a:p>
            <a:pPr defTabSz="914583"/>
            <a:endParaRPr lang="zh-CN" altLang="en-US" sz="1800" dirty="0">
              <a:solidFill>
                <a:srgbClr val="000000"/>
              </a:solidFill>
            </a:endParaRPr>
          </a:p>
        </p:txBody>
      </p:sp>
      <p:sp>
        <p:nvSpPr>
          <p:cNvPr id="5" name="灯片编号占位符 4"/>
          <p:cNvSpPr>
            <a:spLocks noGrp="1"/>
          </p:cNvSpPr>
          <p:nvPr>
            <p:ph type="sldNum" sz="quarter" idx="12"/>
          </p:nvPr>
        </p:nvSpPr>
        <p:spPr>
          <a:xfrm>
            <a:off x="8739877" y="6357824"/>
            <a:ext cx="2845541" cy="365210"/>
          </a:xfrm>
          <a:prstGeom prst="rect">
            <a:avLst/>
          </a:prstGeom>
        </p:spPr>
        <p:txBody>
          <a:bodyPr lIns="121935" tIns="60968" rIns="121935" bIns="60968"/>
          <a:lstStyle/>
          <a:p>
            <a:pPr defTabSz="914583"/>
            <a:fld id="{059904D5-9ACA-4882-B735-DFA74E39A6D5}" type="slidenum">
              <a:rPr lang="zh-CN" altLang="en-US" sz="1800" smtClean="0">
                <a:solidFill>
                  <a:srgbClr val="000000"/>
                </a:solidFill>
              </a:rPr>
              <a:pPr defTabSz="914583"/>
              <a:t>‹#›</a:t>
            </a:fld>
            <a:endParaRPr lang="zh-CN" altLang="en-US" sz="1800" dirty="0">
              <a:solidFill>
                <a:srgbClr val="000000"/>
              </a:solidFill>
            </a:endParaRPr>
          </a:p>
        </p:txBody>
      </p:sp>
    </p:spTree>
    <p:extLst>
      <p:ext uri="{BB962C8B-B14F-4D97-AF65-F5344CB8AC3E}">
        <p14:creationId xmlns:p14="http://schemas.microsoft.com/office/powerpoint/2010/main" val="190640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63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397" y="1122624"/>
            <a:ext cx="9146381" cy="2388153"/>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397" y="3602872"/>
            <a:ext cx="9146381" cy="1656145"/>
          </a:xfrm>
        </p:spPr>
        <p:txBody>
          <a:bodyPr/>
          <a:lstStyle>
            <a:lvl1pPr marL="0" indent="0" algn="ctr">
              <a:buNone/>
              <a:defRPr sz="2399"/>
            </a:lvl1pPr>
            <a:lvl2pPr marL="457245" indent="0" algn="ctr">
              <a:buNone/>
              <a:defRPr sz="1999"/>
            </a:lvl2pPr>
            <a:lvl3pPr marL="914492" indent="0" algn="ctr">
              <a:buNone/>
              <a:defRPr sz="1799"/>
            </a:lvl3pPr>
            <a:lvl4pPr marL="1371736" indent="0" algn="ctr">
              <a:buNone/>
              <a:defRPr sz="1600"/>
            </a:lvl4pPr>
            <a:lvl5pPr marL="1828983" indent="0" algn="ctr">
              <a:buNone/>
              <a:defRPr sz="1600"/>
            </a:lvl5pPr>
            <a:lvl6pPr marL="2286228" indent="0" algn="ctr">
              <a:buNone/>
              <a:defRPr sz="1600"/>
            </a:lvl6pPr>
            <a:lvl7pPr marL="2743475" indent="0" algn="ctr">
              <a:buNone/>
              <a:defRPr sz="1600"/>
            </a:lvl7pPr>
            <a:lvl8pPr marL="3200720" indent="0" algn="ctr">
              <a:buNone/>
              <a:defRPr sz="1600"/>
            </a:lvl8pPr>
            <a:lvl9pPr marL="3657966"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838418" y="6357822"/>
            <a:ext cx="2743914" cy="365210"/>
          </a:xfrm>
          <a:prstGeom prst="rect">
            <a:avLst/>
          </a:prstGeom>
        </p:spPr>
        <p:txBody>
          <a:bodyPr/>
          <a:lstStyle/>
          <a:p>
            <a:pPr defTabSz="914583"/>
            <a:fld id="{A98EDACC-8713-4DB9-8552-D41F145C0CFA}" type="datetimeFigureOut">
              <a:rPr lang="en-US" sz="1800" smtClean="0">
                <a:solidFill>
                  <a:prstClr val="black">
                    <a:tint val="75000"/>
                  </a:prstClr>
                </a:solidFill>
              </a:rPr>
              <a:pPr defTabSz="914583"/>
              <a:t>11/13/2020</a:t>
            </a:fld>
            <a:endParaRPr lang="en-US" sz="1800">
              <a:solidFill>
                <a:prstClr val="black">
                  <a:tint val="75000"/>
                </a:prstClr>
              </a:solidFill>
            </a:endParaRPr>
          </a:p>
        </p:txBody>
      </p:sp>
      <p:sp>
        <p:nvSpPr>
          <p:cNvPr id="5" name="页脚占位符 4"/>
          <p:cNvSpPr>
            <a:spLocks noGrp="1"/>
          </p:cNvSpPr>
          <p:nvPr>
            <p:ph type="ftr" sz="quarter" idx="11"/>
          </p:nvPr>
        </p:nvSpPr>
        <p:spPr>
          <a:xfrm>
            <a:off x="4039652" y="6357822"/>
            <a:ext cx="4115872" cy="365210"/>
          </a:xfrm>
          <a:prstGeom prst="rect">
            <a:avLst/>
          </a:prstGeom>
        </p:spPr>
        <p:txBody>
          <a:bodyPr/>
          <a:lstStyle/>
          <a:p>
            <a:pPr defTabSz="914583"/>
            <a:endParaRPr lang="en-US" sz="1800">
              <a:solidFill>
                <a:prstClr val="black">
                  <a:tint val="75000"/>
                </a:prstClr>
              </a:solidFill>
            </a:endParaRPr>
          </a:p>
        </p:txBody>
      </p:sp>
      <p:sp>
        <p:nvSpPr>
          <p:cNvPr id="6" name="灯片编号占位符 5"/>
          <p:cNvSpPr>
            <a:spLocks noGrp="1"/>
          </p:cNvSpPr>
          <p:nvPr>
            <p:ph type="sldNum" sz="quarter" idx="12"/>
          </p:nvPr>
        </p:nvSpPr>
        <p:spPr>
          <a:xfrm>
            <a:off x="8612843" y="6357822"/>
            <a:ext cx="2743914" cy="365210"/>
          </a:xfrm>
          <a:prstGeom prst="rect">
            <a:avLst/>
          </a:prstGeom>
        </p:spPr>
        <p:txBody>
          <a:bodyPr/>
          <a:lstStyle/>
          <a:p>
            <a:pPr defTabSz="914583"/>
            <a:fld id="{313F84AE-C7F0-40F4-A6D6-FF51C9F73A78}" type="slidenum">
              <a:rPr lang="en-US" sz="1800" smtClean="0">
                <a:solidFill>
                  <a:prstClr val="black">
                    <a:tint val="75000"/>
                  </a:prstClr>
                </a:solidFill>
              </a:rPr>
              <a:pPr defTabSz="914583"/>
              <a:t>‹#›</a:t>
            </a:fld>
            <a:endParaRPr lang="en-US" sz="1800">
              <a:solidFill>
                <a:prstClr val="black">
                  <a:tint val="75000"/>
                </a:prstClr>
              </a:solidFill>
            </a:endParaRPr>
          </a:p>
        </p:txBody>
      </p:sp>
    </p:spTree>
    <p:extLst>
      <p:ext uri="{BB962C8B-B14F-4D97-AF65-F5344CB8AC3E}">
        <p14:creationId xmlns:p14="http://schemas.microsoft.com/office/powerpoint/2010/main" val="372931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5927" y="1513226"/>
            <a:ext cx="10732160" cy="4691545"/>
          </a:xfrm>
          <a:prstGeom prst="rect">
            <a:avLst/>
          </a:prstGeom>
        </p:spPr>
        <p:txBody>
          <a:bodyPr lIns="0" tIns="0" rIns="0" bIns="0"/>
          <a:lstStyle>
            <a:lvl1pPr marL="179370" marR="0" indent="-168258" algn="l" defTabSz="1187679"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967"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93" marR="0" indent="-168258" algn="l" defTabSz="1187679" rtl="0" eaLnBrk="1" fontAlgn="auto" latinLnBrk="0" hangingPunct="1">
              <a:lnSpc>
                <a:spcPct val="100000"/>
              </a:lnSpc>
              <a:spcBef>
                <a:spcPts val="0"/>
              </a:spcBef>
              <a:spcAft>
                <a:spcPts val="600"/>
              </a:spcAft>
              <a:buClr>
                <a:schemeClr val="tx1"/>
              </a:buClr>
              <a:buSzTx/>
              <a:buFont typeface=".AppleSystemUIFont"/>
              <a:buChar char="&gt;"/>
              <a:tabLst>
                <a:tab pos="1207967" algn="ctr"/>
              </a:tabLst>
              <a:defRPr sz="1600" baseline="0">
                <a:latin typeface="Microsoft YaHei" panose="020B0503020204020204" pitchFamily="34" charset="-122"/>
                <a:ea typeface="Microsoft YaHei" panose="020B0503020204020204" pitchFamily="34" charset="-122"/>
              </a:defRPr>
            </a:lvl2pPr>
            <a:lvl3pPr marL="1098465" marR="0" indent="-168258" algn="l" defTabSz="1187679" rtl="0" eaLnBrk="1" fontAlgn="auto" latinLnBrk="0" hangingPunct="1">
              <a:lnSpc>
                <a:spcPct val="100000"/>
              </a:lnSpc>
              <a:spcBef>
                <a:spcPts val="0"/>
              </a:spcBef>
              <a:spcAft>
                <a:spcPts val="600"/>
              </a:spcAft>
              <a:buClr>
                <a:schemeClr val="tx1"/>
              </a:buClr>
              <a:buSzTx/>
              <a:buFont typeface=".AppleSystemUIFont"/>
              <a:buChar char="-"/>
              <a:tabLst>
                <a:tab pos="1207967" algn="ctr"/>
              </a:tabLst>
              <a:defRPr sz="1299" baseline="0">
                <a:latin typeface="Microsoft YaHei" panose="020B0503020204020204" pitchFamily="34" charset="-122"/>
                <a:ea typeface="Microsoft YaHei" panose="020B0503020204020204" pitchFamily="34" charset="-122"/>
              </a:defRPr>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a:p>
            <a:pPr marL="328993" marR="0" lvl="1"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endParaRPr lang="en-US" altLang="zh-CN" dirty="0"/>
          </a:p>
        </p:txBody>
      </p:sp>
    </p:spTree>
    <p:extLst>
      <p:ext uri="{BB962C8B-B14F-4D97-AF65-F5344CB8AC3E}">
        <p14:creationId xmlns:p14="http://schemas.microsoft.com/office/powerpoint/2010/main" val="2667652572"/>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1" y="2"/>
            <a:ext cx="12204550" cy="5595990"/>
          </a:xfrm>
          <a:prstGeom prst="rect">
            <a:avLst/>
          </a:prstGeom>
        </p:spPr>
      </p:pic>
      <p:sp>
        <p:nvSpPr>
          <p:cNvPr id="7" name="L 形 6"/>
          <p:cNvSpPr/>
          <p:nvPr userDrawn="1"/>
        </p:nvSpPr>
        <p:spPr>
          <a:xfrm rot="5400000">
            <a:off x="7852793" y="2131185"/>
            <a:ext cx="701194" cy="717843"/>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endParaRPr kumimoji="1" lang="zh-CN" altLang="en-US" sz="900">
              <a:solidFill>
                <a:srgbClr val="666666"/>
              </a:solidFill>
            </a:endParaRPr>
          </a:p>
        </p:txBody>
      </p:sp>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880" y="907303"/>
            <a:ext cx="6558955" cy="69041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139" y="1949823"/>
            <a:ext cx="6534991" cy="644075"/>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xmlns="" id="{52F8733E-C4C9-8D4D-8DDA-CAB265AC05A0}"/>
              </a:ext>
            </a:extLst>
          </p:cNvPr>
          <p:cNvSpPr>
            <a:spLocks noGrp="1"/>
          </p:cNvSpPr>
          <p:nvPr>
            <p:ph type="body" sz="quarter" idx="11"/>
          </p:nvPr>
        </p:nvSpPr>
        <p:spPr>
          <a:xfrm>
            <a:off x="913469" y="6228633"/>
            <a:ext cx="1616959" cy="322828"/>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2246466998"/>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1710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960DD1-8AC3-8F46-9D2D-BF81187F43FC}"/>
              </a:ext>
            </a:extLst>
          </p:cNvPr>
          <p:cNvSpPr txBox="1"/>
          <p:nvPr userDrawn="1"/>
        </p:nvSpPr>
        <p:spPr>
          <a:xfrm>
            <a:off x="607407" y="1402390"/>
            <a:ext cx="3920524" cy="854915"/>
          </a:xfrm>
          <a:prstGeom prst="rect">
            <a:avLst/>
          </a:prstGeom>
          <a:noFill/>
        </p:spPr>
        <p:txBody>
          <a:bodyPr wrap="square" rtlCol="0">
            <a:spAutoFit/>
          </a:bodyPr>
          <a:lstStyle/>
          <a:p>
            <a:pPr defTabSz="914295"/>
            <a:r>
              <a:rPr lang="en-US" sz="4799" dirty="0">
                <a:solidFill>
                  <a:srgbClr val="1D1D1A"/>
                </a:solidFill>
              </a:rPr>
              <a:t>Thank you.</a:t>
            </a:r>
          </a:p>
        </p:txBody>
      </p:sp>
    </p:spTree>
    <p:extLst>
      <p:ext uri="{BB962C8B-B14F-4D97-AF65-F5344CB8AC3E}">
        <p14:creationId xmlns:p14="http://schemas.microsoft.com/office/powerpoint/2010/main" val="26388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a:prstGeom prst="rect">
            <a:avLst/>
          </a:prstGeom>
        </p:spPr>
        <p:txBody>
          <a:bodyPr>
            <a:normAutofit/>
          </a:bodyPr>
          <a:lstStyle>
            <a:lvl1pPr algn="ctr">
              <a:defRPr sz="4000">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2845185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427562" y="229689"/>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5927" y="1513226"/>
            <a:ext cx="10732160" cy="4691545"/>
          </a:xfrm>
          <a:prstGeom prst="rect">
            <a:avLst/>
          </a:prstGeom>
        </p:spPr>
        <p:txBody>
          <a:bodyPr lIns="0" tIns="0" rIns="0" bIns="0"/>
          <a:lstStyle>
            <a:lvl1pPr marL="179370" marR="0" indent="-168258" algn="l" defTabSz="1187679"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967"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93" marR="0" indent="-168258" algn="l" defTabSz="1187679" rtl="0" eaLnBrk="1" fontAlgn="auto" latinLnBrk="0" hangingPunct="1">
              <a:lnSpc>
                <a:spcPct val="100000"/>
              </a:lnSpc>
              <a:spcBef>
                <a:spcPts val="0"/>
              </a:spcBef>
              <a:spcAft>
                <a:spcPts val="600"/>
              </a:spcAft>
              <a:buClr>
                <a:schemeClr val="tx1"/>
              </a:buClr>
              <a:buSzTx/>
              <a:buFont typeface=".AppleSystemUIFont"/>
              <a:buChar char="&gt;"/>
              <a:tabLst>
                <a:tab pos="1207967" algn="ctr"/>
              </a:tabLst>
              <a:defRPr sz="1600" baseline="0">
                <a:latin typeface="Microsoft YaHei" panose="020B0503020204020204" pitchFamily="34" charset="-122"/>
                <a:ea typeface="Microsoft YaHei" panose="020B0503020204020204" pitchFamily="34" charset="-122"/>
              </a:defRPr>
            </a:lvl2pPr>
            <a:lvl3pPr marL="1098465" marR="0" indent="-168258" algn="l" defTabSz="1187679" rtl="0" eaLnBrk="1" fontAlgn="auto" latinLnBrk="0" hangingPunct="1">
              <a:lnSpc>
                <a:spcPct val="100000"/>
              </a:lnSpc>
              <a:spcBef>
                <a:spcPts val="0"/>
              </a:spcBef>
              <a:spcAft>
                <a:spcPts val="600"/>
              </a:spcAft>
              <a:buClr>
                <a:schemeClr val="tx1"/>
              </a:buClr>
              <a:buSzTx/>
              <a:buFont typeface=".AppleSystemUIFont"/>
              <a:buChar char="-"/>
              <a:tabLst>
                <a:tab pos="1207967" algn="ctr"/>
              </a:tabLst>
              <a:defRPr sz="1299" baseline="0">
                <a:latin typeface="Microsoft YaHei" panose="020B0503020204020204" pitchFamily="34" charset="-122"/>
                <a:ea typeface="Microsoft YaHei" panose="020B0503020204020204" pitchFamily="34" charset="-122"/>
              </a:defRPr>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a:p>
            <a:pPr marL="328993" marR="0" lvl="1"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endParaRPr lang="en-US" altLang="zh-CN" dirty="0"/>
          </a:p>
        </p:txBody>
      </p:sp>
      <p:pic>
        <p:nvPicPr>
          <p:cNvPr id="4"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7731" y="6462424"/>
            <a:ext cx="1270635" cy="275088"/>
          </a:xfrm>
          <a:prstGeom prst="rect">
            <a:avLst/>
          </a:prstGeom>
        </p:spPr>
      </p:pic>
    </p:spTree>
    <p:extLst>
      <p:ext uri="{BB962C8B-B14F-4D97-AF65-F5344CB8AC3E}">
        <p14:creationId xmlns:p14="http://schemas.microsoft.com/office/powerpoint/2010/main" val="29885118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427562" y="229689"/>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5927" y="1513226"/>
            <a:ext cx="10732160" cy="4691545"/>
          </a:xfrm>
          <a:prstGeom prst="rect">
            <a:avLst/>
          </a:prstGeom>
        </p:spPr>
        <p:txBody>
          <a:bodyPr lIns="0" tIns="0" rIns="0" bIns="0"/>
          <a:lstStyle>
            <a:lvl1pPr marL="179370" marR="0" indent="-168258" algn="l" defTabSz="1187679"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967"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93" marR="0" indent="-168258" algn="l" defTabSz="1187679" rtl="0" eaLnBrk="1" fontAlgn="auto" latinLnBrk="0" hangingPunct="1">
              <a:lnSpc>
                <a:spcPct val="100000"/>
              </a:lnSpc>
              <a:spcBef>
                <a:spcPts val="0"/>
              </a:spcBef>
              <a:spcAft>
                <a:spcPts val="600"/>
              </a:spcAft>
              <a:buClr>
                <a:schemeClr val="tx1"/>
              </a:buClr>
              <a:buSzTx/>
              <a:buFont typeface=".AppleSystemUIFont"/>
              <a:buChar char="&gt;"/>
              <a:tabLst>
                <a:tab pos="1207967" algn="ctr"/>
              </a:tabLst>
              <a:defRPr sz="1600" baseline="0">
                <a:latin typeface="Microsoft YaHei" panose="020B0503020204020204" pitchFamily="34" charset="-122"/>
                <a:ea typeface="Microsoft YaHei" panose="020B0503020204020204" pitchFamily="34" charset="-122"/>
              </a:defRPr>
            </a:lvl2pPr>
            <a:lvl3pPr marL="1098465" marR="0" indent="-168258" algn="l" defTabSz="1187679" rtl="0" eaLnBrk="1" fontAlgn="auto" latinLnBrk="0" hangingPunct="1">
              <a:lnSpc>
                <a:spcPct val="100000"/>
              </a:lnSpc>
              <a:spcBef>
                <a:spcPts val="0"/>
              </a:spcBef>
              <a:spcAft>
                <a:spcPts val="600"/>
              </a:spcAft>
              <a:buClr>
                <a:schemeClr val="tx1"/>
              </a:buClr>
              <a:buSzTx/>
              <a:buFont typeface=".AppleSystemUIFont"/>
              <a:buChar char="-"/>
              <a:tabLst>
                <a:tab pos="1207967" algn="ctr"/>
              </a:tabLst>
              <a:defRPr sz="1299" baseline="0">
                <a:latin typeface="Microsoft YaHei" panose="020B0503020204020204" pitchFamily="34" charset="-122"/>
                <a:ea typeface="Microsoft YaHei" panose="020B0503020204020204" pitchFamily="34" charset="-122"/>
              </a:defRPr>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a:p>
            <a:pPr marL="328993" marR="0" lvl="1"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endParaRPr lang="en-US" altLang="zh-CN" dirty="0"/>
          </a:p>
        </p:txBody>
      </p:sp>
      <p:pic>
        <p:nvPicPr>
          <p:cNvPr id="4" name="Picture 46">
            <a:extLst>
              <a:ext uri="{FF2B5EF4-FFF2-40B4-BE49-F238E27FC236}">
                <a16:creationId xmlns:a16="http://schemas.microsoft.com/office/drawing/2014/main" xmlns=""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7731" y="6462424"/>
            <a:ext cx="1270635" cy="275088"/>
          </a:xfrm>
          <a:prstGeom prst="rect">
            <a:avLst/>
          </a:prstGeom>
        </p:spPr>
      </p:pic>
    </p:spTree>
    <p:extLst>
      <p:ext uri="{BB962C8B-B14F-4D97-AF65-F5344CB8AC3E}">
        <p14:creationId xmlns:p14="http://schemas.microsoft.com/office/powerpoint/2010/main" val="3879897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攀登">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a:fillRect/>
          </a:stretch>
        </p:blipFill>
        <p:spPr>
          <a:xfrm>
            <a:off x="1" y="-36211"/>
            <a:ext cx="12195175" cy="5639776"/>
          </a:xfrm>
          <a:prstGeom prst="rect">
            <a:avLst/>
          </a:prstGeom>
        </p:spPr>
      </p:pic>
      <p:sp>
        <p:nvSpPr>
          <p:cNvPr id="2" name="Title 1"/>
          <p:cNvSpPr>
            <a:spLocks noGrp="1"/>
          </p:cNvSpPr>
          <p:nvPr>
            <p:ph type="ctrTitle"/>
          </p:nvPr>
        </p:nvSpPr>
        <p:spPr>
          <a:xfrm>
            <a:off x="898880" y="907304"/>
            <a:ext cx="6558954" cy="690415"/>
          </a:xfrm>
          <a:prstGeom prst="rect">
            <a:avLst/>
          </a:prstGeom>
        </p:spPr>
        <p:txBody>
          <a:bodyPr lIns="0" tIns="0" rIns="0" bIns="0" anchor="t">
            <a:normAutofit/>
          </a:bodyPr>
          <a:lstStyle>
            <a:lvl1pPr algn="l">
              <a:defRPr sz="3198" b="0" i="0">
                <a:solidFill>
                  <a:schemeClr val="tx1"/>
                </a:solidFill>
                <a:latin typeface="Microsoft YaHei" pitchFamily="34" charset="-122"/>
                <a:ea typeface="Microsoft YaHei" pitchFamily="34" charset="-122"/>
              </a:defRPr>
            </a:lvl1pPr>
          </a:lstStyle>
          <a:p>
            <a:r>
              <a:rPr lang="zh-CN" altLang="en-US" dirty="0"/>
              <a:t>单击此处添加标题</a:t>
            </a:r>
            <a:endParaRPr lang="en-US" dirty="0"/>
          </a:p>
        </p:txBody>
      </p:sp>
      <p:sp>
        <p:nvSpPr>
          <p:cNvPr id="8" name="L 形 7"/>
          <p:cNvSpPr/>
          <p:nvPr userDrawn="1"/>
        </p:nvSpPr>
        <p:spPr>
          <a:xfrm rot="5400000">
            <a:off x="7928809" y="1658069"/>
            <a:ext cx="701194" cy="717843"/>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14"/>
            <a:endParaRPr kumimoji="1" lang="zh-CN" altLang="en-US" sz="899">
              <a:solidFill>
                <a:srgbClr val="666666"/>
              </a:solidFill>
            </a:endParaRPr>
          </a:p>
        </p:txBody>
      </p:sp>
      <p:sp>
        <p:nvSpPr>
          <p:cNvPr id="5" name="Text Placeholder 5"/>
          <p:cNvSpPr>
            <a:spLocks noGrp="1"/>
          </p:cNvSpPr>
          <p:nvPr>
            <p:ph type="body" sz="quarter" idx="10"/>
          </p:nvPr>
        </p:nvSpPr>
        <p:spPr>
          <a:xfrm>
            <a:off x="929141" y="1949824"/>
            <a:ext cx="6534991" cy="644075"/>
          </a:xfrm>
          <a:prstGeom prst="rect">
            <a:avLst/>
          </a:prstGeom>
        </p:spPr>
        <p:txBody>
          <a:bodyPr/>
          <a:lstStyle>
            <a:lvl1pPr>
              <a:defRPr sz="1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21216000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5694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219517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userDrawn="1"/>
        </p:nvSpPr>
        <p:spPr bwMode="auto">
          <a:xfrm>
            <a:off x="4309897" y="2061054"/>
            <a:ext cx="3776996"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defTabSz="912914" eaLnBrk="0" fontAlgn="base" hangingPunct="0">
              <a:spcBef>
                <a:spcPct val="0"/>
              </a:spcBef>
              <a:spcAft>
                <a:spcPct val="0"/>
              </a:spcAft>
            </a:pPr>
            <a:r>
              <a:rPr lang="en-US" altLang="zh-CN" sz="5996" b="0">
                <a:solidFill>
                  <a:srgbClr val="CC0000"/>
                </a:solidFill>
                <a:latin typeface="Arial" charset="0"/>
                <a:ea typeface="MS PGothic" pitchFamily="34" charset="-128"/>
                <a:cs typeface="Arial" charset="0"/>
              </a:rPr>
              <a:t>Thank you</a:t>
            </a:r>
          </a:p>
        </p:txBody>
      </p:sp>
      <p:sp>
        <p:nvSpPr>
          <p:cNvPr id="4" name="Text Box 17"/>
          <p:cNvSpPr txBox="1">
            <a:spLocks noChangeArrowheads="1"/>
          </p:cNvSpPr>
          <p:nvPr userDrawn="1"/>
        </p:nvSpPr>
        <p:spPr bwMode="auto">
          <a:xfrm>
            <a:off x="5315012" y="3245602"/>
            <a:ext cx="1766766"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defTabSz="912914" eaLnBrk="0" fontAlgn="base" hangingPunct="0">
              <a:spcBef>
                <a:spcPct val="0"/>
              </a:spcBef>
              <a:spcAft>
                <a:spcPct val="0"/>
              </a:spcAft>
            </a:pPr>
            <a:r>
              <a:rPr lang="en-US" altLang="zh-CN" sz="1599" b="0">
                <a:solidFill>
                  <a:srgbClr val="404040"/>
                </a:solidFill>
                <a:latin typeface="Arial" charset="0"/>
                <a:ea typeface="MS PGothic" pitchFamily="34" charset="-128"/>
                <a:cs typeface="Arial" charset="0"/>
              </a:rPr>
              <a:t>www.huawei.com</a:t>
            </a:r>
          </a:p>
        </p:txBody>
      </p:sp>
      <p:sp>
        <p:nvSpPr>
          <p:cNvPr id="5" name="TextBox 18"/>
          <p:cNvSpPr txBox="1">
            <a:spLocks noChangeArrowheads="1"/>
          </p:cNvSpPr>
          <p:nvPr userDrawn="1"/>
        </p:nvSpPr>
        <p:spPr bwMode="auto">
          <a:xfrm>
            <a:off x="1624012" y="4563532"/>
            <a:ext cx="9182100" cy="13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algn="just" defTabSz="912914" fontAlgn="base">
              <a:spcBef>
                <a:spcPct val="0"/>
              </a:spcBef>
              <a:spcAft>
                <a:spcPts val="600"/>
              </a:spcAft>
            </a:pPr>
            <a:r>
              <a:rPr lang="en-US" altLang="zh-CN" sz="1399" b="0">
                <a:solidFill>
                  <a:srgbClr val="404040"/>
                </a:solidFill>
                <a:latin typeface="Calibri" pitchFamily="34" charset="0"/>
                <a:ea typeface="宋体" charset="-122"/>
                <a:cs typeface="Calibri" pitchFamily="34" charset="0"/>
              </a:rPr>
              <a:t>Copyright©2014 Huawei Technologies Co., Ltd. All Rights Reserved.</a:t>
            </a:r>
            <a:endParaRPr lang="zh-CN" altLang="zh-CN" sz="1399" b="0">
              <a:solidFill>
                <a:srgbClr val="404040"/>
              </a:solidFill>
              <a:latin typeface="Calibri" pitchFamily="34" charset="0"/>
              <a:ea typeface="宋体" charset="-122"/>
              <a:cs typeface="Calibri" pitchFamily="34" charset="0"/>
            </a:endParaRPr>
          </a:p>
          <a:p>
            <a:pPr algn="just" defTabSz="912914" fontAlgn="base">
              <a:spcBef>
                <a:spcPct val="0"/>
              </a:spcBef>
              <a:spcAft>
                <a:spcPct val="0"/>
              </a:spcAft>
            </a:pPr>
            <a:r>
              <a:rPr lang="en-US" altLang="zh-CN" sz="1299" b="0">
                <a:solidFill>
                  <a:srgbClr val="404040"/>
                </a:solidFill>
                <a:latin typeface="Calibri" pitchFamily="34" charset="0"/>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99" b="0">
              <a:solidFill>
                <a:srgbClr val="404040"/>
              </a:solidFill>
              <a:latin typeface="Calibri" pitchFamily="34" charset="0"/>
              <a:ea typeface="宋体" charset="-122"/>
              <a:cs typeface="Calibri" pitchFamily="34" charset="0"/>
            </a:endParaRPr>
          </a:p>
        </p:txBody>
      </p:sp>
      <p:pic>
        <p:nvPicPr>
          <p:cNvPr id="6" name="Picture 87" descr="图片3副本"/>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82226" y="6387993"/>
            <a:ext cx="1295400"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userDrawn="1"/>
        </p:nvSpPr>
        <p:spPr bwMode="auto">
          <a:xfrm>
            <a:off x="4721951" y="6480090"/>
            <a:ext cx="2562368" cy="21531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defTabSz="912914" eaLnBrk="0" fontAlgn="base" hangingPunct="0">
              <a:spcBef>
                <a:spcPct val="0"/>
              </a:spcBef>
              <a:spcAft>
                <a:spcPct val="0"/>
              </a:spcAft>
            </a:pPr>
            <a:r>
              <a:rPr lang="en-US" altLang="zh-CN" sz="1399" b="0">
                <a:solidFill>
                  <a:srgbClr val="595959"/>
                </a:solidFill>
                <a:latin typeface="Calibri" pitchFamily="34" charset="0"/>
                <a:ea typeface="MS PGothic" pitchFamily="34" charset="-128"/>
                <a:cs typeface="Calibri" pitchFamily="34" charset="0"/>
              </a:rPr>
              <a:t>HUAWEI TECHNOLOGIES CO., LTD.</a:t>
            </a:r>
          </a:p>
        </p:txBody>
      </p:sp>
    </p:spTree>
    <p:extLst>
      <p:ext uri="{BB962C8B-B14F-4D97-AF65-F5344CB8AC3E}">
        <p14:creationId xmlns:p14="http://schemas.microsoft.com/office/powerpoint/2010/main" val="246360740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60" y="356000"/>
            <a:ext cx="10975658" cy="519414"/>
          </a:xfrm>
          <a:prstGeom prst="rect">
            <a:avLst/>
          </a:prstGeom>
        </p:spPr>
        <p:txBody>
          <a:bodyPr>
            <a:normAutofit/>
          </a:bodyPr>
          <a:lstStyle>
            <a:lvl1pPr algn="l" defTabSz="1216654" rtl="0" eaLnBrk="1" latinLnBrk="0" hangingPunct="1">
              <a:spcBef>
                <a:spcPct val="0"/>
              </a:spcBef>
              <a:buNone/>
              <a:defRPr lang="zh-CN" altLang="en-US" sz="2798" b="1" kern="1200" dirty="0">
                <a:solidFill>
                  <a:srgbClr val="990000"/>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4989112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408" y="1402391"/>
            <a:ext cx="3920523" cy="830548"/>
          </a:xfrm>
          <a:prstGeom prst="rect">
            <a:avLst/>
          </a:prstGeom>
          <a:noFill/>
        </p:spPr>
        <p:txBody>
          <a:bodyPr wrap="square" rtlCol="0">
            <a:spAutoFit/>
          </a:bodyPr>
          <a:lstStyle/>
          <a:p>
            <a:pPr defTabSz="912914"/>
            <a:r>
              <a:rPr lang="en-US" sz="4797" dirty="0">
                <a:solidFill>
                  <a:srgbClr val="1D1D1A"/>
                </a:solidFill>
              </a:rPr>
              <a:t>Thank you.</a:t>
            </a:r>
          </a:p>
        </p:txBody>
      </p:sp>
    </p:spTree>
    <p:extLst>
      <p:ext uri="{BB962C8B-B14F-4D97-AF65-F5344CB8AC3E}">
        <p14:creationId xmlns:p14="http://schemas.microsoft.com/office/powerpoint/2010/main" val="24794063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081" y="456239"/>
            <a:ext cx="10739241" cy="993630"/>
          </a:xfrm>
          <a:prstGeom prst="rect">
            <a:avLst/>
          </a:prstGeom>
        </p:spPr>
        <p:txBody>
          <a:bodyPr lIns="0" tIns="0" rIns="0" bIns="0" anchor="t">
            <a:normAutofit/>
          </a:bodyPr>
          <a:lstStyle>
            <a:lvl1pPr marL="0" indent="0" algn="l">
              <a:lnSpc>
                <a:spcPts val="3426"/>
              </a:lnSpc>
              <a:spcBef>
                <a:spcPts val="0"/>
              </a:spcBef>
              <a:buNone/>
              <a:defRPr sz="3196" baseline="0">
                <a:solidFill>
                  <a:schemeClr val="tx1"/>
                </a:solidFill>
                <a:latin typeface="Microsoft YaHei" panose="020B0503020204020204" pitchFamily="34" charset="-122"/>
                <a:ea typeface="Microsoft YaHei" panose="020B0503020204020204" pitchFamily="34" charset="-122"/>
              </a:defRPr>
            </a:lvl1pPr>
            <a:lvl2pPr marL="593247" indent="0" algn="ctr">
              <a:buNone/>
              <a:defRPr sz="2596"/>
            </a:lvl2pPr>
            <a:lvl3pPr marL="1186492" indent="0" algn="ctr">
              <a:buNone/>
              <a:defRPr sz="2336"/>
            </a:lvl3pPr>
            <a:lvl4pPr marL="1779740" indent="0" algn="ctr">
              <a:buNone/>
              <a:defRPr sz="2077"/>
            </a:lvl4pPr>
            <a:lvl5pPr marL="2372986" indent="0" algn="ctr">
              <a:buNone/>
              <a:defRPr sz="2077"/>
            </a:lvl5pPr>
            <a:lvl6pPr marL="2966232" indent="0" algn="ctr">
              <a:buNone/>
              <a:defRPr sz="2077"/>
            </a:lvl6pPr>
            <a:lvl7pPr marL="3559477" indent="0" algn="ctr">
              <a:buNone/>
              <a:defRPr sz="2077"/>
            </a:lvl7pPr>
            <a:lvl8pPr marL="4152726" indent="0" algn="ctr">
              <a:buNone/>
              <a:defRPr sz="2077"/>
            </a:lvl8pPr>
            <a:lvl9pPr marL="4745970" indent="0" algn="ctr">
              <a:buNone/>
              <a:defRPr sz="2077"/>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813" y="1502337"/>
            <a:ext cx="10732159" cy="4691545"/>
          </a:xfrm>
          <a:prstGeom prst="rect">
            <a:avLst/>
          </a:prstGeom>
        </p:spPr>
        <p:txBody>
          <a:bodyPr lIns="0" tIns="0" rIns="0" bIns="0"/>
          <a:lstStyle>
            <a:lvl1pPr marL="12359" indent="0">
              <a:lnSpc>
                <a:spcPct val="100000"/>
              </a:lnSpc>
              <a:spcBef>
                <a:spcPts val="0"/>
              </a:spcBef>
              <a:buFontTx/>
              <a:buNone/>
              <a:tabLst>
                <a:tab pos="1207090" algn="ctr"/>
              </a:tabLst>
              <a:defRPr sz="1797"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272" indent="-170971">
              <a:buFont typeface="Arial" panose="020B0604020202020204" pitchFamily="34" charset="0"/>
              <a:buChar char="•"/>
              <a:tabLst>
                <a:tab pos="1207090" algn="ctr"/>
              </a:tabLst>
              <a:defRPr sz="1298" baseline="0"/>
            </a:lvl2pPr>
            <a:lvl3pPr marL="525272" indent="-170971">
              <a:buFont typeface="Arial" panose="020B0604020202020204" pitchFamily="34" charset="0"/>
              <a:buChar char="•"/>
              <a:tabLst>
                <a:tab pos="1207090" algn="ctr"/>
              </a:tabLst>
              <a:defRPr sz="1298" baseline="0"/>
            </a:lvl3pPr>
            <a:lvl4pPr marL="525272" indent="-170971">
              <a:buFont typeface="Arial" panose="020B0604020202020204" pitchFamily="34" charset="0"/>
              <a:buChar char="•"/>
              <a:tabLst>
                <a:tab pos="1207090" algn="ctr"/>
              </a:tabLst>
              <a:defRPr sz="1298" baseline="0"/>
            </a:lvl4pPr>
            <a:lvl5pPr marL="525272" indent="-170971">
              <a:buFont typeface="Arial" panose="020B0604020202020204" pitchFamily="34" charset="0"/>
              <a:buChar char="•"/>
              <a:tabLst>
                <a:tab pos="1207090" algn="ctr"/>
              </a:tabLst>
              <a:defRPr sz="1298"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4014393088"/>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081" y="456239"/>
            <a:ext cx="10739241" cy="993630"/>
          </a:xfrm>
          <a:prstGeom prst="rect">
            <a:avLst/>
          </a:prstGeom>
        </p:spPr>
        <p:txBody>
          <a:bodyPr lIns="0" tIns="0" rIns="0" bIns="0" anchor="t">
            <a:normAutofit/>
          </a:bodyPr>
          <a:lstStyle>
            <a:lvl1pPr marL="0" indent="0" algn="l">
              <a:lnSpc>
                <a:spcPts val="3426"/>
              </a:lnSpc>
              <a:spcBef>
                <a:spcPts val="0"/>
              </a:spcBef>
              <a:buNone/>
              <a:defRPr sz="3196" baseline="0">
                <a:solidFill>
                  <a:schemeClr val="tx1"/>
                </a:solidFill>
                <a:latin typeface="Microsoft YaHei" panose="020B0503020204020204" pitchFamily="34" charset="-122"/>
                <a:ea typeface="Microsoft YaHei" panose="020B0503020204020204" pitchFamily="34" charset="-122"/>
              </a:defRPr>
            </a:lvl1pPr>
            <a:lvl2pPr marL="593247" indent="0" algn="ctr">
              <a:buNone/>
              <a:defRPr sz="2596"/>
            </a:lvl2pPr>
            <a:lvl3pPr marL="1186492" indent="0" algn="ctr">
              <a:buNone/>
              <a:defRPr sz="2336"/>
            </a:lvl3pPr>
            <a:lvl4pPr marL="1779740" indent="0" algn="ctr">
              <a:buNone/>
              <a:defRPr sz="2077"/>
            </a:lvl4pPr>
            <a:lvl5pPr marL="2372986" indent="0" algn="ctr">
              <a:buNone/>
              <a:defRPr sz="2077"/>
            </a:lvl5pPr>
            <a:lvl6pPr marL="2966232" indent="0" algn="ctr">
              <a:buNone/>
              <a:defRPr sz="2077"/>
            </a:lvl6pPr>
            <a:lvl7pPr marL="3559477" indent="0" algn="ctr">
              <a:buNone/>
              <a:defRPr sz="2077"/>
            </a:lvl7pPr>
            <a:lvl8pPr marL="4152726" indent="0" algn="ctr">
              <a:buNone/>
              <a:defRPr sz="2077"/>
            </a:lvl8pPr>
            <a:lvl9pPr marL="4745970" indent="0" algn="ctr">
              <a:buNone/>
              <a:defRPr sz="2077"/>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813" y="1502337"/>
            <a:ext cx="10732159" cy="4691545"/>
          </a:xfrm>
          <a:prstGeom prst="rect">
            <a:avLst/>
          </a:prstGeom>
        </p:spPr>
        <p:txBody>
          <a:bodyPr lIns="0" tIns="0" rIns="0" bIns="0"/>
          <a:lstStyle>
            <a:lvl1pPr marL="12359" indent="0">
              <a:lnSpc>
                <a:spcPct val="100000"/>
              </a:lnSpc>
              <a:spcBef>
                <a:spcPts val="0"/>
              </a:spcBef>
              <a:buFontTx/>
              <a:buNone/>
              <a:tabLst>
                <a:tab pos="1207090" algn="ctr"/>
              </a:tabLst>
              <a:defRPr sz="1797"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272" indent="-170971">
              <a:buFont typeface="Arial" panose="020B0604020202020204" pitchFamily="34" charset="0"/>
              <a:buChar char="•"/>
              <a:tabLst>
                <a:tab pos="1207090" algn="ctr"/>
              </a:tabLst>
              <a:defRPr sz="1298" baseline="0"/>
            </a:lvl2pPr>
            <a:lvl3pPr marL="525272" indent="-170971">
              <a:buFont typeface="Arial" panose="020B0604020202020204" pitchFamily="34" charset="0"/>
              <a:buChar char="•"/>
              <a:tabLst>
                <a:tab pos="1207090" algn="ctr"/>
              </a:tabLst>
              <a:defRPr sz="1298" baseline="0"/>
            </a:lvl3pPr>
            <a:lvl4pPr marL="525272" indent="-170971">
              <a:buFont typeface="Arial" panose="020B0604020202020204" pitchFamily="34" charset="0"/>
              <a:buChar char="•"/>
              <a:tabLst>
                <a:tab pos="1207090" algn="ctr"/>
              </a:tabLst>
              <a:defRPr sz="1298" baseline="0"/>
            </a:lvl4pPr>
            <a:lvl5pPr marL="525272" indent="-170971">
              <a:buFont typeface="Arial" panose="020B0604020202020204" pitchFamily="34" charset="0"/>
              <a:buChar char="•"/>
              <a:tabLst>
                <a:tab pos="1207090" algn="ctr"/>
              </a:tabLst>
              <a:defRPr sz="1298"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3756181368"/>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9238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a:prstGeom prst="rect">
            <a:avLst/>
          </a:prstGeom>
        </p:spPr>
        <p:txBody>
          <a:bodyPr>
            <a:normAutofit/>
          </a:bodyPr>
          <a:lstStyle>
            <a:lvl1pPr algn="ctr">
              <a:defRPr sz="4000">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1117686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4235" y="404807"/>
            <a:ext cx="10973902" cy="724342"/>
          </a:xfrm>
          <a:prstGeom prst="rect">
            <a:avLst/>
          </a:prstGeom>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42159" y="1151243"/>
            <a:ext cx="10975975" cy="5017294"/>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243623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081" y="456239"/>
            <a:ext cx="10739243" cy="993630"/>
          </a:xfrm>
          <a:prstGeom prst="rect">
            <a:avLst/>
          </a:prstGeom>
        </p:spPr>
        <p:txBody>
          <a:bodyPr lIns="0" tIns="0" rIns="0" bIns="0" anchor="t">
            <a:normAutofit/>
          </a:bodyPr>
          <a:lstStyle>
            <a:lvl1pPr marL="0" indent="0" algn="l">
              <a:lnSpc>
                <a:spcPts val="3424"/>
              </a:lnSpc>
              <a:spcBef>
                <a:spcPts val="0"/>
              </a:spcBef>
              <a:buNone/>
              <a:defRPr sz="2795" baseline="0">
                <a:solidFill>
                  <a:schemeClr val="tx1"/>
                </a:solidFill>
                <a:latin typeface="Microsoft YaHei" panose="020B0503020204020204" pitchFamily="34" charset="-122"/>
                <a:ea typeface="Microsoft YaHei" panose="020B0503020204020204" pitchFamily="34" charset="-122"/>
              </a:defRPr>
            </a:lvl1pPr>
            <a:lvl2pPr marL="592930" indent="0" algn="ctr">
              <a:buNone/>
              <a:defRPr sz="2594"/>
            </a:lvl2pPr>
            <a:lvl3pPr marL="1185859" indent="0" algn="ctr">
              <a:buNone/>
              <a:defRPr sz="2334"/>
            </a:lvl3pPr>
            <a:lvl4pPr marL="1778790" indent="0" algn="ctr">
              <a:buNone/>
              <a:defRPr sz="2076"/>
            </a:lvl4pPr>
            <a:lvl5pPr marL="2371720" indent="0" algn="ctr">
              <a:buNone/>
              <a:defRPr sz="2076"/>
            </a:lvl5pPr>
            <a:lvl6pPr marL="2964649" indent="0" algn="ctr">
              <a:buNone/>
              <a:defRPr sz="2076"/>
            </a:lvl6pPr>
            <a:lvl7pPr marL="3557579" indent="0" algn="ctr">
              <a:buNone/>
              <a:defRPr sz="2076"/>
            </a:lvl7pPr>
            <a:lvl8pPr marL="4150510" indent="0" algn="ctr">
              <a:buNone/>
              <a:defRPr sz="2076"/>
            </a:lvl8pPr>
            <a:lvl9pPr marL="4743440" indent="0" algn="ctr">
              <a:buNone/>
              <a:defRPr sz="2076"/>
            </a:lvl9pPr>
          </a:lstStyle>
          <a:p>
            <a:r>
              <a:rPr lang="zh-CN" altLang="en-US" dirty="0"/>
              <a:t>单击此处添加标题</a:t>
            </a:r>
            <a:endParaRPr lang="en-US" dirty="0"/>
          </a:p>
        </p:txBody>
      </p:sp>
    </p:spTree>
    <p:extLst>
      <p:ext uri="{BB962C8B-B14F-4D97-AF65-F5344CB8AC3E}">
        <p14:creationId xmlns:p14="http://schemas.microsoft.com/office/powerpoint/2010/main" val="21050360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838092" y="365213"/>
            <a:ext cx="10518993" cy="584579"/>
          </a:xfrm>
          <a:prstGeom prst="rect">
            <a:avLst/>
          </a:prstGeom>
        </p:spPr>
        <p:txBody>
          <a:bodyPr anchor="ctr"/>
          <a:lstStyle>
            <a:lvl1pPr>
              <a:defRPr sz="3196"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1814396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88510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9578" y="333451"/>
            <a:ext cx="11376024" cy="648071"/>
          </a:xfrm>
          <a:prstGeom prst="rect">
            <a:avLst/>
          </a:prstGeom>
        </p:spPr>
        <p:txBody>
          <a:bodyPr anchor="ctr">
            <a:normAutofit/>
          </a:bodyPr>
          <a:lstStyle>
            <a:lvl1pPr>
              <a:defRPr sz="2798"/>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75766431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517526" y="405459"/>
            <a:ext cx="10743422" cy="576064"/>
          </a:xfrm>
          <a:prstGeom prst="rect">
            <a:avLst/>
          </a:prstGeom>
        </p:spPr>
        <p:txBody>
          <a:bodyPr anchor="ctr" anchorCtr="0"/>
          <a:lstStyle>
            <a:lvl1pPr algn="l">
              <a:defRPr sz="2797" baseline="0">
                <a:solidFill>
                  <a:srgbClr val="221815"/>
                </a:solidFill>
                <a:latin typeface="Arial" panose="020B0604020202020204"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文本框 2"/>
          <p:cNvSpPr txBox="1"/>
          <p:nvPr userDrawn="1"/>
        </p:nvSpPr>
        <p:spPr>
          <a:xfrm>
            <a:off x="922587" y="6399794"/>
            <a:ext cx="281025" cy="151303"/>
          </a:xfrm>
          <a:prstGeom prst="rect">
            <a:avLst/>
          </a:prstGeom>
          <a:noFill/>
        </p:spPr>
        <p:txBody>
          <a:bodyPr wrap="none" lIns="35966" tIns="21580" rIns="35966" bIns="21580" rtlCol="0">
            <a:spAutoFit/>
          </a:bodyPr>
          <a:lstStyle/>
          <a:p>
            <a:pPr defTabSz="913516" fontAlgn="base">
              <a:spcBef>
                <a:spcPct val="0"/>
              </a:spcBef>
              <a:spcAft>
                <a:spcPct val="0"/>
              </a:spcAft>
              <a:buFont typeface="Arial" panose="020B0604020202020204" pitchFamily="34" charset="0"/>
              <a:buNone/>
            </a:pPr>
            <a:r>
              <a:rPr lang="en-US" sz="700" dirty="0" smtClean="0">
                <a:solidFill>
                  <a:srgbClr val="FFFFFF"/>
                </a:solidFill>
                <a:effectLst>
                  <a:outerShdw blurRad="38100" dist="38100" dir="2700000" algn="tl">
                    <a:srgbClr val="000000">
                      <a:alpha val="43137"/>
                    </a:srgbClr>
                  </a:outerShdw>
                </a:effectLst>
                <a:latin typeface="Arial" panose="020B0604020202020204" pitchFamily="34" charset="0"/>
              </a:rPr>
              <a:t>Boan</a:t>
            </a:r>
          </a:p>
        </p:txBody>
      </p:sp>
    </p:spTree>
    <p:extLst>
      <p:ext uri="{BB962C8B-B14F-4D97-AF65-F5344CB8AC3E}">
        <p14:creationId xmlns:p14="http://schemas.microsoft.com/office/powerpoint/2010/main" val="413538695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1" y="2130425"/>
            <a:ext cx="10366375" cy="1471613"/>
          </a:xfrm>
          <a:prstGeom prst="rect">
            <a:avLst/>
          </a:prstGeom>
        </p:spPr>
        <p:txBody>
          <a:bodyPr>
            <a:normAutofit/>
          </a:bodyPr>
          <a:lstStyle>
            <a:lvl1pPr algn="ctr">
              <a:defRPr sz="3996">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18799862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2" name="副标题 2"/>
          <p:cNvSpPr>
            <a:spLocks noGrp="1"/>
          </p:cNvSpPr>
          <p:nvPr>
            <p:ph type="subTitle" idx="1" hasCustomPrompt="1"/>
          </p:nvPr>
        </p:nvSpPr>
        <p:spPr>
          <a:xfrm>
            <a:off x="425049" y="932876"/>
            <a:ext cx="11345079" cy="3217001"/>
          </a:xfrm>
          <a:prstGeom prst="rect">
            <a:avLst/>
          </a:prstGeom>
        </p:spPr>
        <p:txBody>
          <a:bodyPr lIns="91404" tIns="45698" rIns="91404" bIns="45698">
            <a:normAutofit/>
          </a:bodyPr>
          <a:lstStyle>
            <a:lvl1pPr marL="0" marR="0" indent="0" algn="ctr" defTabSz="1217655" rtl="0" eaLnBrk="1" fontAlgn="auto" latinLnBrk="0" hangingPunct="1">
              <a:lnSpc>
                <a:spcPct val="100000"/>
              </a:lnSpc>
              <a:spcBef>
                <a:spcPct val="20000"/>
              </a:spcBef>
              <a:spcAft>
                <a:spcPts val="0"/>
              </a:spcAft>
              <a:buClrTx/>
              <a:buSzTx/>
              <a:buFont typeface="Arial" pitchFamily="34" charset="0"/>
              <a:buNone/>
              <a:tabLst/>
              <a:defRPr sz="3295" baseline="0">
                <a:solidFill>
                  <a:schemeClr val="tx1"/>
                </a:solidFill>
                <a:latin typeface="方正兰亭细黑_GBK" pitchFamily="2" charset="-122"/>
                <a:ea typeface="方正兰亭细黑_GBK" pitchFamily="2" charset="-122"/>
              </a:defRPr>
            </a:lvl1pPr>
            <a:lvl2pPr marL="608832" indent="0" algn="ctr">
              <a:buNone/>
              <a:defRPr>
                <a:solidFill>
                  <a:schemeClr val="tx1">
                    <a:tint val="75000"/>
                  </a:schemeClr>
                </a:solidFill>
              </a:defRPr>
            </a:lvl2pPr>
            <a:lvl3pPr marL="1217655" indent="0" algn="ctr">
              <a:buNone/>
              <a:defRPr>
                <a:solidFill>
                  <a:schemeClr val="tx1">
                    <a:tint val="75000"/>
                  </a:schemeClr>
                </a:solidFill>
              </a:defRPr>
            </a:lvl3pPr>
            <a:lvl4pPr marL="1826485" indent="0" algn="ctr">
              <a:buNone/>
              <a:defRPr>
                <a:solidFill>
                  <a:schemeClr val="tx1">
                    <a:tint val="75000"/>
                  </a:schemeClr>
                </a:solidFill>
              </a:defRPr>
            </a:lvl4pPr>
            <a:lvl5pPr marL="2435313" indent="0" algn="ctr">
              <a:buNone/>
              <a:defRPr>
                <a:solidFill>
                  <a:schemeClr val="tx1">
                    <a:tint val="75000"/>
                  </a:schemeClr>
                </a:solidFill>
              </a:defRPr>
            </a:lvl5pPr>
            <a:lvl6pPr marL="3044138" indent="0" algn="ctr">
              <a:buNone/>
              <a:defRPr>
                <a:solidFill>
                  <a:schemeClr val="tx1">
                    <a:tint val="75000"/>
                  </a:schemeClr>
                </a:solidFill>
              </a:defRPr>
            </a:lvl6pPr>
            <a:lvl7pPr marL="3652968" indent="0" algn="ctr">
              <a:buNone/>
              <a:defRPr>
                <a:solidFill>
                  <a:schemeClr val="tx1">
                    <a:tint val="75000"/>
                  </a:schemeClr>
                </a:solidFill>
              </a:defRPr>
            </a:lvl7pPr>
            <a:lvl8pPr marL="4261795" indent="0" algn="ctr">
              <a:buNone/>
              <a:defRPr>
                <a:solidFill>
                  <a:schemeClr val="tx1">
                    <a:tint val="75000"/>
                  </a:schemeClr>
                </a:solidFill>
              </a:defRPr>
            </a:lvl8pPr>
            <a:lvl9pPr marL="4870623" indent="0" algn="ctr">
              <a:buNone/>
              <a:defRPr>
                <a:solidFill>
                  <a:schemeClr val="tx1">
                    <a:tint val="75000"/>
                  </a:schemeClr>
                </a:solidFill>
              </a:defRPr>
            </a:lvl9pPr>
          </a:lstStyle>
          <a:p>
            <a:r>
              <a:rPr lang="zh-CN" altLang="en-US" dirty="0" smtClean="0"/>
              <a:t>华为方正兰亭细黑 </a:t>
            </a:r>
            <a:r>
              <a:rPr lang="en-US" altLang="zh-CN" dirty="0" smtClean="0"/>
              <a:t>35pt </a:t>
            </a:r>
            <a:r>
              <a:rPr lang="zh-CN" altLang="en-US" dirty="0" smtClean="0"/>
              <a:t>，居中，最多两行</a:t>
            </a:r>
            <a:endParaRPr lang="zh-CN" altLang="en-US" dirty="0"/>
          </a:p>
        </p:txBody>
      </p:sp>
    </p:spTree>
    <p:extLst>
      <p:ext uri="{BB962C8B-B14F-4D97-AF65-F5344CB8AC3E}">
        <p14:creationId xmlns:p14="http://schemas.microsoft.com/office/powerpoint/2010/main" val="11419923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799" y="2637452"/>
            <a:ext cx="7490717" cy="584910"/>
          </a:xfrm>
          <a:prstGeom prst="rect">
            <a:avLst/>
          </a:prstGeo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30771795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Chinese text page">
    <p:bg>
      <p:bgPr>
        <a:solidFill>
          <a:srgbClr val="23242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49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9575" y="117426"/>
            <a:ext cx="11376025" cy="1042516"/>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341562"/>
            <a:ext cx="10975975" cy="49685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7472731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攀登">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a:fillRect/>
          </a:stretch>
        </p:blipFill>
        <p:spPr>
          <a:xfrm>
            <a:off x="1" y="-36211"/>
            <a:ext cx="12195175" cy="5639776"/>
          </a:xfrm>
          <a:prstGeom prst="rect">
            <a:avLst/>
          </a:prstGeom>
        </p:spPr>
      </p:pic>
      <p:sp>
        <p:nvSpPr>
          <p:cNvPr id="2" name="Title 1"/>
          <p:cNvSpPr>
            <a:spLocks noGrp="1"/>
          </p:cNvSpPr>
          <p:nvPr>
            <p:ph type="ctrTitle"/>
          </p:nvPr>
        </p:nvSpPr>
        <p:spPr>
          <a:xfrm>
            <a:off x="898880" y="907304"/>
            <a:ext cx="6558954" cy="690415"/>
          </a:xfrm>
          <a:prstGeom prst="rect">
            <a:avLst/>
          </a:prstGeom>
        </p:spPr>
        <p:txBody>
          <a:bodyPr lIns="0" tIns="0" rIns="0" bIns="0" anchor="t">
            <a:normAutofit/>
          </a:bodyPr>
          <a:lstStyle>
            <a:lvl1pPr algn="l">
              <a:defRPr sz="3198" b="0" i="0">
                <a:solidFill>
                  <a:schemeClr val="tx1"/>
                </a:solidFill>
                <a:latin typeface="Microsoft YaHei" pitchFamily="34" charset="-122"/>
                <a:ea typeface="Microsoft YaHei" pitchFamily="34" charset="-122"/>
              </a:defRPr>
            </a:lvl1pPr>
          </a:lstStyle>
          <a:p>
            <a:r>
              <a:rPr lang="zh-CN" altLang="en-US" dirty="0"/>
              <a:t>单击此处添加标题</a:t>
            </a:r>
            <a:endParaRPr lang="en-US" dirty="0"/>
          </a:p>
        </p:txBody>
      </p:sp>
      <p:sp>
        <p:nvSpPr>
          <p:cNvPr id="8" name="L 形 7"/>
          <p:cNvSpPr/>
          <p:nvPr userDrawn="1"/>
        </p:nvSpPr>
        <p:spPr>
          <a:xfrm rot="5400000">
            <a:off x="7928809" y="1658069"/>
            <a:ext cx="701194" cy="717843"/>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914"/>
            <a:endParaRPr kumimoji="1" lang="zh-CN" altLang="en-US" sz="899">
              <a:solidFill>
                <a:srgbClr val="666666"/>
              </a:solidFill>
            </a:endParaRPr>
          </a:p>
        </p:txBody>
      </p:sp>
      <p:sp>
        <p:nvSpPr>
          <p:cNvPr id="5" name="Text Placeholder 5"/>
          <p:cNvSpPr>
            <a:spLocks noGrp="1"/>
          </p:cNvSpPr>
          <p:nvPr>
            <p:ph type="body" sz="quarter" idx="10"/>
          </p:nvPr>
        </p:nvSpPr>
        <p:spPr>
          <a:xfrm>
            <a:off x="929141" y="1949824"/>
            <a:ext cx="6534991" cy="644075"/>
          </a:xfrm>
          <a:prstGeom prst="rect">
            <a:avLst/>
          </a:prstGeom>
        </p:spPr>
        <p:txBody>
          <a:bodyPr/>
          <a:lstStyle>
            <a:lvl1pPr>
              <a:defRPr sz="139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15903565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219517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userDrawn="1"/>
        </p:nvSpPr>
        <p:spPr bwMode="auto">
          <a:xfrm>
            <a:off x="4309897" y="2061054"/>
            <a:ext cx="3776996"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defTabSz="912914" eaLnBrk="0" fontAlgn="base" hangingPunct="0">
              <a:spcBef>
                <a:spcPct val="0"/>
              </a:spcBef>
              <a:spcAft>
                <a:spcPct val="0"/>
              </a:spcAft>
            </a:pPr>
            <a:r>
              <a:rPr lang="en-US" altLang="zh-CN" sz="5996" b="0">
                <a:solidFill>
                  <a:srgbClr val="CC0000"/>
                </a:solidFill>
                <a:latin typeface="Arial" charset="0"/>
                <a:ea typeface="MS PGothic" pitchFamily="34" charset="-128"/>
                <a:cs typeface="Arial" charset="0"/>
              </a:rPr>
              <a:t>Thank you</a:t>
            </a:r>
          </a:p>
        </p:txBody>
      </p:sp>
      <p:sp>
        <p:nvSpPr>
          <p:cNvPr id="4" name="Text Box 17"/>
          <p:cNvSpPr txBox="1">
            <a:spLocks noChangeArrowheads="1"/>
          </p:cNvSpPr>
          <p:nvPr userDrawn="1"/>
        </p:nvSpPr>
        <p:spPr bwMode="auto">
          <a:xfrm>
            <a:off x="5315012" y="3245602"/>
            <a:ext cx="1766766"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defTabSz="912914" eaLnBrk="0" fontAlgn="base" hangingPunct="0">
              <a:spcBef>
                <a:spcPct val="0"/>
              </a:spcBef>
              <a:spcAft>
                <a:spcPct val="0"/>
              </a:spcAft>
            </a:pPr>
            <a:r>
              <a:rPr lang="en-US" altLang="zh-CN" sz="1599" b="0">
                <a:solidFill>
                  <a:srgbClr val="404040"/>
                </a:solidFill>
                <a:latin typeface="Arial" charset="0"/>
                <a:ea typeface="MS PGothic" pitchFamily="34" charset="-128"/>
                <a:cs typeface="Arial" charset="0"/>
              </a:rPr>
              <a:t>www.huawei.com</a:t>
            </a:r>
          </a:p>
        </p:txBody>
      </p:sp>
      <p:sp>
        <p:nvSpPr>
          <p:cNvPr id="5" name="TextBox 18"/>
          <p:cNvSpPr txBox="1">
            <a:spLocks noChangeArrowheads="1"/>
          </p:cNvSpPr>
          <p:nvPr userDrawn="1"/>
        </p:nvSpPr>
        <p:spPr bwMode="auto">
          <a:xfrm>
            <a:off x="1624012" y="4563532"/>
            <a:ext cx="9182100" cy="13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algn="just" defTabSz="912914" fontAlgn="base">
              <a:spcBef>
                <a:spcPct val="0"/>
              </a:spcBef>
              <a:spcAft>
                <a:spcPts val="600"/>
              </a:spcAft>
            </a:pPr>
            <a:r>
              <a:rPr lang="en-US" altLang="zh-CN" sz="1399" b="0">
                <a:solidFill>
                  <a:srgbClr val="404040"/>
                </a:solidFill>
                <a:latin typeface="Calibri" pitchFamily="34" charset="0"/>
                <a:ea typeface="宋体" charset="-122"/>
                <a:cs typeface="Calibri" pitchFamily="34" charset="0"/>
              </a:rPr>
              <a:t>Copyright©2014 Huawei Technologies Co., Ltd. All Rights Reserved.</a:t>
            </a:r>
            <a:endParaRPr lang="zh-CN" altLang="zh-CN" sz="1399" b="0">
              <a:solidFill>
                <a:srgbClr val="404040"/>
              </a:solidFill>
              <a:latin typeface="Calibri" pitchFamily="34" charset="0"/>
              <a:ea typeface="宋体" charset="-122"/>
              <a:cs typeface="Calibri" pitchFamily="34" charset="0"/>
            </a:endParaRPr>
          </a:p>
          <a:p>
            <a:pPr algn="just" defTabSz="912914" fontAlgn="base">
              <a:spcBef>
                <a:spcPct val="0"/>
              </a:spcBef>
              <a:spcAft>
                <a:spcPct val="0"/>
              </a:spcAft>
            </a:pPr>
            <a:r>
              <a:rPr lang="en-US" altLang="zh-CN" sz="1299" b="0">
                <a:solidFill>
                  <a:srgbClr val="404040"/>
                </a:solidFill>
                <a:latin typeface="Calibri" pitchFamily="34" charset="0"/>
                <a:ea typeface="宋体" charset="-122"/>
                <a:cs typeface="Calibri"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99" b="0">
              <a:solidFill>
                <a:srgbClr val="404040"/>
              </a:solidFill>
              <a:latin typeface="Calibri" pitchFamily="34" charset="0"/>
              <a:ea typeface="宋体" charset="-122"/>
              <a:cs typeface="Calibri" pitchFamily="34" charset="0"/>
            </a:endParaRPr>
          </a:p>
        </p:txBody>
      </p:sp>
      <p:pic>
        <p:nvPicPr>
          <p:cNvPr id="6" name="Picture 87" descr="图片3副本"/>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82226" y="6387993"/>
            <a:ext cx="1295400" cy="30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userDrawn="1"/>
        </p:nvSpPr>
        <p:spPr bwMode="auto">
          <a:xfrm>
            <a:off x="4721951" y="6480090"/>
            <a:ext cx="2562368" cy="21531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algn="ctr">
              <a:defRPr b="1">
                <a:solidFill>
                  <a:schemeClr val="tx1"/>
                </a:solidFill>
                <a:latin typeface="Trebuchet MS" pitchFamily="34" charset="0"/>
                <a:ea typeface="华文细黑" pitchFamily="2" charset="-122"/>
              </a:defRPr>
            </a:lvl1pPr>
            <a:lvl2pPr marL="742950" indent="-285750" algn="ctr">
              <a:defRPr b="1">
                <a:solidFill>
                  <a:schemeClr val="tx1"/>
                </a:solidFill>
                <a:latin typeface="Trebuchet MS" pitchFamily="34" charset="0"/>
                <a:ea typeface="华文细黑" pitchFamily="2" charset="-122"/>
              </a:defRPr>
            </a:lvl2pPr>
            <a:lvl3pPr marL="1143000" indent="-228600" algn="ctr">
              <a:defRPr b="1">
                <a:solidFill>
                  <a:schemeClr val="tx1"/>
                </a:solidFill>
                <a:latin typeface="Trebuchet MS" pitchFamily="34" charset="0"/>
                <a:ea typeface="华文细黑" pitchFamily="2" charset="-122"/>
              </a:defRPr>
            </a:lvl3pPr>
            <a:lvl4pPr marL="1600200" indent="-228600" algn="ctr">
              <a:defRPr b="1">
                <a:solidFill>
                  <a:schemeClr val="tx1"/>
                </a:solidFill>
                <a:latin typeface="Trebuchet MS" pitchFamily="34" charset="0"/>
                <a:ea typeface="华文细黑" pitchFamily="2" charset="-122"/>
              </a:defRPr>
            </a:lvl4pPr>
            <a:lvl5pPr marL="2057400" indent="-228600" algn="ctr">
              <a:defRPr b="1">
                <a:solidFill>
                  <a:schemeClr val="tx1"/>
                </a:solidFill>
                <a:latin typeface="Trebuchet MS" pitchFamily="34" charset="0"/>
                <a:ea typeface="华文细黑" pitchFamily="2" charset="-122"/>
              </a:defRPr>
            </a:lvl5pPr>
            <a:lvl6pPr marL="25146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6pPr>
            <a:lvl7pPr marL="29718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7pPr>
            <a:lvl8pPr marL="34290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8pPr>
            <a:lvl9pPr marL="3886200" indent="-228600" algn="ctr" eaLnBrk="0" fontAlgn="base" hangingPunct="0">
              <a:spcBef>
                <a:spcPct val="0"/>
              </a:spcBef>
              <a:spcAft>
                <a:spcPct val="0"/>
              </a:spcAft>
              <a:defRPr b="1">
                <a:solidFill>
                  <a:schemeClr val="tx1"/>
                </a:solidFill>
                <a:latin typeface="Trebuchet MS" pitchFamily="34" charset="0"/>
                <a:ea typeface="华文细黑" pitchFamily="2" charset="-122"/>
              </a:defRPr>
            </a:lvl9pPr>
          </a:lstStyle>
          <a:p>
            <a:pPr defTabSz="912914" eaLnBrk="0" fontAlgn="base" hangingPunct="0">
              <a:spcBef>
                <a:spcPct val="0"/>
              </a:spcBef>
              <a:spcAft>
                <a:spcPct val="0"/>
              </a:spcAft>
            </a:pPr>
            <a:r>
              <a:rPr lang="en-US" altLang="zh-CN" sz="1399" b="0">
                <a:solidFill>
                  <a:srgbClr val="595959"/>
                </a:solidFill>
                <a:latin typeface="Calibri" pitchFamily="34" charset="0"/>
                <a:ea typeface="MS PGothic" pitchFamily="34" charset="-128"/>
                <a:cs typeface="Calibri" pitchFamily="34" charset="0"/>
              </a:rPr>
              <a:t>HUAWEI TECHNOLOGIES CO., LTD.</a:t>
            </a:r>
          </a:p>
        </p:txBody>
      </p:sp>
    </p:spTree>
    <p:extLst>
      <p:ext uri="{BB962C8B-B14F-4D97-AF65-F5344CB8AC3E}">
        <p14:creationId xmlns:p14="http://schemas.microsoft.com/office/powerpoint/2010/main" val="404137924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408" y="1402391"/>
            <a:ext cx="3920523" cy="830548"/>
          </a:xfrm>
          <a:prstGeom prst="rect">
            <a:avLst/>
          </a:prstGeom>
          <a:noFill/>
        </p:spPr>
        <p:txBody>
          <a:bodyPr wrap="square" rtlCol="0">
            <a:spAutoFit/>
          </a:bodyPr>
          <a:lstStyle/>
          <a:p>
            <a:pPr defTabSz="912914"/>
            <a:r>
              <a:rPr lang="en-US" sz="4797" dirty="0">
                <a:solidFill>
                  <a:srgbClr val="1D1D1A"/>
                </a:solidFill>
              </a:rPr>
              <a:t>Thank you.</a:t>
            </a:r>
          </a:p>
        </p:txBody>
      </p:sp>
    </p:spTree>
    <p:extLst>
      <p:ext uri="{BB962C8B-B14F-4D97-AF65-F5344CB8AC3E}">
        <p14:creationId xmlns:p14="http://schemas.microsoft.com/office/powerpoint/2010/main" val="395241729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31749" y="240356"/>
            <a:ext cx="9993315" cy="779055"/>
          </a:xfrm>
          <a:prstGeom prst="rect">
            <a:avLst/>
          </a:prstGeom>
        </p:spPr>
        <p:txBody>
          <a:bodyPr>
            <a:noAutofit/>
          </a:bodyPr>
          <a:lstStyle>
            <a:lvl1pPr marL="0" marR="0" indent="0" algn="l" defTabSz="1217859" rtl="0" eaLnBrk="1" fontAlgn="auto" latinLnBrk="0" hangingPunct="1">
              <a:lnSpc>
                <a:spcPct val="100000"/>
              </a:lnSpc>
              <a:spcBef>
                <a:spcPct val="0"/>
              </a:spcBef>
              <a:spcAft>
                <a:spcPts val="0"/>
              </a:spcAft>
              <a:buClrTx/>
              <a:buSzTx/>
              <a:buFontTx/>
              <a:buNone/>
              <a:tabLst/>
              <a:defRPr sz="2397" b="0" baseline="0">
                <a:solidFill>
                  <a:schemeClr val="bg1"/>
                </a:solidFill>
                <a:latin typeface="+mj-lt"/>
              </a:defRPr>
            </a:lvl1pPr>
          </a:lstStyle>
          <a:p>
            <a:r>
              <a:rPr lang="en-US" altLang="zh-CN" dirty="0" smtClean="0"/>
              <a:t>Slide Title</a:t>
            </a:r>
          </a:p>
        </p:txBody>
      </p:sp>
    </p:spTree>
    <p:extLst>
      <p:ext uri="{BB962C8B-B14F-4D97-AF65-F5344CB8AC3E}">
        <p14:creationId xmlns:p14="http://schemas.microsoft.com/office/powerpoint/2010/main" val="306446321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79501" y="332735"/>
            <a:ext cx="10518338" cy="471696"/>
          </a:xfrm>
          <a:prstGeom prst="rect">
            <a:avLst/>
          </a:prstGeom>
        </p:spPr>
        <p:txBody>
          <a:bodyPr/>
          <a:lstStyle>
            <a:lvl1pPr>
              <a:defRPr sz="2797">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97414022"/>
      </p:ext>
    </p:extLst>
  </p:cSld>
  <p:clrMapOvr>
    <a:masterClrMapping/>
  </p:clrMapOvr>
  <p:transition advClick="0" advTm="8000">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占位符 1"/>
          <p:cNvSpPr>
            <a:spLocks noGrp="1"/>
          </p:cNvSpPr>
          <p:nvPr>
            <p:ph type="title"/>
          </p:nvPr>
        </p:nvSpPr>
        <p:spPr>
          <a:xfrm>
            <a:off x="408957" y="189435"/>
            <a:ext cx="10518776" cy="68840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51340636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占位符 1"/>
          <p:cNvSpPr>
            <a:spLocks noGrp="1"/>
          </p:cNvSpPr>
          <p:nvPr>
            <p:ph type="title"/>
          </p:nvPr>
        </p:nvSpPr>
        <p:spPr>
          <a:xfrm>
            <a:off x="408956" y="189435"/>
            <a:ext cx="10518775" cy="68840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176028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9" y="165139"/>
            <a:ext cx="11160000" cy="888392"/>
          </a:xfrm>
        </p:spPr>
        <p:txBody>
          <a:bodyPr>
            <a:noAutofit/>
          </a:bodyPr>
          <a:lstStyle>
            <a:lvl1pPr marL="0" marR="0" indent="0" algn="l" defTabSz="1219322" rtl="0" eaLnBrk="1" fontAlgn="auto" latinLnBrk="0" hangingPunct="1">
              <a:lnSpc>
                <a:spcPct val="100000"/>
              </a:lnSpc>
              <a:spcBef>
                <a:spcPct val="0"/>
              </a:spcBef>
              <a:spcAft>
                <a:spcPts val="0"/>
              </a:spcAft>
              <a:buClrTx/>
              <a:buSzTx/>
              <a:buFontTx/>
              <a:buNone/>
              <a:tabLst/>
              <a:defRPr sz="2399" b="0">
                <a:solidFill>
                  <a:schemeClr val="tx1">
                    <a:lumMod val="65000"/>
                    <a:lumOff val="35000"/>
                  </a:schemeClr>
                </a:solidFill>
              </a:defRPr>
            </a:lvl1pPr>
          </a:lstStyle>
          <a:p>
            <a:r>
              <a:rPr lang="en-US" altLang="zh-CN" dirty="0" smtClean="0"/>
              <a:t>Headline in Arial Regular 36 point</a:t>
            </a:r>
          </a:p>
        </p:txBody>
      </p:sp>
      <p:sp>
        <p:nvSpPr>
          <p:cNvPr id="3" name="副标题 2"/>
          <p:cNvSpPr>
            <a:spLocks noGrp="1"/>
          </p:cNvSpPr>
          <p:nvPr>
            <p:ph type="subTitle" idx="1" hasCustomPrompt="1"/>
          </p:nvPr>
        </p:nvSpPr>
        <p:spPr>
          <a:xfrm>
            <a:off x="517589" y="1269555"/>
            <a:ext cx="11160000" cy="5032758"/>
          </a:xfrm>
        </p:spPr>
        <p:txBody>
          <a:bodyPr>
            <a:normAutofit/>
          </a:bodyPr>
          <a:lstStyle>
            <a:lvl1pPr marL="0" marR="0" indent="0" algn="l" defTabSz="1219322" rtl="0" eaLnBrk="1" fontAlgn="auto" latinLnBrk="0" hangingPunct="1">
              <a:lnSpc>
                <a:spcPct val="100000"/>
              </a:lnSpc>
              <a:spcBef>
                <a:spcPct val="20000"/>
              </a:spcBef>
              <a:spcAft>
                <a:spcPts val="0"/>
              </a:spcAft>
              <a:buClrTx/>
              <a:buSzTx/>
              <a:buFont typeface="Arial" pitchFamily="34" charset="0"/>
              <a:buNone/>
              <a:tabLst/>
              <a:defRPr sz="2399" baseline="0">
                <a:solidFill>
                  <a:schemeClr val="tx1">
                    <a:lumMod val="65000"/>
                    <a:lumOff val="35000"/>
                  </a:schemeClr>
                </a:solidFill>
              </a:defRPr>
            </a:lvl1pPr>
            <a:lvl2pPr marL="609661" indent="0" algn="ctr">
              <a:buNone/>
              <a:defRPr>
                <a:solidFill>
                  <a:schemeClr val="tx1">
                    <a:tint val="75000"/>
                  </a:schemeClr>
                </a:solidFill>
              </a:defRPr>
            </a:lvl2pPr>
            <a:lvl3pPr marL="1219322" indent="0" algn="ctr">
              <a:buNone/>
              <a:defRPr>
                <a:solidFill>
                  <a:schemeClr val="tx1">
                    <a:tint val="75000"/>
                  </a:schemeClr>
                </a:solidFill>
              </a:defRPr>
            </a:lvl3pPr>
            <a:lvl4pPr marL="1828983" indent="0" algn="ctr">
              <a:buNone/>
              <a:defRPr>
                <a:solidFill>
                  <a:schemeClr val="tx1">
                    <a:tint val="75000"/>
                  </a:schemeClr>
                </a:solidFill>
              </a:defRPr>
            </a:lvl4pPr>
            <a:lvl5pPr marL="2438644" indent="0" algn="ctr">
              <a:buNone/>
              <a:defRPr>
                <a:solidFill>
                  <a:schemeClr val="tx1">
                    <a:tint val="75000"/>
                  </a:schemeClr>
                </a:solidFill>
              </a:defRPr>
            </a:lvl5pPr>
            <a:lvl6pPr marL="3048305" indent="0" algn="ctr">
              <a:buNone/>
              <a:defRPr>
                <a:solidFill>
                  <a:schemeClr val="tx1">
                    <a:tint val="75000"/>
                  </a:schemeClr>
                </a:solidFill>
              </a:defRPr>
            </a:lvl6pPr>
            <a:lvl7pPr marL="3657966" indent="0" algn="ctr">
              <a:buNone/>
              <a:defRPr>
                <a:solidFill>
                  <a:schemeClr val="tx1">
                    <a:tint val="75000"/>
                  </a:schemeClr>
                </a:solidFill>
              </a:defRPr>
            </a:lvl7pPr>
            <a:lvl8pPr marL="4267626" indent="0" algn="ctr">
              <a:buNone/>
              <a:defRPr>
                <a:solidFill>
                  <a:schemeClr val="tx1">
                    <a:tint val="75000"/>
                  </a:schemeClr>
                </a:solidFill>
              </a:defRPr>
            </a:lvl8pPr>
            <a:lvl9pPr marL="4877287" indent="0" algn="ctr">
              <a:buNone/>
              <a:defRPr>
                <a:solidFill>
                  <a:schemeClr val="tx1">
                    <a:tint val="75000"/>
                  </a:schemeClr>
                </a:solidFill>
              </a:defRPr>
            </a:lvl9pPr>
          </a:lstStyle>
          <a:p>
            <a:r>
              <a:rPr lang="en-US" altLang="zh-CN" dirty="0" smtClean="0"/>
              <a:t>Copy text in Arial Regular 20 - 32 point </a:t>
            </a:r>
          </a:p>
        </p:txBody>
      </p:sp>
    </p:spTree>
    <p:extLst>
      <p:ext uri="{BB962C8B-B14F-4D97-AF65-F5344CB8AC3E}">
        <p14:creationId xmlns:p14="http://schemas.microsoft.com/office/powerpoint/2010/main" val="368922657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2" name="Picture 12" descr="Logo"/>
          <p:cNvPicPr>
            <a:picLocks noChangeAspect="1" noChangeArrowheads="1"/>
          </p:cNvPicPr>
          <p:nvPr userDrawn="1"/>
        </p:nvPicPr>
        <p:blipFill>
          <a:blip r:embed="rId2" cstate="print"/>
          <a:srcRect/>
          <a:stretch>
            <a:fillRect/>
          </a:stretch>
        </p:blipFill>
        <p:spPr bwMode="auto">
          <a:xfrm>
            <a:off x="10014487" y="5580221"/>
            <a:ext cx="1093974" cy="822061"/>
          </a:xfrm>
          <a:prstGeom prst="rect">
            <a:avLst/>
          </a:prstGeom>
          <a:noFill/>
          <a:ln w="9525">
            <a:noFill/>
            <a:miter lim="800000"/>
            <a:headEnd/>
            <a:tailEnd/>
          </a:ln>
        </p:spPr>
      </p:pic>
      <p:pic>
        <p:nvPicPr>
          <p:cNvPr id="3" name="Picture 13" descr="2"/>
          <p:cNvPicPr>
            <a:picLocks noChangeAspect="1" noChangeArrowheads="1"/>
          </p:cNvPicPr>
          <p:nvPr userDrawn="1"/>
        </p:nvPicPr>
        <p:blipFill>
          <a:blip r:embed="rId3" cstate="print"/>
          <a:srcRect/>
          <a:stretch>
            <a:fillRect/>
          </a:stretch>
        </p:blipFill>
        <p:spPr bwMode="auto">
          <a:xfrm>
            <a:off x="1819" y="783953"/>
            <a:ext cx="12193360" cy="3810882"/>
          </a:xfrm>
          <a:prstGeom prst="rect">
            <a:avLst/>
          </a:prstGeom>
          <a:noFill/>
          <a:ln w="9525">
            <a:noFill/>
            <a:miter lim="800000"/>
            <a:headEnd/>
            <a:tailEnd/>
          </a:ln>
        </p:spPr>
      </p:pic>
      <p:sp>
        <p:nvSpPr>
          <p:cNvPr id="4" name="Text Box 14"/>
          <p:cNvSpPr txBox="1">
            <a:spLocks noChangeArrowheads="1"/>
          </p:cNvSpPr>
          <p:nvPr userDrawn="1"/>
        </p:nvSpPr>
        <p:spPr bwMode="auto">
          <a:xfrm>
            <a:off x="870825" y="236822"/>
            <a:ext cx="158298" cy="408960"/>
          </a:xfrm>
          <a:prstGeom prst="rect">
            <a:avLst/>
          </a:prstGeom>
          <a:noFill/>
          <a:ln w="9525">
            <a:noFill/>
            <a:miter lim="800000"/>
            <a:headEnd/>
            <a:tailEnd/>
          </a:ln>
        </p:spPr>
        <p:txBody>
          <a:bodyPr wrap="none" lIns="78349" tIns="39174" rIns="78349" bIns="39174">
            <a:spAutoFit/>
          </a:bodyPr>
          <a:lstStyle/>
          <a:p>
            <a:pPr defTabSz="914583">
              <a:defRPr/>
            </a:pPr>
            <a:endParaRPr lang="en-US" altLang="zh-CN" sz="2143">
              <a:solidFill>
                <a:prstClr val="black"/>
              </a:solidFill>
            </a:endParaRPr>
          </a:p>
        </p:txBody>
      </p:sp>
      <p:sp>
        <p:nvSpPr>
          <p:cNvPr id="5" name="Text Box 15"/>
          <p:cNvSpPr txBox="1">
            <a:spLocks noChangeArrowheads="1"/>
          </p:cNvSpPr>
          <p:nvPr userDrawn="1"/>
        </p:nvSpPr>
        <p:spPr bwMode="auto">
          <a:xfrm>
            <a:off x="870827" y="6207658"/>
            <a:ext cx="2390194" cy="263822"/>
          </a:xfrm>
          <a:prstGeom prst="rect">
            <a:avLst/>
          </a:prstGeom>
          <a:noFill/>
          <a:ln w="9525">
            <a:noFill/>
            <a:miter lim="800000"/>
            <a:headEnd/>
            <a:tailEnd/>
          </a:ln>
        </p:spPr>
        <p:txBody>
          <a:bodyPr wrap="none" lIns="78349" tIns="39174" rIns="78349" bIns="39174">
            <a:spAutoFit/>
          </a:bodyPr>
          <a:lstStyle/>
          <a:p>
            <a:pPr defTabSz="914583">
              <a:defRPr/>
            </a:pPr>
            <a:r>
              <a:rPr lang="en-US" altLang="zh-CN" sz="1200">
                <a:solidFill>
                  <a:prstClr val="black"/>
                </a:solidFill>
                <a:latin typeface="FrutigerNext LT Bold"/>
              </a:rPr>
              <a:t>HUAWEI TECHNOLOGIES Co., Ltd.</a:t>
            </a:r>
            <a:endParaRPr lang="en-US" altLang="zh-CN" sz="2143">
              <a:solidFill>
                <a:prstClr val="black"/>
              </a:solidFill>
            </a:endParaRPr>
          </a:p>
        </p:txBody>
      </p:sp>
      <p:sp>
        <p:nvSpPr>
          <p:cNvPr id="6" name="Text Box 20"/>
          <p:cNvSpPr txBox="1">
            <a:spLocks noChangeArrowheads="1"/>
          </p:cNvSpPr>
          <p:nvPr userDrawn="1"/>
        </p:nvSpPr>
        <p:spPr bwMode="auto">
          <a:xfrm>
            <a:off x="9664346" y="3985095"/>
            <a:ext cx="2006525" cy="326647"/>
          </a:xfrm>
          <a:prstGeom prst="rect">
            <a:avLst/>
          </a:prstGeom>
          <a:noFill/>
          <a:ln w="9525">
            <a:noFill/>
            <a:miter lim="800000"/>
            <a:headEnd/>
            <a:tailEnd/>
          </a:ln>
          <a:effectLst/>
        </p:spPr>
        <p:txBody>
          <a:bodyPr lIns="91456" tIns="45728" rIns="91456" bIns="45728"/>
          <a:lstStyle/>
          <a:p>
            <a:pPr algn="ctr" defTabSz="914583">
              <a:lnSpc>
                <a:spcPct val="140000"/>
              </a:lnSpc>
              <a:defRPr/>
            </a:pPr>
            <a:r>
              <a:rPr lang="en-US" altLang="zh-CN" sz="857" b="1">
                <a:solidFill>
                  <a:prstClr val="white"/>
                </a:solidFill>
                <a:latin typeface="FrutigerNext LT Medium" pitchFamily="34" charset="0"/>
                <a:ea typeface="黑体" pitchFamily="2" charset="-122"/>
              </a:rPr>
              <a:t>www.huawei.com</a:t>
            </a:r>
          </a:p>
        </p:txBody>
      </p:sp>
      <p:sp>
        <p:nvSpPr>
          <p:cNvPr id="7" name="Rectangle 22"/>
          <p:cNvSpPr>
            <a:spLocks noChangeArrowheads="1"/>
          </p:cNvSpPr>
          <p:nvPr userDrawn="1"/>
        </p:nvSpPr>
        <p:spPr bwMode="auto">
          <a:xfrm>
            <a:off x="5604125" y="6207658"/>
            <a:ext cx="1697517" cy="263822"/>
          </a:xfrm>
          <a:prstGeom prst="rect">
            <a:avLst/>
          </a:prstGeom>
          <a:noFill/>
          <a:ln w="9525" algn="ctr">
            <a:noFill/>
            <a:miter lim="800000"/>
            <a:headEnd/>
            <a:tailEnd/>
          </a:ln>
          <a:effectLst/>
        </p:spPr>
        <p:txBody>
          <a:bodyPr wrap="none" lIns="78349" tIns="39174" rIns="78349" bIns="39174">
            <a:spAutoFit/>
          </a:bodyPr>
          <a:lstStyle/>
          <a:p>
            <a:pPr defTabSz="914583">
              <a:defRPr/>
            </a:pPr>
            <a:r>
              <a:rPr lang="en-US" altLang="zh-CN" sz="1200">
                <a:solidFill>
                  <a:prstClr val="black"/>
                </a:solidFill>
                <a:latin typeface="FrutigerNext LT Bold" pitchFamily="1" charset="0"/>
                <a:ea typeface="ＭＳ Ｐゴシック" pitchFamily="34" charset="-128"/>
              </a:rPr>
              <a:t>HUAWEI Confidential </a:t>
            </a:r>
          </a:p>
        </p:txBody>
      </p:sp>
      <p:sp>
        <p:nvSpPr>
          <p:cNvPr id="8" name="Rectangle 23"/>
          <p:cNvSpPr>
            <a:spLocks noChangeArrowheads="1"/>
          </p:cNvSpPr>
          <p:nvPr userDrawn="1"/>
        </p:nvSpPr>
        <p:spPr bwMode="auto">
          <a:xfrm>
            <a:off x="8561298" y="326651"/>
            <a:ext cx="1511520" cy="316605"/>
          </a:xfrm>
          <a:prstGeom prst="rect">
            <a:avLst/>
          </a:prstGeom>
          <a:noFill/>
          <a:ln w="9525" algn="ctr">
            <a:noFill/>
            <a:miter lim="800000"/>
            <a:headEnd/>
            <a:tailEnd/>
          </a:ln>
          <a:effectLst/>
        </p:spPr>
        <p:txBody>
          <a:bodyPr wrap="none" lIns="78349" tIns="39174" rIns="78349" bIns="39174">
            <a:spAutoFit/>
          </a:bodyPr>
          <a:lstStyle/>
          <a:p>
            <a:pPr defTabSz="914583">
              <a:defRPr/>
            </a:pPr>
            <a:r>
              <a:rPr lang="en-US" altLang="zh-CN" sz="1543">
                <a:solidFill>
                  <a:srgbClr val="666666"/>
                </a:solidFill>
                <a:latin typeface="FrutigerNext LT Regular" pitchFamily="34" charset="0"/>
                <a:ea typeface="ＭＳ Ｐゴシック" pitchFamily="34" charset="-128"/>
              </a:rPr>
              <a:t>Security Level: </a:t>
            </a:r>
          </a:p>
        </p:txBody>
      </p:sp>
    </p:spTree>
    <p:extLst>
      <p:ext uri="{BB962C8B-B14F-4D97-AF65-F5344CB8AC3E}">
        <p14:creationId xmlns:p14="http://schemas.microsoft.com/office/powerpoint/2010/main" val="239921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de-DE" altLang="zh-CN">
              <a:solidFill>
                <a:prstClr val="black"/>
              </a:solidFill>
            </a:endParaRPr>
          </a:p>
          <a:p>
            <a:pPr>
              <a:defRPr/>
            </a:pPr>
            <a:r>
              <a:rPr lang="de-DE" altLang="zh-CN">
                <a:solidFill>
                  <a:prstClr val="black"/>
                </a:solidFill>
              </a:rPr>
              <a:t>Page </a:t>
            </a:r>
            <a:fld id="{FBD4FA6F-8608-4505-8996-BE20F15298F4}" type="slidenum">
              <a:rPr lang="de-DE" altLang="zh-CN">
                <a:solidFill>
                  <a:prstClr val="black"/>
                </a:solidFill>
              </a:rPr>
              <a:pPr>
                <a:defRPr/>
              </a:pPr>
              <a:t>‹#›</a:t>
            </a:fld>
            <a:endParaRPr lang="en-GB" altLang="zh-CN">
              <a:solidFill>
                <a:prstClr val="black"/>
              </a:solidFill>
            </a:endParaRPr>
          </a:p>
        </p:txBody>
      </p:sp>
    </p:spTree>
    <p:extLst>
      <p:ext uri="{BB962C8B-B14F-4D97-AF65-F5344CB8AC3E}">
        <p14:creationId xmlns:p14="http://schemas.microsoft.com/office/powerpoint/2010/main" val="266061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7" y="369120"/>
            <a:ext cx="10179583" cy="745957"/>
          </a:xfrm>
          <a:prstGeom prst="rect">
            <a:avLst/>
          </a:prstGeom>
        </p:spPr>
        <p:txBody>
          <a:bodyPr lIns="121866" tIns="60936" rIns="121866" bIns="60936"/>
          <a:lstStyle/>
          <a:p>
            <a:r>
              <a:rPr lang="en-US" smtClean="0"/>
              <a:t>Click to edit Master title style</a:t>
            </a:r>
            <a:endParaRPr lang="en-US"/>
          </a:p>
        </p:txBody>
      </p:sp>
    </p:spTree>
    <p:extLst>
      <p:ext uri="{BB962C8B-B14F-4D97-AF65-F5344CB8AC3E}">
        <p14:creationId xmlns:p14="http://schemas.microsoft.com/office/powerpoint/2010/main" val="939120549"/>
      </p:ext>
    </p:extLst>
  </p:cSld>
  <p:clrMapOvr>
    <a:masterClrMapping/>
  </p:clrMapOvr>
  <p:transition advClick="0" advTm="8000">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302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标题+正文">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3807" y="304871"/>
            <a:ext cx="10730102" cy="1028938"/>
          </a:xfrm>
          <a:prstGeom prst="rect">
            <a:avLst/>
          </a:prstGeom>
        </p:spPr>
        <p:txBody>
          <a:bodyPr lIns="0" tIns="0" rIns="0" bIns="0" anchor="ctr">
            <a:normAutofit/>
          </a:bodyPr>
          <a:lstStyle>
            <a:lvl1pPr marL="0" indent="0" algn="l">
              <a:lnSpc>
                <a:spcPts val="3430"/>
              </a:lnSpc>
              <a:spcBef>
                <a:spcPts val="0"/>
              </a:spcBef>
              <a:buNone/>
              <a:defRPr sz="2400" b="1"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标题</a:t>
            </a:r>
            <a:r>
              <a:rPr lang="en-US" altLang="zh-CN" dirty="0"/>
              <a:t>+</a:t>
            </a:r>
            <a:r>
              <a:rPr lang="zh-CN" altLang="en-US" dirty="0"/>
              <a:t>正文</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23806" y="1435432"/>
            <a:ext cx="10730102" cy="4700088"/>
          </a:xfrm>
          <a:prstGeom prst="rect">
            <a:avLst/>
          </a:prstGeom>
        </p:spPr>
        <p:txBody>
          <a:bodyPr lIns="0" tIns="0" rIns="0" bIns="0"/>
          <a:lstStyle>
            <a:lvl1pPr marL="12372" indent="0">
              <a:lnSpc>
                <a:spcPct val="100000"/>
              </a:lnSpc>
              <a:spcBef>
                <a:spcPts val="0"/>
              </a:spcBef>
              <a:buFontTx/>
              <a:buNone/>
              <a:tabLst>
                <a:tab pos="1208299" algn="ctr"/>
              </a:tabLst>
              <a:defRPr sz="14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797" indent="-171142">
              <a:buFont typeface="Arial" panose="020B0604020202020204" pitchFamily="34" charset="0"/>
              <a:buChar char="•"/>
              <a:tabLst>
                <a:tab pos="1208299" algn="ctr"/>
              </a:tabLst>
              <a:defRPr sz="1299" baseline="0"/>
            </a:lvl2pPr>
            <a:lvl3pPr marL="525797" indent="-171142">
              <a:buFont typeface="Arial" panose="020B0604020202020204" pitchFamily="34" charset="0"/>
              <a:buChar char="•"/>
              <a:tabLst>
                <a:tab pos="1208299" algn="ctr"/>
              </a:tabLst>
              <a:defRPr sz="1299" baseline="0"/>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p:txBody>
      </p:sp>
      <p:sp>
        <p:nvSpPr>
          <p:cNvPr id="2" name="页脚占位符 1"/>
          <p:cNvSpPr>
            <a:spLocks noGrp="1"/>
          </p:cNvSpPr>
          <p:nvPr>
            <p:ph type="ftr" sz="quarter" idx="11"/>
          </p:nvPr>
        </p:nvSpPr>
        <p:spPr/>
        <p:txBody>
          <a:bodyPr/>
          <a:lstStyle/>
          <a:p>
            <a:endParaRPr lang="zh-CN" altLang="en-US" dirty="0">
              <a:solidFill>
                <a:srgbClr val="1D1D1A"/>
              </a:solidFill>
            </a:endParaRPr>
          </a:p>
        </p:txBody>
      </p:sp>
      <p:sp>
        <p:nvSpPr>
          <p:cNvPr id="5" name="Rectangle 5"/>
          <p:cNvSpPr>
            <a:spLocks noChangeArrowheads="1"/>
          </p:cNvSpPr>
          <p:nvPr userDrawn="1"/>
        </p:nvSpPr>
        <p:spPr bwMode="auto">
          <a:xfrm>
            <a:off x="2309233" y="-386307"/>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6" name="Rectangle 6"/>
          <p:cNvSpPr>
            <a:spLocks noChangeArrowheads="1"/>
          </p:cNvSpPr>
          <p:nvPr userDrawn="1"/>
        </p:nvSpPr>
        <p:spPr bwMode="auto">
          <a:xfrm>
            <a:off x="2686677" y="-386307"/>
            <a:ext cx="323779" cy="325735"/>
          </a:xfrm>
          <a:prstGeom prst="rect">
            <a:avLst/>
          </a:prstGeom>
          <a:solidFill>
            <a:srgbClr val="15B0E8"/>
          </a:solidFill>
          <a:ln>
            <a:noFill/>
          </a:ln>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8" name="Rectangle 7"/>
          <p:cNvSpPr>
            <a:spLocks noChangeArrowheads="1"/>
          </p:cNvSpPr>
          <p:nvPr userDrawn="1"/>
        </p:nvSpPr>
        <p:spPr bwMode="auto">
          <a:xfrm>
            <a:off x="3413791" y="-386307"/>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9" name="Rectangle 8"/>
          <p:cNvSpPr>
            <a:spLocks noChangeArrowheads="1"/>
          </p:cNvSpPr>
          <p:nvPr userDrawn="1"/>
        </p:nvSpPr>
        <p:spPr bwMode="auto">
          <a:xfrm>
            <a:off x="3791236" y="-386307"/>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0" name="Rectangle 9"/>
          <p:cNvSpPr>
            <a:spLocks noChangeArrowheads="1"/>
          </p:cNvSpPr>
          <p:nvPr userDrawn="1"/>
        </p:nvSpPr>
        <p:spPr bwMode="auto">
          <a:xfrm>
            <a:off x="4170635" y="-386307"/>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1" name="Rectangle 10"/>
          <p:cNvSpPr>
            <a:spLocks noChangeArrowheads="1"/>
          </p:cNvSpPr>
          <p:nvPr userDrawn="1"/>
        </p:nvSpPr>
        <p:spPr bwMode="auto">
          <a:xfrm>
            <a:off x="4549057" y="-386307"/>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2" name="Rectangle 5"/>
          <p:cNvSpPr>
            <a:spLocks noChangeArrowheads="1"/>
          </p:cNvSpPr>
          <p:nvPr userDrawn="1"/>
        </p:nvSpPr>
        <p:spPr bwMode="auto">
          <a:xfrm>
            <a:off x="7699" y="-386307"/>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3" name="Rectangle 5"/>
          <p:cNvSpPr>
            <a:spLocks noChangeArrowheads="1"/>
          </p:cNvSpPr>
          <p:nvPr userDrawn="1"/>
        </p:nvSpPr>
        <p:spPr bwMode="auto">
          <a:xfrm>
            <a:off x="385143" y="-386307"/>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4" name="Rectangle 5"/>
          <p:cNvSpPr>
            <a:spLocks noChangeArrowheads="1"/>
          </p:cNvSpPr>
          <p:nvPr userDrawn="1"/>
        </p:nvSpPr>
        <p:spPr bwMode="auto">
          <a:xfrm>
            <a:off x="762586" y="-386307"/>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5" name="矩形 14"/>
          <p:cNvSpPr/>
          <p:nvPr userDrawn="1"/>
        </p:nvSpPr>
        <p:spPr>
          <a:xfrm>
            <a:off x="9298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基础配色</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6" name="矩形 15"/>
          <p:cNvSpPr/>
          <p:nvPr userDrawn="1"/>
        </p:nvSpPr>
        <p:spPr>
          <a:xfrm>
            <a:off x="220854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强调色一</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7" name="矩形 16"/>
          <p:cNvSpPr/>
          <p:nvPr userDrawn="1"/>
        </p:nvSpPr>
        <p:spPr>
          <a:xfrm>
            <a:off x="3340337"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强调色二</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8" name="Rectangle 5"/>
          <p:cNvSpPr>
            <a:spLocks noChangeArrowheads="1"/>
          </p:cNvSpPr>
          <p:nvPr userDrawn="1"/>
        </p:nvSpPr>
        <p:spPr bwMode="auto">
          <a:xfrm>
            <a:off x="1149850" y="-386307"/>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9" name="Rectangle 5"/>
          <p:cNvSpPr>
            <a:spLocks noChangeArrowheads="1"/>
          </p:cNvSpPr>
          <p:nvPr userDrawn="1"/>
        </p:nvSpPr>
        <p:spPr bwMode="auto">
          <a:xfrm>
            <a:off x="1527293" y="-386307"/>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Tree>
    <p:extLst>
      <p:ext uri="{BB962C8B-B14F-4D97-AF65-F5344CB8AC3E}">
        <p14:creationId xmlns:p14="http://schemas.microsoft.com/office/powerpoint/2010/main" val="3962745564"/>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3807" y="2748193"/>
            <a:ext cx="10730102" cy="1028938"/>
          </a:xfrm>
          <a:prstGeom prst="rect">
            <a:avLst/>
          </a:prstGeom>
        </p:spPr>
        <p:txBody>
          <a:bodyPr lIns="0" tIns="0" rIns="0" bIns="0" anchor="ctr">
            <a:normAutofit/>
          </a:bodyPr>
          <a:lstStyle>
            <a:lvl1pPr marL="0" indent="0" algn="l">
              <a:lnSpc>
                <a:spcPts val="3430"/>
              </a:lnSpc>
              <a:spcBef>
                <a:spcPts val="0"/>
              </a:spcBef>
              <a:buNone/>
              <a:defRPr sz="2400" b="1"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章节标题</a:t>
            </a:r>
            <a:endParaRPr lang="en-US" dirty="0"/>
          </a:p>
        </p:txBody>
      </p:sp>
      <p:sp>
        <p:nvSpPr>
          <p:cNvPr id="2" name="页脚占位符 1"/>
          <p:cNvSpPr>
            <a:spLocks noGrp="1"/>
          </p:cNvSpPr>
          <p:nvPr>
            <p:ph type="ftr" sz="quarter" idx="11"/>
          </p:nvPr>
        </p:nvSpPr>
        <p:spPr/>
        <p:txBody>
          <a:bodyPr/>
          <a:lstStyle/>
          <a:p>
            <a:endParaRPr lang="zh-CN" altLang="en-US" dirty="0">
              <a:solidFill>
                <a:srgbClr val="1D1D1A"/>
              </a:solidFill>
            </a:endParaRPr>
          </a:p>
        </p:txBody>
      </p:sp>
      <p:sp>
        <p:nvSpPr>
          <p:cNvPr id="5" name="Rectangle 5"/>
          <p:cNvSpPr>
            <a:spLocks noChangeArrowheads="1"/>
          </p:cNvSpPr>
          <p:nvPr userDrawn="1"/>
        </p:nvSpPr>
        <p:spPr bwMode="auto">
          <a:xfrm>
            <a:off x="2309233" y="-386307"/>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6" name="Rectangle 6"/>
          <p:cNvSpPr>
            <a:spLocks noChangeArrowheads="1"/>
          </p:cNvSpPr>
          <p:nvPr userDrawn="1"/>
        </p:nvSpPr>
        <p:spPr bwMode="auto">
          <a:xfrm>
            <a:off x="2686677" y="-386307"/>
            <a:ext cx="323779" cy="325735"/>
          </a:xfrm>
          <a:prstGeom prst="rect">
            <a:avLst/>
          </a:prstGeom>
          <a:solidFill>
            <a:srgbClr val="15B0E8"/>
          </a:solidFill>
          <a:ln>
            <a:noFill/>
          </a:ln>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8" name="Rectangle 7"/>
          <p:cNvSpPr>
            <a:spLocks noChangeArrowheads="1"/>
          </p:cNvSpPr>
          <p:nvPr userDrawn="1"/>
        </p:nvSpPr>
        <p:spPr bwMode="auto">
          <a:xfrm>
            <a:off x="3413791" y="-386307"/>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9" name="Rectangle 8"/>
          <p:cNvSpPr>
            <a:spLocks noChangeArrowheads="1"/>
          </p:cNvSpPr>
          <p:nvPr userDrawn="1"/>
        </p:nvSpPr>
        <p:spPr bwMode="auto">
          <a:xfrm>
            <a:off x="3791236" y="-386307"/>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0" name="Rectangle 9"/>
          <p:cNvSpPr>
            <a:spLocks noChangeArrowheads="1"/>
          </p:cNvSpPr>
          <p:nvPr userDrawn="1"/>
        </p:nvSpPr>
        <p:spPr bwMode="auto">
          <a:xfrm>
            <a:off x="4170635" y="-386307"/>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1" name="Rectangle 10"/>
          <p:cNvSpPr>
            <a:spLocks noChangeArrowheads="1"/>
          </p:cNvSpPr>
          <p:nvPr userDrawn="1"/>
        </p:nvSpPr>
        <p:spPr bwMode="auto">
          <a:xfrm>
            <a:off x="4549057" y="-386307"/>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2" name="Rectangle 5"/>
          <p:cNvSpPr>
            <a:spLocks noChangeArrowheads="1"/>
          </p:cNvSpPr>
          <p:nvPr userDrawn="1"/>
        </p:nvSpPr>
        <p:spPr bwMode="auto">
          <a:xfrm>
            <a:off x="7699" y="-386307"/>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3" name="Rectangle 5"/>
          <p:cNvSpPr>
            <a:spLocks noChangeArrowheads="1"/>
          </p:cNvSpPr>
          <p:nvPr userDrawn="1"/>
        </p:nvSpPr>
        <p:spPr bwMode="auto">
          <a:xfrm>
            <a:off x="385143" y="-386307"/>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4" name="Rectangle 5"/>
          <p:cNvSpPr>
            <a:spLocks noChangeArrowheads="1"/>
          </p:cNvSpPr>
          <p:nvPr userDrawn="1"/>
        </p:nvSpPr>
        <p:spPr bwMode="auto">
          <a:xfrm>
            <a:off x="762586" y="-386307"/>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5" name="矩形 14"/>
          <p:cNvSpPr/>
          <p:nvPr userDrawn="1"/>
        </p:nvSpPr>
        <p:spPr>
          <a:xfrm>
            <a:off x="9298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基础配色</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6" name="矩形 15"/>
          <p:cNvSpPr/>
          <p:nvPr userDrawn="1"/>
        </p:nvSpPr>
        <p:spPr>
          <a:xfrm>
            <a:off x="220854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强调色一</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7" name="矩形 16"/>
          <p:cNvSpPr/>
          <p:nvPr userDrawn="1"/>
        </p:nvSpPr>
        <p:spPr>
          <a:xfrm>
            <a:off x="3340337"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强调色二</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8" name="Rectangle 5"/>
          <p:cNvSpPr>
            <a:spLocks noChangeArrowheads="1"/>
          </p:cNvSpPr>
          <p:nvPr userDrawn="1"/>
        </p:nvSpPr>
        <p:spPr bwMode="auto">
          <a:xfrm>
            <a:off x="1149850" y="-386307"/>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9" name="Rectangle 5"/>
          <p:cNvSpPr>
            <a:spLocks noChangeArrowheads="1"/>
          </p:cNvSpPr>
          <p:nvPr userDrawn="1"/>
        </p:nvSpPr>
        <p:spPr bwMode="auto">
          <a:xfrm>
            <a:off x="1527293" y="-386307"/>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Tree>
    <p:extLst>
      <p:ext uri="{BB962C8B-B14F-4D97-AF65-F5344CB8AC3E}">
        <p14:creationId xmlns:p14="http://schemas.microsoft.com/office/powerpoint/2010/main" val="3379931549"/>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3807" y="304871"/>
            <a:ext cx="10730102" cy="1028938"/>
          </a:xfrm>
          <a:prstGeom prst="rect">
            <a:avLst/>
          </a:prstGeom>
        </p:spPr>
        <p:txBody>
          <a:bodyPr lIns="0" tIns="0" rIns="0" bIns="0" anchor="ctr">
            <a:normAutofit/>
          </a:bodyPr>
          <a:lstStyle>
            <a:lvl1pPr marL="0" indent="0" algn="l">
              <a:lnSpc>
                <a:spcPts val="3430"/>
              </a:lnSpc>
              <a:spcBef>
                <a:spcPts val="0"/>
              </a:spcBef>
              <a:buNone/>
              <a:defRPr sz="2400" b="1"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仅标题</a:t>
            </a:r>
            <a:endParaRPr lang="en-US" dirty="0"/>
          </a:p>
        </p:txBody>
      </p:sp>
      <p:sp>
        <p:nvSpPr>
          <p:cNvPr id="2" name="页脚占位符 1"/>
          <p:cNvSpPr>
            <a:spLocks noGrp="1"/>
          </p:cNvSpPr>
          <p:nvPr>
            <p:ph type="ftr" sz="quarter" idx="10"/>
          </p:nvPr>
        </p:nvSpPr>
        <p:spPr/>
        <p:txBody>
          <a:bodyPr/>
          <a:lstStyle>
            <a:lvl1pPr>
              <a:defRPr/>
            </a:lvl1pPr>
          </a:lstStyle>
          <a:p>
            <a:endParaRPr lang="zh-CN" altLang="en-US" dirty="0">
              <a:solidFill>
                <a:srgbClr val="1D1D1A"/>
              </a:solidFill>
            </a:endParaRPr>
          </a:p>
        </p:txBody>
      </p:sp>
      <p:sp>
        <p:nvSpPr>
          <p:cNvPr id="4" name="Rectangle 5"/>
          <p:cNvSpPr>
            <a:spLocks noChangeArrowheads="1"/>
          </p:cNvSpPr>
          <p:nvPr userDrawn="1"/>
        </p:nvSpPr>
        <p:spPr bwMode="auto">
          <a:xfrm>
            <a:off x="2309233" y="-386307"/>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5" name="Rectangle 6"/>
          <p:cNvSpPr>
            <a:spLocks noChangeArrowheads="1"/>
          </p:cNvSpPr>
          <p:nvPr userDrawn="1"/>
        </p:nvSpPr>
        <p:spPr bwMode="auto">
          <a:xfrm>
            <a:off x="2686677" y="-386307"/>
            <a:ext cx="323779" cy="325735"/>
          </a:xfrm>
          <a:prstGeom prst="rect">
            <a:avLst/>
          </a:prstGeom>
          <a:solidFill>
            <a:srgbClr val="15B0E8"/>
          </a:solidFill>
          <a:ln>
            <a:noFill/>
          </a:ln>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6" name="Rectangle 7"/>
          <p:cNvSpPr>
            <a:spLocks noChangeArrowheads="1"/>
          </p:cNvSpPr>
          <p:nvPr userDrawn="1"/>
        </p:nvSpPr>
        <p:spPr bwMode="auto">
          <a:xfrm>
            <a:off x="3413791" y="-386307"/>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7" name="Rectangle 8"/>
          <p:cNvSpPr>
            <a:spLocks noChangeArrowheads="1"/>
          </p:cNvSpPr>
          <p:nvPr userDrawn="1"/>
        </p:nvSpPr>
        <p:spPr bwMode="auto">
          <a:xfrm>
            <a:off x="3791236" y="-386307"/>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8" name="Rectangle 9"/>
          <p:cNvSpPr>
            <a:spLocks noChangeArrowheads="1"/>
          </p:cNvSpPr>
          <p:nvPr userDrawn="1"/>
        </p:nvSpPr>
        <p:spPr bwMode="auto">
          <a:xfrm>
            <a:off x="4170635" y="-386307"/>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9" name="Rectangle 10"/>
          <p:cNvSpPr>
            <a:spLocks noChangeArrowheads="1"/>
          </p:cNvSpPr>
          <p:nvPr userDrawn="1"/>
        </p:nvSpPr>
        <p:spPr bwMode="auto">
          <a:xfrm>
            <a:off x="4549057" y="-386307"/>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0" name="Rectangle 5"/>
          <p:cNvSpPr>
            <a:spLocks noChangeArrowheads="1"/>
          </p:cNvSpPr>
          <p:nvPr userDrawn="1"/>
        </p:nvSpPr>
        <p:spPr bwMode="auto">
          <a:xfrm>
            <a:off x="7699" y="-386307"/>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1" name="Rectangle 5"/>
          <p:cNvSpPr>
            <a:spLocks noChangeArrowheads="1"/>
          </p:cNvSpPr>
          <p:nvPr userDrawn="1"/>
        </p:nvSpPr>
        <p:spPr bwMode="auto">
          <a:xfrm>
            <a:off x="385143" y="-386307"/>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2" name="Rectangle 5"/>
          <p:cNvSpPr>
            <a:spLocks noChangeArrowheads="1"/>
          </p:cNvSpPr>
          <p:nvPr userDrawn="1"/>
        </p:nvSpPr>
        <p:spPr bwMode="auto">
          <a:xfrm>
            <a:off x="762586" y="-386307"/>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3" name="矩形 12"/>
          <p:cNvSpPr/>
          <p:nvPr userDrawn="1"/>
        </p:nvSpPr>
        <p:spPr>
          <a:xfrm>
            <a:off x="9298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基础配色</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4" name="矩形 13"/>
          <p:cNvSpPr/>
          <p:nvPr userDrawn="1"/>
        </p:nvSpPr>
        <p:spPr>
          <a:xfrm>
            <a:off x="220854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强调色一</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5" name="矩形 14"/>
          <p:cNvSpPr/>
          <p:nvPr userDrawn="1"/>
        </p:nvSpPr>
        <p:spPr>
          <a:xfrm>
            <a:off x="3340337"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强调色二</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6" name="Rectangle 5"/>
          <p:cNvSpPr>
            <a:spLocks noChangeArrowheads="1"/>
          </p:cNvSpPr>
          <p:nvPr userDrawn="1"/>
        </p:nvSpPr>
        <p:spPr bwMode="auto">
          <a:xfrm>
            <a:off x="1149850" y="-386307"/>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7" name="Rectangle 5"/>
          <p:cNvSpPr>
            <a:spLocks noChangeArrowheads="1"/>
          </p:cNvSpPr>
          <p:nvPr userDrawn="1"/>
        </p:nvSpPr>
        <p:spPr bwMode="auto">
          <a:xfrm>
            <a:off x="1527293" y="-386307"/>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Tree>
    <p:extLst>
      <p:ext uri="{BB962C8B-B14F-4D97-AF65-F5344CB8AC3E}">
        <p14:creationId xmlns:p14="http://schemas.microsoft.com/office/powerpoint/2010/main" val="1485985478"/>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左侧1栏">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3807" y="304871"/>
            <a:ext cx="10730102" cy="1028938"/>
          </a:xfrm>
          <a:prstGeom prst="rect">
            <a:avLst/>
          </a:prstGeom>
        </p:spPr>
        <p:txBody>
          <a:bodyPr lIns="0" tIns="0" rIns="0" bIns="0" anchor="ctr">
            <a:normAutofit/>
          </a:bodyPr>
          <a:lstStyle>
            <a:lvl1pPr marL="0" indent="0" algn="l">
              <a:lnSpc>
                <a:spcPts val="3430"/>
              </a:lnSpc>
              <a:spcBef>
                <a:spcPts val="0"/>
              </a:spcBef>
              <a:buNone/>
              <a:defRPr sz="2400" b="1"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标题</a:t>
            </a:r>
            <a:r>
              <a:rPr lang="en-US" altLang="zh-CN" dirty="0"/>
              <a:t>+</a:t>
            </a:r>
            <a:r>
              <a:rPr lang="zh-CN" altLang="en-US" dirty="0"/>
              <a:t>正文</a:t>
            </a:r>
            <a:r>
              <a:rPr lang="en-US" altLang="zh-CN" dirty="0"/>
              <a:t>(</a:t>
            </a:r>
            <a:r>
              <a:rPr lang="zh-CN" altLang="en-US" dirty="0"/>
              <a:t>左侧</a:t>
            </a:r>
            <a:r>
              <a:rPr lang="en-US" altLang="zh-CN" dirty="0"/>
              <a:t>1</a:t>
            </a:r>
            <a:r>
              <a:rPr lang="zh-CN" altLang="en-US" dirty="0"/>
              <a:t>栏</a:t>
            </a:r>
            <a:r>
              <a:rPr lang="en-US" altLang="zh-CN" dirty="0"/>
              <a:t>)</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23807" y="1435432"/>
            <a:ext cx="5374574" cy="4700088"/>
          </a:xfrm>
          <a:prstGeom prst="rect">
            <a:avLst/>
          </a:prstGeom>
        </p:spPr>
        <p:txBody>
          <a:bodyPr lIns="0" tIns="0" rIns="0" bIns="0"/>
          <a:lstStyle>
            <a:lvl1pPr marL="12372" indent="0">
              <a:lnSpc>
                <a:spcPct val="100000"/>
              </a:lnSpc>
              <a:spcBef>
                <a:spcPts val="0"/>
              </a:spcBef>
              <a:buFontTx/>
              <a:buNone/>
              <a:tabLst>
                <a:tab pos="1208299" algn="ctr"/>
              </a:tabLst>
              <a:defRPr sz="14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797" indent="-171142">
              <a:buFont typeface="Arial" panose="020B0604020202020204" pitchFamily="34" charset="0"/>
              <a:buChar char="•"/>
              <a:tabLst>
                <a:tab pos="1208299" algn="ctr"/>
              </a:tabLst>
              <a:defRPr sz="1299" baseline="0"/>
            </a:lvl2pPr>
            <a:lvl3pPr marL="525797" indent="-171142">
              <a:buFont typeface="Arial" panose="020B0604020202020204" pitchFamily="34" charset="0"/>
              <a:buChar char="•"/>
              <a:tabLst>
                <a:tab pos="1208299" algn="ctr"/>
              </a:tabLst>
              <a:defRPr sz="1299" baseline="0"/>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p:txBody>
      </p:sp>
      <p:sp>
        <p:nvSpPr>
          <p:cNvPr id="2" name="页脚占位符 1"/>
          <p:cNvSpPr>
            <a:spLocks noGrp="1"/>
          </p:cNvSpPr>
          <p:nvPr>
            <p:ph type="ftr" sz="quarter" idx="11"/>
          </p:nvPr>
        </p:nvSpPr>
        <p:spPr/>
        <p:txBody>
          <a:bodyPr/>
          <a:lstStyle/>
          <a:p>
            <a:endParaRPr lang="zh-CN" altLang="en-US" dirty="0">
              <a:solidFill>
                <a:srgbClr val="1D1D1A"/>
              </a:solidFill>
            </a:endParaRPr>
          </a:p>
        </p:txBody>
      </p:sp>
      <p:sp>
        <p:nvSpPr>
          <p:cNvPr id="5" name="Rectangle 5"/>
          <p:cNvSpPr>
            <a:spLocks noChangeArrowheads="1"/>
          </p:cNvSpPr>
          <p:nvPr userDrawn="1"/>
        </p:nvSpPr>
        <p:spPr bwMode="auto">
          <a:xfrm>
            <a:off x="2309233" y="-386307"/>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6" name="Rectangle 6"/>
          <p:cNvSpPr>
            <a:spLocks noChangeArrowheads="1"/>
          </p:cNvSpPr>
          <p:nvPr userDrawn="1"/>
        </p:nvSpPr>
        <p:spPr bwMode="auto">
          <a:xfrm>
            <a:off x="2686677" y="-386307"/>
            <a:ext cx="323779" cy="325735"/>
          </a:xfrm>
          <a:prstGeom prst="rect">
            <a:avLst/>
          </a:prstGeom>
          <a:solidFill>
            <a:srgbClr val="15B0E8"/>
          </a:solidFill>
          <a:ln>
            <a:noFill/>
          </a:ln>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8" name="Rectangle 7"/>
          <p:cNvSpPr>
            <a:spLocks noChangeArrowheads="1"/>
          </p:cNvSpPr>
          <p:nvPr userDrawn="1"/>
        </p:nvSpPr>
        <p:spPr bwMode="auto">
          <a:xfrm>
            <a:off x="3413791" y="-386307"/>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9" name="Rectangle 8"/>
          <p:cNvSpPr>
            <a:spLocks noChangeArrowheads="1"/>
          </p:cNvSpPr>
          <p:nvPr userDrawn="1"/>
        </p:nvSpPr>
        <p:spPr bwMode="auto">
          <a:xfrm>
            <a:off x="3791236" y="-386307"/>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0" name="Rectangle 9"/>
          <p:cNvSpPr>
            <a:spLocks noChangeArrowheads="1"/>
          </p:cNvSpPr>
          <p:nvPr userDrawn="1"/>
        </p:nvSpPr>
        <p:spPr bwMode="auto">
          <a:xfrm>
            <a:off x="4170635" y="-386307"/>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1" name="Rectangle 10"/>
          <p:cNvSpPr>
            <a:spLocks noChangeArrowheads="1"/>
          </p:cNvSpPr>
          <p:nvPr userDrawn="1"/>
        </p:nvSpPr>
        <p:spPr bwMode="auto">
          <a:xfrm>
            <a:off x="4549057" y="-386307"/>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2" name="Rectangle 5"/>
          <p:cNvSpPr>
            <a:spLocks noChangeArrowheads="1"/>
          </p:cNvSpPr>
          <p:nvPr userDrawn="1"/>
        </p:nvSpPr>
        <p:spPr bwMode="auto">
          <a:xfrm>
            <a:off x="7699" y="-386307"/>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3" name="Rectangle 5"/>
          <p:cNvSpPr>
            <a:spLocks noChangeArrowheads="1"/>
          </p:cNvSpPr>
          <p:nvPr userDrawn="1"/>
        </p:nvSpPr>
        <p:spPr bwMode="auto">
          <a:xfrm>
            <a:off x="385143" y="-386307"/>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4" name="Rectangle 5"/>
          <p:cNvSpPr>
            <a:spLocks noChangeArrowheads="1"/>
          </p:cNvSpPr>
          <p:nvPr userDrawn="1"/>
        </p:nvSpPr>
        <p:spPr bwMode="auto">
          <a:xfrm>
            <a:off x="762586" y="-386307"/>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5" name="矩形 14"/>
          <p:cNvSpPr/>
          <p:nvPr userDrawn="1"/>
        </p:nvSpPr>
        <p:spPr>
          <a:xfrm>
            <a:off x="9298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基础配色</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6" name="矩形 15"/>
          <p:cNvSpPr/>
          <p:nvPr userDrawn="1"/>
        </p:nvSpPr>
        <p:spPr>
          <a:xfrm>
            <a:off x="220854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强调色一</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7" name="矩形 16"/>
          <p:cNvSpPr/>
          <p:nvPr userDrawn="1"/>
        </p:nvSpPr>
        <p:spPr>
          <a:xfrm>
            <a:off x="3340337"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强调色二</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8" name="Rectangle 5"/>
          <p:cNvSpPr>
            <a:spLocks noChangeArrowheads="1"/>
          </p:cNvSpPr>
          <p:nvPr userDrawn="1"/>
        </p:nvSpPr>
        <p:spPr bwMode="auto">
          <a:xfrm>
            <a:off x="1149850" y="-386307"/>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9" name="Rectangle 5"/>
          <p:cNvSpPr>
            <a:spLocks noChangeArrowheads="1"/>
          </p:cNvSpPr>
          <p:nvPr userDrawn="1"/>
        </p:nvSpPr>
        <p:spPr bwMode="auto">
          <a:xfrm>
            <a:off x="1527293" y="-386307"/>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Tree>
    <p:extLst>
      <p:ext uri="{BB962C8B-B14F-4D97-AF65-F5344CB8AC3E}">
        <p14:creationId xmlns:p14="http://schemas.microsoft.com/office/powerpoint/2010/main" val="1135023157"/>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右侧1栏">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3807" y="304871"/>
            <a:ext cx="10730102" cy="1028938"/>
          </a:xfrm>
          <a:prstGeom prst="rect">
            <a:avLst/>
          </a:prstGeom>
        </p:spPr>
        <p:txBody>
          <a:bodyPr lIns="0" tIns="0" rIns="0" bIns="0" anchor="ctr">
            <a:normAutofit/>
          </a:bodyPr>
          <a:lstStyle>
            <a:lvl1pPr marL="0" marR="0" indent="0" algn="l" defTabSz="1187679" rtl="0" eaLnBrk="1" fontAlgn="auto" latinLnBrk="0" hangingPunct="1">
              <a:lnSpc>
                <a:spcPts val="3430"/>
              </a:lnSpc>
              <a:spcBef>
                <a:spcPts val="0"/>
              </a:spcBef>
              <a:spcAft>
                <a:spcPts val="0"/>
              </a:spcAft>
              <a:buClrTx/>
              <a:buSzTx/>
              <a:buFont typeface="Arial" panose="020B0604020202020204" pitchFamily="34" charset="0"/>
              <a:buNone/>
              <a:tabLst/>
              <a:defRPr sz="2400" b="1"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标题</a:t>
            </a:r>
            <a:r>
              <a:rPr lang="en-US" altLang="zh-CN" dirty="0"/>
              <a:t>+</a:t>
            </a:r>
            <a:r>
              <a:rPr lang="zh-CN" altLang="en-US" dirty="0"/>
              <a:t>正文</a:t>
            </a:r>
            <a:r>
              <a:rPr lang="en-US" altLang="zh-CN" dirty="0"/>
              <a:t>(</a:t>
            </a:r>
            <a:r>
              <a:rPr lang="zh-CN" altLang="en-US" dirty="0"/>
              <a:t>右侧</a:t>
            </a:r>
            <a:r>
              <a:rPr lang="en-US" altLang="zh-CN" dirty="0"/>
              <a:t>1</a:t>
            </a:r>
            <a:r>
              <a:rPr lang="zh-CN" altLang="en-US" dirty="0"/>
              <a:t>栏</a:t>
            </a:r>
            <a:r>
              <a:rPr lang="en-US" altLang="zh-CN" dirty="0"/>
              <a:t>)</a:t>
            </a:r>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6098380" y="1435432"/>
            <a:ext cx="5355528" cy="4700088"/>
          </a:xfrm>
          <a:prstGeom prst="rect">
            <a:avLst/>
          </a:prstGeom>
        </p:spPr>
        <p:txBody>
          <a:bodyPr lIns="0" tIns="0" rIns="0" bIns="0"/>
          <a:lstStyle>
            <a:lvl1pPr marL="12372" indent="0">
              <a:lnSpc>
                <a:spcPct val="100000"/>
              </a:lnSpc>
              <a:spcBef>
                <a:spcPts val="0"/>
              </a:spcBef>
              <a:buFontTx/>
              <a:buNone/>
              <a:tabLst>
                <a:tab pos="1208299" algn="ctr"/>
              </a:tabLst>
              <a:defRPr sz="14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797" indent="-171142">
              <a:buFont typeface="Arial" panose="020B0604020202020204" pitchFamily="34" charset="0"/>
              <a:buChar char="•"/>
              <a:tabLst>
                <a:tab pos="1208299" algn="ctr"/>
              </a:tabLst>
              <a:defRPr sz="1299" baseline="0"/>
            </a:lvl2pPr>
            <a:lvl3pPr marL="525797" indent="-171142">
              <a:buFont typeface="Arial" panose="020B0604020202020204" pitchFamily="34" charset="0"/>
              <a:buChar char="•"/>
              <a:tabLst>
                <a:tab pos="1208299" algn="ctr"/>
              </a:tabLst>
              <a:defRPr sz="1299" baseline="0"/>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p:txBody>
      </p:sp>
      <p:sp>
        <p:nvSpPr>
          <p:cNvPr id="2" name="页脚占位符 1"/>
          <p:cNvSpPr>
            <a:spLocks noGrp="1"/>
          </p:cNvSpPr>
          <p:nvPr>
            <p:ph type="ftr" sz="quarter" idx="11"/>
          </p:nvPr>
        </p:nvSpPr>
        <p:spPr/>
        <p:txBody>
          <a:bodyPr/>
          <a:lstStyle/>
          <a:p>
            <a:endParaRPr lang="zh-CN" altLang="en-US" dirty="0">
              <a:solidFill>
                <a:srgbClr val="1D1D1A"/>
              </a:solidFill>
            </a:endParaRPr>
          </a:p>
        </p:txBody>
      </p:sp>
      <p:sp>
        <p:nvSpPr>
          <p:cNvPr id="5" name="Rectangle 5"/>
          <p:cNvSpPr>
            <a:spLocks noChangeArrowheads="1"/>
          </p:cNvSpPr>
          <p:nvPr userDrawn="1"/>
        </p:nvSpPr>
        <p:spPr bwMode="auto">
          <a:xfrm>
            <a:off x="2309233" y="-386307"/>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6" name="Rectangle 6"/>
          <p:cNvSpPr>
            <a:spLocks noChangeArrowheads="1"/>
          </p:cNvSpPr>
          <p:nvPr userDrawn="1"/>
        </p:nvSpPr>
        <p:spPr bwMode="auto">
          <a:xfrm>
            <a:off x="2686677" y="-386307"/>
            <a:ext cx="323779" cy="325735"/>
          </a:xfrm>
          <a:prstGeom prst="rect">
            <a:avLst/>
          </a:prstGeom>
          <a:solidFill>
            <a:srgbClr val="15B0E8"/>
          </a:solidFill>
          <a:ln>
            <a:noFill/>
          </a:ln>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8" name="Rectangle 7"/>
          <p:cNvSpPr>
            <a:spLocks noChangeArrowheads="1"/>
          </p:cNvSpPr>
          <p:nvPr userDrawn="1"/>
        </p:nvSpPr>
        <p:spPr bwMode="auto">
          <a:xfrm>
            <a:off x="3413791" y="-386307"/>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9" name="Rectangle 8"/>
          <p:cNvSpPr>
            <a:spLocks noChangeArrowheads="1"/>
          </p:cNvSpPr>
          <p:nvPr userDrawn="1"/>
        </p:nvSpPr>
        <p:spPr bwMode="auto">
          <a:xfrm>
            <a:off x="3791236" y="-386307"/>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0" name="Rectangle 9"/>
          <p:cNvSpPr>
            <a:spLocks noChangeArrowheads="1"/>
          </p:cNvSpPr>
          <p:nvPr userDrawn="1"/>
        </p:nvSpPr>
        <p:spPr bwMode="auto">
          <a:xfrm>
            <a:off x="4170635" y="-386307"/>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1" name="Rectangle 10"/>
          <p:cNvSpPr>
            <a:spLocks noChangeArrowheads="1"/>
          </p:cNvSpPr>
          <p:nvPr userDrawn="1"/>
        </p:nvSpPr>
        <p:spPr bwMode="auto">
          <a:xfrm>
            <a:off x="4549057" y="-386307"/>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2" name="Rectangle 5"/>
          <p:cNvSpPr>
            <a:spLocks noChangeArrowheads="1"/>
          </p:cNvSpPr>
          <p:nvPr userDrawn="1"/>
        </p:nvSpPr>
        <p:spPr bwMode="auto">
          <a:xfrm>
            <a:off x="7699" y="-386307"/>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3" name="Rectangle 5"/>
          <p:cNvSpPr>
            <a:spLocks noChangeArrowheads="1"/>
          </p:cNvSpPr>
          <p:nvPr userDrawn="1"/>
        </p:nvSpPr>
        <p:spPr bwMode="auto">
          <a:xfrm>
            <a:off x="385143" y="-386307"/>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4" name="Rectangle 5"/>
          <p:cNvSpPr>
            <a:spLocks noChangeArrowheads="1"/>
          </p:cNvSpPr>
          <p:nvPr userDrawn="1"/>
        </p:nvSpPr>
        <p:spPr bwMode="auto">
          <a:xfrm>
            <a:off x="762586" y="-386307"/>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5" name="矩形 14"/>
          <p:cNvSpPr/>
          <p:nvPr userDrawn="1"/>
        </p:nvSpPr>
        <p:spPr>
          <a:xfrm>
            <a:off x="9298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基础配色</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6" name="矩形 15"/>
          <p:cNvSpPr/>
          <p:nvPr userDrawn="1"/>
        </p:nvSpPr>
        <p:spPr>
          <a:xfrm>
            <a:off x="220854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强调色一</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7" name="矩形 16"/>
          <p:cNvSpPr/>
          <p:nvPr userDrawn="1"/>
        </p:nvSpPr>
        <p:spPr>
          <a:xfrm>
            <a:off x="3340337"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强调色二</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8" name="Rectangle 5"/>
          <p:cNvSpPr>
            <a:spLocks noChangeArrowheads="1"/>
          </p:cNvSpPr>
          <p:nvPr userDrawn="1"/>
        </p:nvSpPr>
        <p:spPr bwMode="auto">
          <a:xfrm>
            <a:off x="1149850" y="-386307"/>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9" name="Rectangle 5"/>
          <p:cNvSpPr>
            <a:spLocks noChangeArrowheads="1"/>
          </p:cNvSpPr>
          <p:nvPr userDrawn="1"/>
        </p:nvSpPr>
        <p:spPr bwMode="auto">
          <a:xfrm>
            <a:off x="1527293" y="-386307"/>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Tree>
    <p:extLst>
      <p:ext uri="{BB962C8B-B14F-4D97-AF65-F5344CB8AC3E}">
        <p14:creationId xmlns:p14="http://schemas.microsoft.com/office/powerpoint/2010/main" val="773979018"/>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栏">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3807" y="304871"/>
            <a:ext cx="10730102" cy="1028938"/>
          </a:xfrm>
          <a:prstGeom prst="rect">
            <a:avLst/>
          </a:prstGeom>
        </p:spPr>
        <p:txBody>
          <a:bodyPr lIns="0" tIns="0" rIns="0" bIns="0" anchor="ctr">
            <a:normAutofit/>
          </a:bodyPr>
          <a:lstStyle>
            <a:lvl1pPr marL="0" indent="0" algn="l">
              <a:lnSpc>
                <a:spcPts val="3430"/>
              </a:lnSpc>
              <a:spcBef>
                <a:spcPts val="0"/>
              </a:spcBef>
              <a:buNone/>
              <a:defRPr sz="2400" b="1"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标题</a:t>
            </a:r>
            <a:r>
              <a:rPr lang="en-US" altLang="zh-CN" dirty="0"/>
              <a:t>+</a:t>
            </a:r>
            <a:r>
              <a:rPr lang="zh-CN" altLang="en-US" dirty="0"/>
              <a:t>正文</a:t>
            </a:r>
            <a:r>
              <a:rPr lang="en-US" altLang="zh-CN" dirty="0"/>
              <a:t>(2</a:t>
            </a:r>
            <a:r>
              <a:rPr lang="zh-CN" altLang="en-US" dirty="0"/>
              <a:t>栏</a:t>
            </a:r>
            <a:r>
              <a:rPr lang="en-US" altLang="zh-CN" dirty="0"/>
              <a:t>)</a:t>
            </a:r>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06965" y="1435432"/>
            <a:ext cx="5355528" cy="4700088"/>
          </a:xfrm>
          <a:prstGeom prst="rect">
            <a:avLst/>
          </a:prstGeom>
        </p:spPr>
        <p:txBody>
          <a:bodyPr lIns="0" tIns="0" rIns="0" bIns="0"/>
          <a:lstStyle>
            <a:lvl1pPr marL="12372" indent="0">
              <a:lnSpc>
                <a:spcPct val="100000"/>
              </a:lnSpc>
              <a:spcBef>
                <a:spcPts val="0"/>
              </a:spcBef>
              <a:buFontTx/>
              <a:buNone/>
              <a:tabLst>
                <a:tab pos="1208299" algn="ctr"/>
              </a:tabLst>
              <a:defRPr sz="14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797" indent="-171142">
              <a:buFont typeface="Arial" panose="020B0604020202020204" pitchFamily="34" charset="0"/>
              <a:buChar char="•"/>
              <a:tabLst>
                <a:tab pos="1208299" algn="ctr"/>
              </a:tabLst>
              <a:defRPr sz="1299" baseline="0"/>
            </a:lvl2pPr>
            <a:lvl3pPr marL="525797" indent="-171142">
              <a:buFont typeface="Arial" panose="020B0604020202020204" pitchFamily="34" charset="0"/>
              <a:buChar char="•"/>
              <a:tabLst>
                <a:tab pos="1208299" algn="ctr"/>
              </a:tabLst>
              <a:defRPr sz="1299" baseline="0"/>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p:txBody>
      </p:sp>
      <p:sp>
        <p:nvSpPr>
          <p:cNvPr id="2" name="页脚占位符 1"/>
          <p:cNvSpPr>
            <a:spLocks noGrp="1"/>
          </p:cNvSpPr>
          <p:nvPr>
            <p:ph type="ftr" sz="quarter" idx="11"/>
          </p:nvPr>
        </p:nvSpPr>
        <p:spPr/>
        <p:txBody>
          <a:bodyPr/>
          <a:lstStyle/>
          <a:p>
            <a:endParaRPr lang="zh-CN" altLang="en-US" dirty="0">
              <a:solidFill>
                <a:srgbClr val="1D1D1A"/>
              </a:solidFill>
            </a:endParaRPr>
          </a:p>
        </p:txBody>
      </p:sp>
      <p:sp>
        <p:nvSpPr>
          <p:cNvPr id="5" name="Rectangle 5"/>
          <p:cNvSpPr>
            <a:spLocks noChangeArrowheads="1"/>
          </p:cNvSpPr>
          <p:nvPr userDrawn="1"/>
        </p:nvSpPr>
        <p:spPr bwMode="auto">
          <a:xfrm>
            <a:off x="2309233" y="-386307"/>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6" name="Rectangle 6"/>
          <p:cNvSpPr>
            <a:spLocks noChangeArrowheads="1"/>
          </p:cNvSpPr>
          <p:nvPr userDrawn="1"/>
        </p:nvSpPr>
        <p:spPr bwMode="auto">
          <a:xfrm>
            <a:off x="2686677" y="-386307"/>
            <a:ext cx="323779" cy="325735"/>
          </a:xfrm>
          <a:prstGeom prst="rect">
            <a:avLst/>
          </a:prstGeom>
          <a:solidFill>
            <a:srgbClr val="15B0E8"/>
          </a:solidFill>
          <a:ln>
            <a:noFill/>
          </a:ln>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8" name="Rectangle 7"/>
          <p:cNvSpPr>
            <a:spLocks noChangeArrowheads="1"/>
          </p:cNvSpPr>
          <p:nvPr userDrawn="1"/>
        </p:nvSpPr>
        <p:spPr bwMode="auto">
          <a:xfrm>
            <a:off x="3413791" y="-386307"/>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9" name="Rectangle 8"/>
          <p:cNvSpPr>
            <a:spLocks noChangeArrowheads="1"/>
          </p:cNvSpPr>
          <p:nvPr userDrawn="1"/>
        </p:nvSpPr>
        <p:spPr bwMode="auto">
          <a:xfrm>
            <a:off x="3791236" y="-386307"/>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0" name="Rectangle 9"/>
          <p:cNvSpPr>
            <a:spLocks noChangeArrowheads="1"/>
          </p:cNvSpPr>
          <p:nvPr userDrawn="1"/>
        </p:nvSpPr>
        <p:spPr bwMode="auto">
          <a:xfrm>
            <a:off x="4170635" y="-386307"/>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1" name="Rectangle 10"/>
          <p:cNvSpPr>
            <a:spLocks noChangeArrowheads="1"/>
          </p:cNvSpPr>
          <p:nvPr userDrawn="1"/>
        </p:nvSpPr>
        <p:spPr bwMode="auto">
          <a:xfrm>
            <a:off x="4549057" y="-386307"/>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12" name="Rectangle 5"/>
          <p:cNvSpPr>
            <a:spLocks noChangeArrowheads="1"/>
          </p:cNvSpPr>
          <p:nvPr userDrawn="1"/>
        </p:nvSpPr>
        <p:spPr bwMode="auto">
          <a:xfrm>
            <a:off x="7699" y="-386307"/>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3" name="Rectangle 5"/>
          <p:cNvSpPr>
            <a:spLocks noChangeArrowheads="1"/>
          </p:cNvSpPr>
          <p:nvPr userDrawn="1"/>
        </p:nvSpPr>
        <p:spPr bwMode="auto">
          <a:xfrm>
            <a:off x="385143" y="-386307"/>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4" name="Rectangle 5"/>
          <p:cNvSpPr>
            <a:spLocks noChangeArrowheads="1"/>
          </p:cNvSpPr>
          <p:nvPr userDrawn="1"/>
        </p:nvSpPr>
        <p:spPr bwMode="auto">
          <a:xfrm>
            <a:off x="762586" y="-386307"/>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5" name="矩形 14"/>
          <p:cNvSpPr/>
          <p:nvPr userDrawn="1"/>
        </p:nvSpPr>
        <p:spPr>
          <a:xfrm>
            <a:off x="9298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基础配色</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6" name="矩形 15"/>
          <p:cNvSpPr/>
          <p:nvPr userDrawn="1"/>
        </p:nvSpPr>
        <p:spPr>
          <a:xfrm>
            <a:off x="220854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强调色一</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7" name="矩形 16"/>
          <p:cNvSpPr/>
          <p:nvPr userDrawn="1"/>
        </p:nvSpPr>
        <p:spPr>
          <a:xfrm>
            <a:off x="3340337"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强调色二</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18" name="Rectangle 5"/>
          <p:cNvSpPr>
            <a:spLocks noChangeArrowheads="1"/>
          </p:cNvSpPr>
          <p:nvPr userDrawn="1"/>
        </p:nvSpPr>
        <p:spPr bwMode="auto">
          <a:xfrm>
            <a:off x="1149850" y="-386307"/>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19" name="Rectangle 5"/>
          <p:cNvSpPr>
            <a:spLocks noChangeArrowheads="1"/>
          </p:cNvSpPr>
          <p:nvPr userDrawn="1"/>
        </p:nvSpPr>
        <p:spPr bwMode="auto">
          <a:xfrm>
            <a:off x="1527293" y="-386307"/>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20" name="Content Placeholder 2">
            <a:extLst>
              <a:ext uri="{FF2B5EF4-FFF2-40B4-BE49-F238E27FC236}">
                <a16:creationId xmlns:a16="http://schemas.microsoft.com/office/drawing/2014/main" xmlns="" id="{C03CEAF7-2921-BE49-AF4D-C4BC008B2C7A}"/>
              </a:ext>
            </a:extLst>
          </p:cNvPr>
          <p:cNvSpPr>
            <a:spLocks noGrp="1"/>
          </p:cNvSpPr>
          <p:nvPr>
            <p:ph idx="12" hasCustomPrompt="1"/>
          </p:nvPr>
        </p:nvSpPr>
        <p:spPr>
          <a:xfrm>
            <a:off x="6088857" y="1435432"/>
            <a:ext cx="5365051" cy="4700088"/>
          </a:xfrm>
          <a:prstGeom prst="rect">
            <a:avLst/>
          </a:prstGeom>
        </p:spPr>
        <p:txBody>
          <a:bodyPr lIns="0" tIns="0" rIns="0" bIns="0"/>
          <a:lstStyle>
            <a:lvl1pPr marL="12372" indent="0">
              <a:lnSpc>
                <a:spcPct val="100000"/>
              </a:lnSpc>
              <a:spcBef>
                <a:spcPts val="0"/>
              </a:spcBef>
              <a:buFontTx/>
              <a:buNone/>
              <a:tabLst>
                <a:tab pos="1208299" algn="ctr"/>
              </a:tabLst>
              <a:defRPr sz="14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797" indent="-171142">
              <a:buFont typeface="Arial" panose="020B0604020202020204" pitchFamily="34" charset="0"/>
              <a:buChar char="•"/>
              <a:tabLst>
                <a:tab pos="1208299" algn="ctr"/>
              </a:tabLst>
              <a:defRPr sz="1299" baseline="0"/>
            </a:lvl2pPr>
            <a:lvl3pPr marL="525797" indent="-171142">
              <a:buFont typeface="Arial" panose="020B0604020202020204" pitchFamily="34" charset="0"/>
              <a:buChar char="•"/>
              <a:tabLst>
                <a:tab pos="1208299" algn="ctr"/>
              </a:tabLst>
              <a:defRPr sz="1299" baseline="0"/>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02200113"/>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endParaRPr lang="zh-CN" altLang="en-US" dirty="0">
              <a:solidFill>
                <a:srgbClr val="1D1D1A"/>
              </a:solidFill>
            </a:endParaRPr>
          </a:p>
        </p:txBody>
      </p:sp>
    </p:spTree>
    <p:extLst>
      <p:ext uri="{BB962C8B-B14F-4D97-AF65-F5344CB8AC3E}">
        <p14:creationId xmlns:p14="http://schemas.microsoft.com/office/powerpoint/2010/main" val="21786201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5927" y="1513226"/>
            <a:ext cx="10732160" cy="4691545"/>
          </a:xfrm>
          <a:prstGeom prst="rect">
            <a:avLst/>
          </a:prstGeom>
        </p:spPr>
        <p:txBody>
          <a:bodyPr lIns="0" tIns="0" rIns="0" bIns="0"/>
          <a:lstStyle>
            <a:lvl1pPr marL="179370" marR="0" indent="-168258" algn="l" defTabSz="1187679"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967"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93" marR="0" indent="-168258" algn="l" defTabSz="1187679" rtl="0" eaLnBrk="1" fontAlgn="auto" latinLnBrk="0" hangingPunct="1">
              <a:lnSpc>
                <a:spcPct val="100000"/>
              </a:lnSpc>
              <a:spcBef>
                <a:spcPts val="0"/>
              </a:spcBef>
              <a:spcAft>
                <a:spcPts val="600"/>
              </a:spcAft>
              <a:buClr>
                <a:schemeClr val="tx1"/>
              </a:buClr>
              <a:buSzTx/>
              <a:buFont typeface=".AppleSystemUIFont"/>
              <a:buChar char="&gt;"/>
              <a:tabLst>
                <a:tab pos="1207967" algn="ctr"/>
              </a:tabLst>
              <a:defRPr sz="1600" baseline="0">
                <a:latin typeface="Microsoft YaHei" panose="020B0503020204020204" pitchFamily="34" charset="-122"/>
                <a:ea typeface="Microsoft YaHei" panose="020B0503020204020204" pitchFamily="34" charset="-122"/>
              </a:defRPr>
            </a:lvl2pPr>
            <a:lvl3pPr marL="1098465" marR="0" indent="-168258" algn="l" defTabSz="1187679" rtl="0" eaLnBrk="1" fontAlgn="auto" latinLnBrk="0" hangingPunct="1">
              <a:lnSpc>
                <a:spcPct val="100000"/>
              </a:lnSpc>
              <a:spcBef>
                <a:spcPts val="0"/>
              </a:spcBef>
              <a:spcAft>
                <a:spcPts val="600"/>
              </a:spcAft>
              <a:buClr>
                <a:schemeClr val="tx1"/>
              </a:buClr>
              <a:buSzTx/>
              <a:buFont typeface=".AppleSystemUIFont"/>
              <a:buChar char="-"/>
              <a:tabLst>
                <a:tab pos="1207967" algn="ctr"/>
              </a:tabLst>
              <a:defRPr sz="1299" baseline="0">
                <a:latin typeface="Microsoft YaHei" panose="020B0503020204020204" pitchFamily="34" charset="-122"/>
                <a:ea typeface="Microsoft YaHei" panose="020B0503020204020204" pitchFamily="34" charset="-122"/>
              </a:defRPr>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a:p>
            <a:pPr marL="328993" marR="0" lvl="1"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endParaRPr lang="en-US" altLang="zh-CN" dirty="0"/>
          </a:p>
        </p:txBody>
      </p:sp>
    </p:spTree>
    <p:extLst>
      <p:ext uri="{BB962C8B-B14F-4D97-AF65-F5344CB8AC3E}">
        <p14:creationId xmlns:p14="http://schemas.microsoft.com/office/powerpoint/2010/main" val="2694094780"/>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1" y="2"/>
            <a:ext cx="12204550" cy="5595990"/>
          </a:xfrm>
          <a:prstGeom prst="rect">
            <a:avLst/>
          </a:prstGeom>
        </p:spPr>
      </p:pic>
      <p:sp>
        <p:nvSpPr>
          <p:cNvPr id="7" name="L 形 6"/>
          <p:cNvSpPr/>
          <p:nvPr userDrawn="1"/>
        </p:nvSpPr>
        <p:spPr>
          <a:xfrm rot="5400000">
            <a:off x="7852793" y="2131185"/>
            <a:ext cx="701194" cy="717843"/>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endParaRPr kumimoji="1" lang="zh-CN" altLang="en-US" sz="900">
              <a:solidFill>
                <a:srgbClr val="666666"/>
              </a:solidFill>
            </a:endParaRPr>
          </a:p>
        </p:txBody>
      </p:sp>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880" y="907303"/>
            <a:ext cx="6558955" cy="69041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139" y="1949823"/>
            <a:ext cx="6534991" cy="644075"/>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xmlns="" id="{52F8733E-C4C9-8D4D-8DDA-CAB265AC05A0}"/>
              </a:ext>
            </a:extLst>
          </p:cNvPr>
          <p:cNvSpPr>
            <a:spLocks noGrp="1"/>
          </p:cNvSpPr>
          <p:nvPr>
            <p:ph type="body" sz="quarter" idx="11"/>
          </p:nvPr>
        </p:nvSpPr>
        <p:spPr>
          <a:xfrm>
            <a:off x="913469" y="6228633"/>
            <a:ext cx="1616959" cy="322828"/>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456520397"/>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39211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320" y="365210"/>
            <a:ext cx="10899438" cy="481654"/>
          </a:xfrm>
          <a:prstGeom prst="rect">
            <a:avLst/>
          </a:prstGeo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320" y="999298"/>
            <a:ext cx="10899438" cy="517909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319" y="6357823"/>
            <a:ext cx="3125014" cy="365210"/>
          </a:xfrm>
          <a:prstGeom prst="rect">
            <a:avLst/>
          </a:prstGeom>
        </p:spPr>
        <p:txBody>
          <a:bodyPr/>
          <a:lstStyle/>
          <a:p>
            <a:fld id="{8E1A709F-91F4-4339-80FC-74BEA798BCF7}" type="datetimeFigureOut">
              <a:rPr lang="zh-CN" altLang="en-US" smtClean="0">
                <a:solidFill>
                  <a:prstClr val="black">
                    <a:tint val="75000"/>
                  </a:prstClr>
                </a:solidFill>
              </a:rPr>
              <a:pPr/>
              <a:t>2020/11/13</a:t>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9652" y="6357823"/>
            <a:ext cx="4115872" cy="365210"/>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2843" y="6357823"/>
            <a:ext cx="2743915" cy="365210"/>
          </a:xfrm>
          <a:prstGeom prst="rect">
            <a:avLst/>
          </a:prstGeom>
        </p:spPr>
        <p:txBody>
          <a:bodyPr/>
          <a:lstStyle/>
          <a:p>
            <a:fld id="{7D06AC9C-F627-4774-B418-765BE108A5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071839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781" indent="0" algn="ctr">
              <a:buNone/>
              <a:defRPr sz="2598"/>
            </a:lvl2pPr>
            <a:lvl3pPr marL="1187560" indent="0" algn="ctr">
              <a:buNone/>
              <a:defRPr sz="2337"/>
            </a:lvl3pPr>
            <a:lvl4pPr marL="1781342" indent="0" algn="ctr">
              <a:buNone/>
              <a:defRPr sz="2078"/>
            </a:lvl4pPr>
            <a:lvl5pPr marL="2375123" indent="0" algn="ctr">
              <a:buNone/>
              <a:defRPr sz="2078"/>
            </a:lvl5pPr>
            <a:lvl6pPr marL="2968903" indent="0" algn="ctr">
              <a:buNone/>
              <a:defRPr sz="2078"/>
            </a:lvl6pPr>
            <a:lvl7pPr marL="3562683" indent="0" algn="ctr">
              <a:buNone/>
              <a:defRPr sz="2078"/>
            </a:lvl7pPr>
            <a:lvl8pPr marL="4156465" indent="0" algn="ctr">
              <a:buNone/>
              <a:defRPr sz="2078"/>
            </a:lvl8pPr>
            <a:lvl9pPr marL="475024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5928" y="1513227"/>
            <a:ext cx="10732159" cy="4691545"/>
          </a:xfrm>
          <a:prstGeom prst="rect">
            <a:avLst/>
          </a:prstGeom>
        </p:spPr>
        <p:txBody>
          <a:bodyPr lIns="0" tIns="0" rIns="0" bIns="0"/>
          <a:lstStyle>
            <a:lvl1pPr marL="179352" marR="0" indent="-168242" algn="l" defTabSz="118756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847"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60" marR="0" indent="-168242" algn="l" defTabSz="1187560" rtl="0" eaLnBrk="1" fontAlgn="auto" latinLnBrk="0" hangingPunct="1">
              <a:lnSpc>
                <a:spcPct val="100000"/>
              </a:lnSpc>
              <a:spcBef>
                <a:spcPts val="0"/>
              </a:spcBef>
              <a:spcAft>
                <a:spcPts val="600"/>
              </a:spcAft>
              <a:buClr>
                <a:schemeClr val="tx1"/>
              </a:buClr>
              <a:buSzTx/>
              <a:buFont typeface=".AppleSystemUIFont"/>
              <a:buChar char="&gt;"/>
              <a:tabLst>
                <a:tab pos="1207847" algn="ctr"/>
              </a:tabLst>
              <a:defRPr sz="1599" baseline="0">
                <a:latin typeface="Microsoft YaHei" panose="020B0503020204020204" pitchFamily="34" charset="-122"/>
                <a:ea typeface="Microsoft YaHei" panose="020B0503020204020204" pitchFamily="34" charset="-122"/>
              </a:defRPr>
            </a:lvl2pPr>
            <a:lvl3pPr marL="1098356" marR="0" indent="-168242" algn="l" defTabSz="1187560" rtl="0" eaLnBrk="1" fontAlgn="auto" latinLnBrk="0" hangingPunct="1">
              <a:lnSpc>
                <a:spcPct val="100000"/>
              </a:lnSpc>
              <a:spcBef>
                <a:spcPts val="0"/>
              </a:spcBef>
              <a:spcAft>
                <a:spcPts val="600"/>
              </a:spcAft>
              <a:buClr>
                <a:schemeClr val="tx1"/>
              </a:buClr>
              <a:buSzTx/>
              <a:buFont typeface=".AppleSystemUIFont"/>
              <a:buChar char="-"/>
              <a:tabLst>
                <a:tab pos="1207847" algn="ctr"/>
              </a:tabLst>
              <a:defRPr sz="1298" baseline="0">
                <a:latin typeface="Microsoft YaHei" panose="020B0503020204020204" pitchFamily="34" charset="-122"/>
                <a:ea typeface="Microsoft YaHei" panose="020B0503020204020204" pitchFamily="34" charset="-122"/>
              </a:defRPr>
            </a:lvl3pPr>
            <a:lvl4pPr marL="525745" indent="-171125">
              <a:buFont typeface="Arial" panose="020B0604020202020204" pitchFamily="34" charset="0"/>
              <a:buChar char="•"/>
              <a:tabLst>
                <a:tab pos="1208179" algn="ctr"/>
              </a:tabLst>
              <a:defRPr sz="1298" baseline="0"/>
            </a:lvl4pPr>
            <a:lvl5pPr marL="525745" indent="-171125">
              <a:buFont typeface="Arial" panose="020B0604020202020204" pitchFamily="34" charset="0"/>
              <a:buChar char="•"/>
              <a:tabLst>
                <a:tab pos="1208179" algn="ctr"/>
              </a:tabLst>
              <a:defRPr sz="1298" baseline="0"/>
            </a:lvl5pPr>
          </a:lstStyle>
          <a:p>
            <a:pPr lvl="0"/>
            <a:r>
              <a:rPr lang="zh-CN" altLang="en-US" dirty="0"/>
              <a:t>单击此处添加文本</a:t>
            </a:r>
            <a:endParaRPr lang="en-US" dirty="0"/>
          </a:p>
          <a:p>
            <a:pPr marL="328960" marR="0" lvl="1"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r>
              <a:rPr lang="zh-CN" altLang="en-US" dirty="0"/>
              <a:t>单击此处添加文本</a:t>
            </a:r>
            <a:endParaRPr lang="en-US" dirty="0"/>
          </a:p>
          <a:p>
            <a:pPr marL="1098356" marR="0" lvl="2"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r>
              <a:rPr lang="zh-CN" altLang="en-US" dirty="0"/>
              <a:t>单击此处添加文本</a:t>
            </a:r>
            <a:endParaRPr lang="en-US" dirty="0"/>
          </a:p>
          <a:p>
            <a:pPr marL="1098356" marR="0" lvl="2"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endParaRPr lang="en-US" altLang="zh-CN" dirty="0"/>
          </a:p>
        </p:txBody>
      </p:sp>
    </p:spTree>
    <p:extLst>
      <p:ext uri="{BB962C8B-B14F-4D97-AF65-F5344CB8AC3E}">
        <p14:creationId xmlns:p14="http://schemas.microsoft.com/office/powerpoint/2010/main" val="2710876399"/>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60" y="356000"/>
            <a:ext cx="10975658" cy="519414"/>
          </a:xfrm>
          <a:prstGeom prst="rect">
            <a:avLst/>
          </a:prstGeom>
        </p:spPr>
        <p:txBody>
          <a:bodyPr>
            <a:normAutofit/>
          </a:bodyPr>
          <a:lstStyle>
            <a:lvl1pPr algn="l" defTabSz="1216654" rtl="0" eaLnBrk="1" latinLnBrk="0" hangingPunct="1">
              <a:spcBef>
                <a:spcPct val="0"/>
              </a:spcBef>
              <a:buNone/>
              <a:defRPr lang="zh-CN" altLang="en-US" sz="2798" b="1" kern="1200" dirty="0">
                <a:solidFill>
                  <a:srgbClr val="990000"/>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7408388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04595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9026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838092" y="365213"/>
            <a:ext cx="10518993" cy="584579"/>
          </a:xfrm>
          <a:prstGeom prst="rect">
            <a:avLst/>
          </a:prstGeom>
        </p:spPr>
        <p:txBody>
          <a:bodyPr anchor="ctr"/>
          <a:lstStyle>
            <a:lvl1pPr>
              <a:defRPr sz="3196"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244945387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5927" y="1513226"/>
            <a:ext cx="10732160" cy="4691545"/>
          </a:xfrm>
          <a:prstGeom prst="rect">
            <a:avLst/>
          </a:prstGeom>
        </p:spPr>
        <p:txBody>
          <a:bodyPr lIns="0" tIns="0" rIns="0" bIns="0"/>
          <a:lstStyle>
            <a:lvl1pPr marL="179370" marR="0" indent="-168258" algn="l" defTabSz="1187679"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967"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93" marR="0" indent="-168258" algn="l" defTabSz="1187679" rtl="0" eaLnBrk="1" fontAlgn="auto" latinLnBrk="0" hangingPunct="1">
              <a:lnSpc>
                <a:spcPct val="100000"/>
              </a:lnSpc>
              <a:spcBef>
                <a:spcPts val="0"/>
              </a:spcBef>
              <a:spcAft>
                <a:spcPts val="600"/>
              </a:spcAft>
              <a:buClr>
                <a:schemeClr val="tx1"/>
              </a:buClr>
              <a:buSzTx/>
              <a:buFont typeface=".AppleSystemUIFont"/>
              <a:buChar char="&gt;"/>
              <a:tabLst>
                <a:tab pos="1207967" algn="ctr"/>
              </a:tabLst>
              <a:defRPr sz="1600" baseline="0">
                <a:latin typeface="Microsoft YaHei" panose="020B0503020204020204" pitchFamily="34" charset="-122"/>
                <a:ea typeface="Microsoft YaHei" panose="020B0503020204020204" pitchFamily="34" charset="-122"/>
              </a:defRPr>
            </a:lvl2pPr>
            <a:lvl3pPr marL="1098465" marR="0" indent="-168258" algn="l" defTabSz="1187679" rtl="0" eaLnBrk="1" fontAlgn="auto" latinLnBrk="0" hangingPunct="1">
              <a:lnSpc>
                <a:spcPct val="100000"/>
              </a:lnSpc>
              <a:spcBef>
                <a:spcPts val="0"/>
              </a:spcBef>
              <a:spcAft>
                <a:spcPts val="600"/>
              </a:spcAft>
              <a:buClr>
                <a:schemeClr val="tx1"/>
              </a:buClr>
              <a:buSzTx/>
              <a:buFont typeface=".AppleSystemUIFont"/>
              <a:buChar char="-"/>
              <a:tabLst>
                <a:tab pos="1207967" algn="ctr"/>
              </a:tabLst>
              <a:defRPr sz="1299" baseline="0">
                <a:latin typeface="Microsoft YaHei" panose="020B0503020204020204" pitchFamily="34" charset="-122"/>
                <a:ea typeface="Microsoft YaHei" panose="020B0503020204020204" pitchFamily="34" charset="-122"/>
              </a:defRPr>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a:p>
            <a:pPr marL="328993" marR="0" lvl="1"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endParaRPr lang="en-US" altLang="zh-CN" dirty="0"/>
          </a:p>
        </p:txBody>
      </p:sp>
    </p:spTree>
    <p:extLst>
      <p:ext uri="{BB962C8B-B14F-4D97-AF65-F5344CB8AC3E}">
        <p14:creationId xmlns:p14="http://schemas.microsoft.com/office/powerpoint/2010/main" val="2781061522"/>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1" y="2"/>
            <a:ext cx="12204550" cy="5595990"/>
          </a:xfrm>
          <a:prstGeom prst="rect">
            <a:avLst/>
          </a:prstGeom>
        </p:spPr>
      </p:pic>
      <p:sp>
        <p:nvSpPr>
          <p:cNvPr id="7" name="L 形 6"/>
          <p:cNvSpPr/>
          <p:nvPr userDrawn="1"/>
        </p:nvSpPr>
        <p:spPr>
          <a:xfrm rot="5400000">
            <a:off x="7852793" y="2131185"/>
            <a:ext cx="701194" cy="717843"/>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endParaRPr kumimoji="1" lang="zh-CN" altLang="en-US" sz="900">
              <a:solidFill>
                <a:srgbClr val="666666"/>
              </a:solidFill>
            </a:endParaRPr>
          </a:p>
        </p:txBody>
      </p:sp>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880" y="907303"/>
            <a:ext cx="6558955" cy="69041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139" y="1949823"/>
            <a:ext cx="6534991" cy="644075"/>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xmlns="" id="{52F8733E-C4C9-8D4D-8DDA-CAB265AC05A0}"/>
              </a:ext>
            </a:extLst>
          </p:cNvPr>
          <p:cNvSpPr>
            <a:spLocks noGrp="1"/>
          </p:cNvSpPr>
          <p:nvPr>
            <p:ph type="body" sz="quarter" idx="11"/>
          </p:nvPr>
        </p:nvSpPr>
        <p:spPr>
          <a:xfrm>
            <a:off x="913469" y="6228633"/>
            <a:ext cx="1616959" cy="322828"/>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4198821002"/>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397" y="1122623"/>
            <a:ext cx="9146381" cy="2388153"/>
          </a:xfrm>
          <a:prstGeom prst="rect">
            <a:avLst/>
          </a:prstGeom>
        </p:spPr>
        <p:txBody>
          <a:bodyPr anchor="b"/>
          <a:lstStyle>
            <a:lvl1pPr algn="ctr">
              <a:defRPr sz="600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397" y="3602872"/>
            <a:ext cx="9146381" cy="1656145"/>
          </a:xfrm>
          <a:prstGeom prst="rect">
            <a:avLst/>
          </a:prstGeom>
        </p:spPr>
        <p:txBody>
          <a:bodyPr/>
          <a:lstStyle>
            <a:lvl1pPr marL="0" indent="0" algn="ctr">
              <a:buNone/>
              <a:defRPr sz="2400"/>
            </a:lvl1pPr>
            <a:lvl2pPr marL="457291" indent="0" algn="ctr">
              <a:buNone/>
              <a:defRPr sz="2000"/>
            </a:lvl2pPr>
            <a:lvl3pPr marL="914583" indent="0" algn="ctr">
              <a:buNone/>
              <a:defRPr sz="1800"/>
            </a:lvl3pPr>
            <a:lvl4pPr marL="1371874" indent="0" algn="ctr">
              <a:buNone/>
              <a:defRPr sz="1600"/>
            </a:lvl4pPr>
            <a:lvl5pPr marL="1829166" indent="0" algn="ctr">
              <a:buNone/>
              <a:defRPr sz="1600"/>
            </a:lvl5pPr>
            <a:lvl6pPr marL="2286457" indent="0" algn="ctr">
              <a:buNone/>
              <a:defRPr sz="1600"/>
            </a:lvl6pPr>
            <a:lvl7pPr marL="2743749" indent="0" algn="ctr">
              <a:buNone/>
              <a:defRPr sz="1600"/>
            </a:lvl7pPr>
            <a:lvl8pPr marL="3201040" indent="0" algn="ctr">
              <a:buNone/>
              <a:defRPr sz="1600"/>
            </a:lvl8pPr>
            <a:lvl9pPr marL="3658332"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418" y="6357822"/>
            <a:ext cx="2743914" cy="365210"/>
          </a:xfrm>
          <a:prstGeom prst="rect">
            <a:avLst/>
          </a:prstGeom>
        </p:spPr>
        <p:txBody>
          <a:bodyPr/>
          <a:lstStyle/>
          <a:p>
            <a:pPr defTabSz="1219200"/>
            <a:fld id="{6FA0C5DA-49A2-468F-99AE-7EF4035CB26B}" type="datetimeFigureOut">
              <a:rPr lang="zh-CN" altLang="en-US" smtClean="0">
                <a:solidFill>
                  <a:prstClr val="black">
                    <a:tint val="75000"/>
                  </a:prstClr>
                </a:solidFill>
              </a:rPr>
              <a:pPr defTabSz="1219200"/>
              <a:t>2020/11/13</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9652" y="6357822"/>
            <a:ext cx="4115872" cy="365210"/>
          </a:xfrm>
          <a:prstGeom prst="rect">
            <a:avLst/>
          </a:prstGeom>
        </p:spPr>
        <p:txBody>
          <a:bodyPr/>
          <a:lstStyle/>
          <a:p>
            <a:pPr defTabSz="1219200"/>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2843" y="6357822"/>
            <a:ext cx="2743914" cy="365210"/>
          </a:xfrm>
          <a:prstGeom prst="rect">
            <a:avLst/>
          </a:prstGeom>
        </p:spPr>
        <p:txBody>
          <a:bodyPr/>
          <a:lstStyle/>
          <a:p>
            <a:pPr defTabSz="1219200"/>
            <a:fld id="{47BD7CB0-635E-4B46-8109-068909CC8305}" type="slidenum">
              <a:rPr lang="zh-CN" altLang="en-US" smtClean="0">
                <a:solidFill>
                  <a:prstClr val="black">
                    <a:tint val="75000"/>
                  </a:prstClr>
                </a:solidFill>
              </a:rPr>
              <a:pPr defTabSz="1219200"/>
              <a:t>‹#›</a:t>
            </a:fld>
            <a:endParaRPr lang="zh-CN" altLang="en-US">
              <a:solidFill>
                <a:prstClr val="black">
                  <a:tint val="75000"/>
                </a:prstClr>
              </a:solidFill>
            </a:endParaRPr>
          </a:p>
        </p:txBody>
      </p:sp>
    </p:spTree>
    <p:extLst>
      <p:ext uri="{BB962C8B-B14F-4D97-AF65-F5344CB8AC3E}">
        <p14:creationId xmlns:p14="http://schemas.microsoft.com/office/powerpoint/2010/main" val="5099714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24374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320" y="365210"/>
            <a:ext cx="10899438" cy="481654"/>
          </a:xfrm>
          <a:prstGeom prst="rect">
            <a:avLst/>
          </a:prstGeo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320" y="999298"/>
            <a:ext cx="10899438" cy="517909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319" y="6357823"/>
            <a:ext cx="3125014" cy="365210"/>
          </a:xfrm>
          <a:prstGeom prst="rect">
            <a:avLst/>
          </a:prstGeom>
        </p:spPr>
        <p:txBody>
          <a:bodyPr/>
          <a:lstStyle/>
          <a:p>
            <a:fld id="{8E1A709F-91F4-4339-80FC-74BEA798BCF7}" type="datetimeFigureOut">
              <a:rPr lang="zh-CN" altLang="en-US" smtClean="0">
                <a:solidFill>
                  <a:prstClr val="black">
                    <a:tint val="75000"/>
                  </a:prstClr>
                </a:solidFill>
              </a:rPr>
              <a:pPr/>
              <a:t>2020/11/13</a:t>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9652" y="6357823"/>
            <a:ext cx="4115872" cy="365210"/>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2843" y="6357823"/>
            <a:ext cx="2743915" cy="365210"/>
          </a:xfrm>
          <a:prstGeom prst="rect">
            <a:avLst/>
          </a:prstGeom>
        </p:spPr>
        <p:txBody>
          <a:bodyPr/>
          <a:lstStyle/>
          <a:p>
            <a:fld id="{7D06AC9C-F627-4774-B418-765BE108A5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12487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章节页">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725927" y="1513226"/>
            <a:ext cx="10732160" cy="4691545"/>
          </a:xfrm>
          <a:prstGeom prst="rect">
            <a:avLst/>
          </a:prstGeom>
        </p:spPr>
        <p:txBody>
          <a:bodyPr lIns="0" tIns="0" rIns="0" bIns="0"/>
          <a:lstStyle>
            <a:lvl1pPr marL="179370" marR="0" indent="-168258" algn="l" defTabSz="1187679"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967"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93" marR="0" indent="-168258" algn="l" defTabSz="1187679" rtl="0" eaLnBrk="1" fontAlgn="auto" latinLnBrk="0" hangingPunct="1">
              <a:lnSpc>
                <a:spcPct val="100000"/>
              </a:lnSpc>
              <a:spcBef>
                <a:spcPts val="0"/>
              </a:spcBef>
              <a:spcAft>
                <a:spcPts val="600"/>
              </a:spcAft>
              <a:buClr>
                <a:schemeClr val="tx1"/>
              </a:buClr>
              <a:buSzTx/>
              <a:buFont typeface=".AppleSystemUIFont"/>
              <a:buChar char="&gt;"/>
              <a:tabLst>
                <a:tab pos="1207967" algn="ctr"/>
              </a:tabLst>
              <a:defRPr sz="1600" baseline="0">
                <a:latin typeface="Microsoft YaHei" panose="020B0503020204020204" pitchFamily="34" charset="-122"/>
                <a:ea typeface="Microsoft YaHei" panose="020B0503020204020204" pitchFamily="34" charset="-122"/>
              </a:defRPr>
            </a:lvl2pPr>
            <a:lvl3pPr marL="1098465" marR="0" indent="-168258" algn="l" defTabSz="1187679" rtl="0" eaLnBrk="1" fontAlgn="auto" latinLnBrk="0" hangingPunct="1">
              <a:lnSpc>
                <a:spcPct val="100000"/>
              </a:lnSpc>
              <a:spcBef>
                <a:spcPts val="0"/>
              </a:spcBef>
              <a:spcAft>
                <a:spcPts val="600"/>
              </a:spcAft>
              <a:buClr>
                <a:schemeClr val="tx1"/>
              </a:buClr>
              <a:buSzTx/>
              <a:buFont typeface=".AppleSystemUIFont"/>
              <a:buChar char="-"/>
              <a:tabLst>
                <a:tab pos="1207967" algn="ctr"/>
              </a:tabLst>
              <a:defRPr sz="1299" baseline="0">
                <a:latin typeface="Microsoft YaHei" panose="020B0503020204020204" pitchFamily="34" charset="-122"/>
                <a:ea typeface="Microsoft YaHei" panose="020B0503020204020204" pitchFamily="34" charset="-122"/>
              </a:defRPr>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a:p>
            <a:pPr marL="328993" marR="0" lvl="1"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r>
              <a:rPr lang="zh-CN" altLang="en-US" dirty="0"/>
              <a:t>单击此处添加文本</a:t>
            </a:r>
            <a:endParaRPr lang="en-US" dirty="0"/>
          </a:p>
          <a:p>
            <a:pPr marL="1098465" marR="0" lvl="2" indent="-168258" algn="l" defTabSz="1187679"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967" algn="ctr"/>
              </a:tabLst>
              <a:defRPr/>
            </a:pPr>
            <a:endParaRPr lang="en-US" altLang="zh-CN" dirty="0"/>
          </a:p>
        </p:txBody>
      </p:sp>
    </p:spTree>
    <p:extLst>
      <p:ext uri="{BB962C8B-B14F-4D97-AF65-F5344CB8AC3E}">
        <p14:creationId xmlns:p14="http://schemas.microsoft.com/office/powerpoint/2010/main" val="613103756"/>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1" y="2"/>
            <a:ext cx="12204550" cy="5595990"/>
          </a:xfrm>
          <a:prstGeom prst="rect">
            <a:avLst/>
          </a:prstGeom>
        </p:spPr>
      </p:pic>
      <p:sp>
        <p:nvSpPr>
          <p:cNvPr id="7" name="L 形 6"/>
          <p:cNvSpPr/>
          <p:nvPr userDrawn="1"/>
        </p:nvSpPr>
        <p:spPr>
          <a:xfrm rot="5400000">
            <a:off x="7852793" y="2131185"/>
            <a:ext cx="701194" cy="717843"/>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95"/>
            <a:endParaRPr kumimoji="1" lang="zh-CN" altLang="en-US" sz="900">
              <a:solidFill>
                <a:srgbClr val="666666"/>
              </a:solidFill>
            </a:endParaRPr>
          </a:p>
        </p:txBody>
      </p:sp>
      <p:sp>
        <p:nvSpPr>
          <p:cNvPr id="10"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898880" y="907303"/>
            <a:ext cx="6558955" cy="69041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29139" y="1949823"/>
            <a:ext cx="6534991" cy="644075"/>
          </a:xfrm>
          <a:prstGeom prst="rect">
            <a:avLst/>
          </a:prstGeom>
        </p:spPr>
        <p:txBody>
          <a:bodyPr lIns="0" tIns="0" rIns="0" bIns="0"/>
          <a:lstStyle>
            <a:lvl1pPr>
              <a:defRPr sz="1399">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xmlns="" id="{52F8733E-C4C9-8D4D-8DDA-CAB265AC05A0}"/>
              </a:ext>
            </a:extLst>
          </p:cNvPr>
          <p:cNvSpPr>
            <a:spLocks noGrp="1"/>
          </p:cNvSpPr>
          <p:nvPr>
            <p:ph type="body" sz="quarter" idx="11"/>
          </p:nvPr>
        </p:nvSpPr>
        <p:spPr>
          <a:xfrm>
            <a:off x="913469" y="6228633"/>
            <a:ext cx="1616959" cy="322828"/>
          </a:xfrm>
          <a:prstGeom prst="rect">
            <a:avLst/>
          </a:prstGeom>
        </p:spPr>
        <p:txBody>
          <a:bodyPr lIns="0" tIns="0" rIns="0" bIns="0"/>
          <a:lstStyle>
            <a:lvl1pPr>
              <a:defRPr sz="900">
                <a:solidFill>
                  <a:schemeClr val="tx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3512319797"/>
      </p:ext>
    </p:extLst>
  </p:cSld>
  <p:clrMapOvr>
    <a:masterClrMapping/>
  </p:clrMapOvr>
  <p:extLst mod="1">
    <p:ext uri="{DCECCB84-F9BA-43D5-87BE-67443E8EF086}">
      <p15:sldGuideLst xmlns:p15="http://schemas.microsoft.com/office/powerpoint/2012/main">
        <p15:guide id="1" orient="horz" pos="341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28"/>
              </a:lnSpc>
              <a:spcBef>
                <a:spcPts val="0"/>
              </a:spcBef>
              <a:buNone/>
              <a:defRPr sz="3198" baseline="0">
                <a:solidFill>
                  <a:schemeClr val="bg2"/>
                </a:solidFill>
                <a:latin typeface="Microsoft YaHei" panose="020B0503020204020204" pitchFamily="34" charset="-122"/>
                <a:ea typeface="Microsoft YaHei" panose="020B0503020204020204" pitchFamily="34" charset="-122"/>
              </a:defRPr>
            </a:lvl1pPr>
            <a:lvl2pPr marL="593308" indent="0" algn="ctr">
              <a:buNone/>
              <a:defRPr sz="2596"/>
            </a:lvl2pPr>
            <a:lvl3pPr marL="1186609" indent="0" algn="ctr">
              <a:buNone/>
              <a:defRPr sz="2335"/>
            </a:lvl3pPr>
            <a:lvl4pPr marL="1779919" indent="0" algn="ctr">
              <a:buNone/>
              <a:defRPr sz="2076"/>
            </a:lvl4pPr>
            <a:lvl5pPr marL="2373224" indent="0" algn="ctr">
              <a:buNone/>
              <a:defRPr sz="2076"/>
            </a:lvl5pPr>
            <a:lvl6pPr marL="2966528" indent="0" algn="ctr">
              <a:buNone/>
              <a:defRPr sz="2076"/>
            </a:lvl6pPr>
            <a:lvl7pPr marL="3559834" indent="0" algn="ctr">
              <a:buNone/>
              <a:defRPr sz="2076"/>
            </a:lvl7pPr>
            <a:lvl8pPr marL="4153142" indent="0" algn="ctr">
              <a:buNone/>
              <a:defRPr sz="2076"/>
            </a:lvl8pPr>
            <a:lvl9pPr marL="4746445" indent="0" algn="ctr">
              <a:buNone/>
              <a:defRPr sz="2076"/>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xmlns="" id="{8A4EAA63-3827-DA40-B921-C01084B9DA87}"/>
              </a:ext>
            </a:extLst>
          </p:cNvPr>
          <p:cNvSpPr>
            <a:spLocks noGrp="1"/>
          </p:cNvSpPr>
          <p:nvPr>
            <p:ph idx="10" hasCustomPrompt="1"/>
          </p:nvPr>
        </p:nvSpPr>
        <p:spPr>
          <a:xfrm>
            <a:off x="736813" y="1502342"/>
            <a:ext cx="10732160" cy="4691545"/>
          </a:xfrm>
          <a:prstGeom prst="rect">
            <a:avLst/>
          </a:prstGeom>
        </p:spPr>
        <p:txBody>
          <a:bodyPr lIns="0" tIns="0" rIns="0" bIns="0"/>
          <a:lstStyle>
            <a:lvl1pPr marL="12360" indent="0">
              <a:lnSpc>
                <a:spcPct val="100000"/>
              </a:lnSpc>
              <a:spcBef>
                <a:spcPts val="0"/>
              </a:spcBef>
              <a:buFontTx/>
              <a:buNone/>
              <a:tabLst>
                <a:tab pos="1207211" algn="ctr"/>
              </a:tabLst>
              <a:defRPr sz="1797" baseline="0">
                <a:solidFill>
                  <a:schemeClr val="bg2"/>
                </a:solidFill>
                <a:latin typeface="Microsoft YaHei" panose="020B0503020204020204" pitchFamily="34" charset="-122"/>
                <a:ea typeface="Microsoft YaHei" panose="020B0503020204020204" pitchFamily="34" charset="-122"/>
                <a:cs typeface="Arial" panose="020B0604020202020204" pitchFamily="34" charset="0"/>
              </a:defRPr>
            </a:lvl1pPr>
            <a:lvl2pPr marL="525323" indent="-170989">
              <a:buFont typeface="Arial" panose="020B0604020202020204" pitchFamily="34" charset="0"/>
              <a:buChar char="•"/>
              <a:tabLst>
                <a:tab pos="1207211" algn="ctr"/>
              </a:tabLst>
              <a:defRPr sz="1298" baseline="0"/>
            </a:lvl2pPr>
            <a:lvl3pPr marL="525323" indent="-170989">
              <a:buFont typeface="Arial" panose="020B0604020202020204" pitchFamily="34" charset="0"/>
              <a:buChar char="•"/>
              <a:tabLst>
                <a:tab pos="1207211" algn="ctr"/>
              </a:tabLst>
              <a:defRPr sz="1298" baseline="0"/>
            </a:lvl3pPr>
            <a:lvl4pPr marL="525323" indent="-170989">
              <a:buFont typeface="Arial" panose="020B0604020202020204" pitchFamily="34" charset="0"/>
              <a:buChar char="•"/>
              <a:tabLst>
                <a:tab pos="1207211" algn="ctr"/>
              </a:tabLst>
              <a:defRPr sz="1298" baseline="0"/>
            </a:lvl4pPr>
            <a:lvl5pPr marL="525323" indent="-170989">
              <a:buFont typeface="Arial" panose="020B0604020202020204" pitchFamily="34" charset="0"/>
              <a:buChar char="•"/>
              <a:tabLst>
                <a:tab pos="1207211" algn="ctr"/>
              </a:tabLst>
              <a:defRPr sz="1298"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4835351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842628"/>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320" y="365210"/>
            <a:ext cx="10899438" cy="481654"/>
          </a:xfrm>
          <a:prstGeom prst="rect">
            <a:avLst/>
          </a:prstGeo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320" y="999298"/>
            <a:ext cx="10899438" cy="517909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319" y="6357823"/>
            <a:ext cx="3125014" cy="365210"/>
          </a:xfrm>
          <a:prstGeom prst="rect">
            <a:avLst/>
          </a:prstGeom>
        </p:spPr>
        <p:txBody>
          <a:bodyPr/>
          <a:lstStyle/>
          <a:p>
            <a:fld id="{8E1A709F-91F4-4339-80FC-74BEA798BCF7}" type="datetimeFigureOut">
              <a:rPr lang="zh-CN" altLang="en-US" smtClean="0">
                <a:solidFill>
                  <a:prstClr val="black">
                    <a:tint val="75000"/>
                  </a:prstClr>
                </a:solidFill>
              </a:rPr>
              <a:pPr/>
              <a:t>2020/11/13</a:t>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9652" y="6357823"/>
            <a:ext cx="4115872" cy="365210"/>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2843" y="6357823"/>
            <a:ext cx="2743915" cy="365210"/>
          </a:xfrm>
          <a:prstGeom prst="rect">
            <a:avLst/>
          </a:prstGeom>
        </p:spPr>
        <p:txBody>
          <a:bodyPr/>
          <a:lstStyle/>
          <a:p>
            <a:fld id="{7D06AC9C-F627-4774-B418-765BE108A5F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117824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729080" y="456240"/>
            <a:ext cx="10739242" cy="99363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781" indent="0" algn="ctr">
              <a:buNone/>
              <a:defRPr sz="2598"/>
            </a:lvl2pPr>
            <a:lvl3pPr marL="1187560" indent="0" algn="ctr">
              <a:buNone/>
              <a:defRPr sz="2337"/>
            </a:lvl3pPr>
            <a:lvl4pPr marL="1781342" indent="0" algn="ctr">
              <a:buNone/>
              <a:defRPr sz="2078"/>
            </a:lvl4pPr>
            <a:lvl5pPr marL="2375123" indent="0" algn="ctr">
              <a:buNone/>
              <a:defRPr sz="2078"/>
            </a:lvl5pPr>
            <a:lvl6pPr marL="2968903" indent="0" algn="ctr">
              <a:buNone/>
              <a:defRPr sz="2078"/>
            </a:lvl6pPr>
            <a:lvl7pPr marL="3562683" indent="0" algn="ctr">
              <a:buNone/>
              <a:defRPr sz="2078"/>
            </a:lvl7pPr>
            <a:lvl8pPr marL="4156465" indent="0" algn="ctr">
              <a:buNone/>
              <a:defRPr sz="2078"/>
            </a:lvl8pPr>
            <a:lvl9pPr marL="475024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725928" y="1513227"/>
            <a:ext cx="10732159" cy="4691545"/>
          </a:xfrm>
          <a:prstGeom prst="rect">
            <a:avLst/>
          </a:prstGeom>
        </p:spPr>
        <p:txBody>
          <a:bodyPr lIns="0" tIns="0" rIns="0" bIns="0"/>
          <a:lstStyle>
            <a:lvl1pPr marL="179352" marR="0" indent="-168242" algn="l" defTabSz="118756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847"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960" marR="0" indent="-168242" algn="l" defTabSz="1187560" rtl="0" eaLnBrk="1" fontAlgn="auto" latinLnBrk="0" hangingPunct="1">
              <a:lnSpc>
                <a:spcPct val="100000"/>
              </a:lnSpc>
              <a:spcBef>
                <a:spcPts val="0"/>
              </a:spcBef>
              <a:spcAft>
                <a:spcPts val="600"/>
              </a:spcAft>
              <a:buClr>
                <a:schemeClr val="tx1"/>
              </a:buClr>
              <a:buSzTx/>
              <a:buFont typeface=".AppleSystemUIFont"/>
              <a:buChar char="&gt;"/>
              <a:tabLst>
                <a:tab pos="1207847" algn="ctr"/>
              </a:tabLst>
              <a:defRPr sz="1599" baseline="0">
                <a:latin typeface="Microsoft YaHei" panose="020B0503020204020204" pitchFamily="34" charset="-122"/>
                <a:ea typeface="Microsoft YaHei" panose="020B0503020204020204" pitchFamily="34" charset="-122"/>
              </a:defRPr>
            </a:lvl2pPr>
            <a:lvl3pPr marL="1098356" marR="0" indent="-168242" algn="l" defTabSz="1187560" rtl="0" eaLnBrk="1" fontAlgn="auto" latinLnBrk="0" hangingPunct="1">
              <a:lnSpc>
                <a:spcPct val="100000"/>
              </a:lnSpc>
              <a:spcBef>
                <a:spcPts val="0"/>
              </a:spcBef>
              <a:spcAft>
                <a:spcPts val="600"/>
              </a:spcAft>
              <a:buClr>
                <a:schemeClr val="tx1"/>
              </a:buClr>
              <a:buSzTx/>
              <a:buFont typeface=".AppleSystemUIFont"/>
              <a:buChar char="-"/>
              <a:tabLst>
                <a:tab pos="1207847" algn="ctr"/>
              </a:tabLst>
              <a:defRPr sz="1298" baseline="0">
                <a:latin typeface="Microsoft YaHei" panose="020B0503020204020204" pitchFamily="34" charset="-122"/>
                <a:ea typeface="Microsoft YaHei" panose="020B0503020204020204" pitchFamily="34" charset="-122"/>
              </a:defRPr>
            </a:lvl3pPr>
            <a:lvl4pPr marL="525745" indent="-171125">
              <a:buFont typeface="Arial" panose="020B0604020202020204" pitchFamily="34" charset="0"/>
              <a:buChar char="•"/>
              <a:tabLst>
                <a:tab pos="1208179" algn="ctr"/>
              </a:tabLst>
              <a:defRPr sz="1298" baseline="0"/>
            </a:lvl4pPr>
            <a:lvl5pPr marL="525745" indent="-171125">
              <a:buFont typeface="Arial" panose="020B0604020202020204" pitchFamily="34" charset="0"/>
              <a:buChar char="•"/>
              <a:tabLst>
                <a:tab pos="1208179" algn="ctr"/>
              </a:tabLst>
              <a:defRPr sz="1298" baseline="0"/>
            </a:lvl5pPr>
          </a:lstStyle>
          <a:p>
            <a:pPr lvl="0"/>
            <a:r>
              <a:rPr lang="zh-CN" altLang="en-US" dirty="0"/>
              <a:t>单击此处添加文本</a:t>
            </a:r>
            <a:endParaRPr lang="en-US" dirty="0"/>
          </a:p>
          <a:p>
            <a:pPr marL="328960" marR="0" lvl="1"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r>
              <a:rPr lang="zh-CN" altLang="en-US" dirty="0"/>
              <a:t>单击此处添加文本</a:t>
            </a:r>
            <a:endParaRPr lang="en-US" dirty="0"/>
          </a:p>
          <a:p>
            <a:pPr marL="1098356" marR="0" lvl="2"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r>
              <a:rPr lang="zh-CN" altLang="en-US" dirty="0"/>
              <a:t>单击此处添加文本</a:t>
            </a:r>
            <a:endParaRPr lang="en-US" dirty="0"/>
          </a:p>
          <a:p>
            <a:pPr marL="1098356" marR="0" lvl="2" indent="-168242" algn="l" defTabSz="118756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847" algn="ctr"/>
              </a:tabLst>
              <a:defRPr/>
            </a:pPr>
            <a:endParaRPr lang="en-US" altLang="zh-CN" dirty="0"/>
          </a:p>
        </p:txBody>
      </p:sp>
    </p:spTree>
    <p:extLst>
      <p:ext uri="{BB962C8B-B14F-4D97-AF65-F5344CB8AC3E}">
        <p14:creationId xmlns:p14="http://schemas.microsoft.com/office/powerpoint/2010/main" val="2243394427"/>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60" y="356000"/>
            <a:ext cx="10975658" cy="519414"/>
          </a:xfrm>
          <a:prstGeom prst="rect">
            <a:avLst/>
          </a:prstGeom>
        </p:spPr>
        <p:txBody>
          <a:bodyPr>
            <a:normAutofit/>
          </a:bodyPr>
          <a:lstStyle>
            <a:lvl1pPr algn="l" defTabSz="1216654" rtl="0" eaLnBrk="1" latinLnBrk="0" hangingPunct="1">
              <a:spcBef>
                <a:spcPct val="0"/>
              </a:spcBef>
              <a:buNone/>
              <a:defRPr lang="zh-CN" altLang="en-US" sz="2798" b="1" kern="1200" dirty="0">
                <a:solidFill>
                  <a:srgbClr val="990000"/>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783554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smtClean="0"/>
              <a:t>目录</a:t>
            </a:r>
            <a:endParaRPr lang="zh-CN" altLang="en-US" dirty="0"/>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smtClean="0"/>
              <a:t>单击此处编辑母版文本样式</a:t>
            </a:r>
            <a:endParaRPr lang="en-US" altLang="zh-CN" dirty="0" smtClean="0"/>
          </a:p>
          <a:p>
            <a:pPr lvl="0"/>
            <a:endParaRPr lang="zh-CN" altLang="en-US" dirty="0" smtClean="0"/>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11032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936692"/>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838092" y="365213"/>
            <a:ext cx="10518993" cy="584579"/>
          </a:xfrm>
          <a:prstGeom prst="rect">
            <a:avLst/>
          </a:prstGeom>
        </p:spPr>
        <p:txBody>
          <a:bodyPr anchor="ctr"/>
          <a:lstStyle>
            <a:lvl1pPr>
              <a:defRPr sz="3196"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4142849236"/>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03.01">
    <p:bg>
      <p:bgPr>
        <a:solidFill>
          <a:schemeClr val="bg1"/>
        </a:solidFill>
        <a:effectLst/>
      </p:bgPr>
    </p:bg>
    <p:spTree>
      <p:nvGrpSpPr>
        <p:cNvPr id="1" name=""/>
        <p:cNvGrpSpPr/>
        <p:nvPr/>
      </p:nvGrpSpPr>
      <p:grpSpPr>
        <a:xfrm>
          <a:off x="0" y="0"/>
          <a:ext cx="0" cy="0"/>
          <a:chOff x="0" y="0"/>
          <a:chExt cx="0" cy="0"/>
        </a:xfrm>
      </p:grpSpPr>
      <p:sp>
        <p:nvSpPr>
          <p:cNvPr id="5" name="内容占位符 2"/>
          <p:cNvSpPr>
            <a:spLocks noGrp="1"/>
          </p:cNvSpPr>
          <p:nvPr>
            <p:ph idx="1"/>
          </p:nvPr>
        </p:nvSpPr>
        <p:spPr>
          <a:xfrm>
            <a:off x="613858" y="836907"/>
            <a:ext cx="10179583" cy="4675310"/>
          </a:xfrm>
          <a:prstGeom prst="rect">
            <a:avLst/>
          </a:prstGeom>
        </p:spPr>
        <p:txBody>
          <a:bodyPr/>
          <a:lstStyle>
            <a:lvl1pPr>
              <a:defRPr>
                <a:solidFill>
                  <a:srgbClr val="404040"/>
                </a:solidFill>
                <a:latin typeface="微软雅黑" pitchFamily="34" charset="-122"/>
                <a:ea typeface="微软雅黑" pitchFamily="34" charset="-122"/>
              </a:defRPr>
            </a:lvl1pPr>
            <a:lvl2pPr>
              <a:defRPr>
                <a:solidFill>
                  <a:srgbClr val="404040"/>
                </a:solidFill>
                <a:latin typeface="微软雅黑" pitchFamily="34" charset="-122"/>
                <a:ea typeface="微软雅黑" pitchFamily="34" charset="-122"/>
              </a:defRPr>
            </a:lvl2pPr>
            <a:lvl3pPr>
              <a:defRPr>
                <a:solidFill>
                  <a:srgbClr val="404040"/>
                </a:solidFill>
                <a:latin typeface="微软雅黑" pitchFamily="34" charset="-122"/>
                <a:ea typeface="微软雅黑" pitchFamily="34" charset="-122"/>
              </a:defRPr>
            </a:lvl3pPr>
            <a:lvl4pPr>
              <a:defRPr>
                <a:solidFill>
                  <a:srgbClr val="404040"/>
                </a:solidFill>
                <a:latin typeface="微软雅黑" pitchFamily="34" charset="-122"/>
                <a:ea typeface="微软雅黑" pitchFamily="34" charset="-122"/>
              </a:defRPr>
            </a:lvl4pPr>
            <a:lvl5pPr>
              <a:defRPr>
                <a:solidFill>
                  <a:srgbClr val="404040"/>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13"/>
          <p:cNvSpPr>
            <a:spLocks noGrp="1" noChangeArrowheads="1"/>
          </p:cNvSpPr>
          <p:nvPr>
            <p:ph type="title"/>
          </p:nvPr>
        </p:nvSpPr>
        <p:spPr bwMode="auto">
          <a:xfrm>
            <a:off x="623557" y="-123422"/>
            <a:ext cx="10179583" cy="872269"/>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lvl1pPr>
              <a:tabLst>
                <a:tab pos="118495" algn="l"/>
              </a:tabLst>
              <a:defRPr sz="2667">
                <a:solidFill>
                  <a:srgbClr val="1B396E"/>
                </a:solidFill>
                <a:latin typeface="微软雅黑" pitchFamily="34" charset="-122"/>
                <a:ea typeface="微软雅黑" pitchFamily="34" charset="-122"/>
              </a:defRPr>
            </a:lvl1pPr>
          </a:lstStyle>
          <a:p>
            <a:pPr lvl="0"/>
            <a:r>
              <a:rPr lang="zh-CN" altLang="en-US" dirty="0" smtClean="0"/>
              <a:t>单击此处编辑母版标题样式</a:t>
            </a:r>
          </a:p>
        </p:txBody>
      </p:sp>
    </p:spTree>
    <p:extLst>
      <p:ext uri="{BB962C8B-B14F-4D97-AF65-F5344CB8AC3E}">
        <p14:creationId xmlns:p14="http://schemas.microsoft.com/office/powerpoint/2010/main" val="218713123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03.01">
    <p:bg>
      <p:bgPr>
        <a:solidFill>
          <a:schemeClr val="bg1"/>
        </a:solidFill>
        <a:effectLst/>
      </p:bgPr>
    </p:bg>
    <p:spTree>
      <p:nvGrpSpPr>
        <p:cNvPr id="1" name=""/>
        <p:cNvGrpSpPr/>
        <p:nvPr/>
      </p:nvGrpSpPr>
      <p:grpSpPr>
        <a:xfrm>
          <a:off x="0" y="0"/>
          <a:ext cx="0" cy="0"/>
          <a:chOff x="0" y="0"/>
          <a:chExt cx="0" cy="0"/>
        </a:xfrm>
      </p:grpSpPr>
      <p:sp>
        <p:nvSpPr>
          <p:cNvPr id="5" name="内容占位符 2"/>
          <p:cNvSpPr>
            <a:spLocks noGrp="1"/>
          </p:cNvSpPr>
          <p:nvPr>
            <p:ph idx="1"/>
          </p:nvPr>
        </p:nvSpPr>
        <p:spPr>
          <a:xfrm>
            <a:off x="613858" y="836907"/>
            <a:ext cx="10179583" cy="4675310"/>
          </a:xfrm>
          <a:prstGeom prst="rect">
            <a:avLst/>
          </a:prstGeom>
        </p:spPr>
        <p:txBody>
          <a:bodyPr/>
          <a:lstStyle>
            <a:lvl1pPr>
              <a:defRPr>
                <a:solidFill>
                  <a:srgbClr val="404040"/>
                </a:solidFill>
                <a:latin typeface="微软雅黑" pitchFamily="34" charset="-122"/>
                <a:ea typeface="微软雅黑" pitchFamily="34" charset="-122"/>
              </a:defRPr>
            </a:lvl1pPr>
            <a:lvl2pPr>
              <a:defRPr>
                <a:solidFill>
                  <a:srgbClr val="404040"/>
                </a:solidFill>
                <a:latin typeface="微软雅黑" pitchFamily="34" charset="-122"/>
                <a:ea typeface="微软雅黑" pitchFamily="34" charset="-122"/>
              </a:defRPr>
            </a:lvl2pPr>
            <a:lvl3pPr>
              <a:defRPr>
                <a:solidFill>
                  <a:srgbClr val="404040"/>
                </a:solidFill>
                <a:latin typeface="微软雅黑" pitchFamily="34" charset="-122"/>
                <a:ea typeface="微软雅黑" pitchFamily="34" charset="-122"/>
              </a:defRPr>
            </a:lvl3pPr>
            <a:lvl4pPr>
              <a:defRPr>
                <a:solidFill>
                  <a:srgbClr val="404040"/>
                </a:solidFill>
                <a:latin typeface="微软雅黑" pitchFamily="34" charset="-122"/>
                <a:ea typeface="微软雅黑" pitchFamily="34" charset="-122"/>
              </a:defRPr>
            </a:lvl4pPr>
            <a:lvl5pPr>
              <a:defRPr>
                <a:solidFill>
                  <a:srgbClr val="404040"/>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13"/>
          <p:cNvSpPr>
            <a:spLocks noGrp="1" noChangeArrowheads="1"/>
          </p:cNvSpPr>
          <p:nvPr>
            <p:ph type="title"/>
          </p:nvPr>
        </p:nvSpPr>
        <p:spPr bwMode="auto">
          <a:xfrm>
            <a:off x="623557" y="-123422"/>
            <a:ext cx="10179583" cy="872269"/>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lvl1pPr>
              <a:tabLst>
                <a:tab pos="118495" algn="l"/>
              </a:tabLst>
              <a:defRPr sz="2667">
                <a:solidFill>
                  <a:srgbClr val="1B396E"/>
                </a:solidFill>
                <a:latin typeface="微软雅黑" pitchFamily="34" charset="-122"/>
                <a:ea typeface="微软雅黑" pitchFamily="34" charset="-122"/>
              </a:defRPr>
            </a:lvl1pPr>
          </a:lstStyle>
          <a:p>
            <a:pPr lvl="0"/>
            <a:r>
              <a:rPr lang="zh-CN" altLang="en-US" dirty="0" smtClean="0"/>
              <a:t>单击此处编辑母版标题样式</a:t>
            </a:r>
          </a:p>
        </p:txBody>
      </p:sp>
    </p:spTree>
    <p:extLst>
      <p:ext uri="{BB962C8B-B14F-4D97-AF65-F5344CB8AC3E}">
        <p14:creationId xmlns:p14="http://schemas.microsoft.com/office/powerpoint/2010/main" val="2016212427"/>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03.01">
    <p:bg>
      <p:bgPr>
        <a:solidFill>
          <a:schemeClr val="bg1"/>
        </a:solidFill>
        <a:effectLst/>
      </p:bgPr>
    </p:bg>
    <p:spTree>
      <p:nvGrpSpPr>
        <p:cNvPr id="1" name=""/>
        <p:cNvGrpSpPr/>
        <p:nvPr/>
      </p:nvGrpSpPr>
      <p:grpSpPr>
        <a:xfrm>
          <a:off x="0" y="0"/>
          <a:ext cx="0" cy="0"/>
          <a:chOff x="0" y="0"/>
          <a:chExt cx="0" cy="0"/>
        </a:xfrm>
      </p:grpSpPr>
      <p:sp>
        <p:nvSpPr>
          <p:cNvPr id="5" name="内容占位符 2"/>
          <p:cNvSpPr>
            <a:spLocks noGrp="1"/>
          </p:cNvSpPr>
          <p:nvPr>
            <p:ph idx="1"/>
          </p:nvPr>
        </p:nvSpPr>
        <p:spPr>
          <a:xfrm>
            <a:off x="613858" y="836907"/>
            <a:ext cx="10179583" cy="4675310"/>
          </a:xfrm>
          <a:prstGeom prst="rect">
            <a:avLst/>
          </a:prstGeom>
        </p:spPr>
        <p:txBody>
          <a:bodyPr/>
          <a:lstStyle>
            <a:lvl1pPr>
              <a:defRPr>
                <a:solidFill>
                  <a:srgbClr val="404040"/>
                </a:solidFill>
                <a:latin typeface="微软雅黑" pitchFamily="34" charset="-122"/>
                <a:ea typeface="微软雅黑" pitchFamily="34" charset="-122"/>
              </a:defRPr>
            </a:lvl1pPr>
            <a:lvl2pPr>
              <a:defRPr>
                <a:solidFill>
                  <a:srgbClr val="404040"/>
                </a:solidFill>
                <a:latin typeface="微软雅黑" pitchFamily="34" charset="-122"/>
                <a:ea typeface="微软雅黑" pitchFamily="34" charset="-122"/>
              </a:defRPr>
            </a:lvl2pPr>
            <a:lvl3pPr>
              <a:defRPr>
                <a:solidFill>
                  <a:srgbClr val="404040"/>
                </a:solidFill>
                <a:latin typeface="微软雅黑" pitchFamily="34" charset="-122"/>
                <a:ea typeface="微软雅黑" pitchFamily="34" charset="-122"/>
              </a:defRPr>
            </a:lvl3pPr>
            <a:lvl4pPr>
              <a:defRPr>
                <a:solidFill>
                  <a:srgbClr val="404040"/>
                </a:solidFill>
                <a:latin typeface="微软雅黑" pitchFamily="34" charset="-122"/>
                <a:ea typeface="微软雅黑" pitchFamily="34" charset="-122"/>
              </a:defRPr>
            </a:lvl4pPr>
            <a:lvl5pPr>
              <a:defRPr>
                <a:solidFill>
                  <a:srgbClr val="404040"/>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13"/>
          <p:cNvSpPr>
            <a:spLocks noGrp="1" noChangeArrowheads="1"/>
          </p:cNvSpPr>
          <p:nvPr>
            <p:ph type="title"/>
          </p:nvPr>
        </p:nvSpPr>
        <p:spPr bwMode="auto">
          <a:xfrm>
            <a:off x="623557" y="-123422"/>
            <a:ext cx="10179583" cy="872269"/>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lvl1pPr>
              <a:tabLst>
                <a:tab pos="118495" algn="l"/>
              </a:tabLst>
              <a:defRPr sz="2667">
                <a:solidFill>
                  <a:srgbClr val="1B396E"/>
                </a:solidFill>
                <a:latin typeface="微软雅黑" pitchFamily="34" charset="-122"/>
                <a:ea typeface="微软雅黑" pitchFamily="34" charset="-122"/>
              </a:defRPr>
            </a:lvl1pPr>
          </a:lstStyle>
          <a:p>
            <a:pPr lvl="0"/>
            <a:r>
              <a:rPr lang="zh-CN" altLang="en-US" dirty="0" smtClean="0"/>
              <a:t>单击此处编辑母版标题样式</a:t>
            </a:r>
          </a:p>
        </p:txBody>
      </p:sp>
    </p:spTree>
    <p:extLst>
      <p:ext uri="{BB962C8B-B14F-4D97-AF65-F5344CB8AC3E}">
        <p14:creationId xmlns:p14="http://schemas.microsoft.com/office/powerpoint/2010/main" val="6625868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3.png"/><Relationship Id="rId5" Type="http://schemas.openxmlformats.org/officeDocument/2006/relationships/slideLayout" Target="../slideLayouts/slideLayout21.xml"/><Relationship Id="rId10" Type="http://schemas.openxmlformats.org/officeDocument/2006/relationships/theme" Target="../theme/theme10.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2.tiff"/><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theme" Target="../theme/theme13.xml"/><Relationship Id="rId1" Type="http://schemas.openxmlformats.org/officeDocument/2006/relationships/slideLayout" Target="../slideLayouts/slideLayout29.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30.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3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image" Target="../media/image16.pn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image" Target="../media/image15.jpe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16.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17.xml.rels><?xml version="1.0" encoding="UTF-8" standalone="yes"?>
<Relationships xmlns="http://schemas.openxmlformats.org/package/2006/relationships"><Relationship Id="rId8" Type="http://schemas.openxmlformats.org/officeDocument/2006/relationships/theme" Target="../theme/theme1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10" Type="http://schemas.openxmlformats.org/officeDocument/2006/relationships/image" Target="../media/image20.png"/><Relationship Id="rId4" Type="http://schemas.openxmlformats.org/officeDocument/2006/relationships/slideLayout" Target="../slideLayouts/slideLayout53.xml"/><Relationship Id="rId9" Type="http://schemas.openxmlformats.org/officeDocument/2006/relationships/image" Target="../media/image15.jpeg"/></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image" Target="../media/image21.jpg"/><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8.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19.xml.rels><?xml version="1.0" encoding="UTF-8" standalone="yes"?>
<Relationships xmlns="http://schemas.openxmlformats.org/package/2006/relationships"><Relationship Id="rId8" Type="http://schemas.openxmlformats.org/officeDocument/2006/relationships/theme" Target="../theme/theme1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4" Type="http://schemas.openxmlformats.org/officeDocument/2006/relationships/slideLayout" Target="../slideLayouts/slideLayout65.xml"/><Relationship Id="rId9" Type="http://schemas.openxmlformats.org/officeDocument/2006/relationships/image" Target="../media/image24.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5.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image" Target="../media/image12.tiff"/><Relationship Id="rId5" Type="http://schemas.openxmlformats.org/officeDocument/2006/relationships/slideLayout" Target="../slideLayouts/slideLayout73.xml"/><Relationship Id="rId10" Type="http://schemas.openxmlformats.org/officeDocument/2006/relationships/theme" Target="../theme/theme20.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80.xml"/><Relationship Id="rId7" Type="http://schemas.openxmlformats.org/officeDocument/2006/relationships/image" Target="../media/image12.tiff"/><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theme" Target="../theme/theme21.xml"/><Relationship Id="rId5" Type="http://schemas.openxmlformats.org/officeDocument/2006/relationships/slideLayout" Target="../slideLayouts/slideLayout82.xml"/><Relationship Id="rId4" Type="http://schemas.openxmlformats.org/officeDocument/2006/relationships/slideLayout" Target="../slideLayouts/slideLayout8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image" Target="../media/image12.tiff"/><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theme" Target="../theme/theme22.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23.xml"/><Relationship Id="rId1" Type="http://schemas.openxmlformats.org/officeDocument/2006/relationships/slideLayout" Target="../slideLayouts/slideLayout9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heme" Target="../theme/theme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27.xml"/><Relationship Id="rId1" Type="http://schemas.openxmlformats.org/officeDocument/2006/relationships/slideLayout" Target="../slideLayouts/slideLayout94.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28.xml"/><Relationship Id="rId1" Type="http://schemas.openxmlformats.org/officeDocument/2006/relationships/slideLayout" Target="../slideLayouts/slideLayout9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8.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pic>
        <p:nvPicPr>
          <p:cNvPr id="9" name="图片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21887" y="6304117"/>
            <a:ext cx="2578095" cy="381516"/>
          </a:xfrm>
          <a:prstGeom prst="rect">
            <a:avLst/>
          </a:prstGeom>
        </p:spPr>
      </p:pic>
      <p:pic>
        <p:nvPicPr>
          <p:cNvPr id="10" name="图片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058027" y="6432656"/>
            <a:ext cx="1808790" cy="252977"/>
          </a:xfrm>
          <a:prstGeom prst="rect">
            <a:avLst/>
          </a:prstGeom>
        </p:spPr>
      </p:pic>
      <p:pic>
        <p:nvPicPr>
          <p:cNvPr id="7" name="图片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42670" y="477466"/>
            <a:ext cx="621065" cy="636719"/>
          </a:xfrm>
          <a:prstGeom prst="rect">
            <a:avLst/>
          </a:prstGeom>
        </p:spPr>
      </p:pic>
    </p:spTree>
    <p:extLst>
      <p:ext uri="{BB962C8B-B14F-4D97-AF65-F5344CB8AC3E}">
        <p14:creationId xmlns:p14="http://schemas.microsoft.com/office/powerpoint/2010/main" val="3912550071"/>
      </p:ext>
    </p:extLst>
  </p:cSld>
  <p:clrMap bg1="lt1" tx1="dk1" bg2="lt2" tx2="dk2" accent1="accent1" accent2="accent2" accent3="accent3" accent4="accent4" accent5="accent5" accent6="accent6" hlink="hlink" folHlink="folHlink"/>
  <p:sldLayoutIdLst>
    <p:sldLayoutId id="2147483653" r:id="rId1"/>
    <p:sldLayoutId id="2147483736" r:id="rId2"/>
    <p:sldLayoutId id="2147483737" r:id="rId3"/>
    <p:sldLayoutId id="2147483738" r:id="rId4"/>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09576" y="468784"/>
            <a:ext cx="11376025" cy="1042516"/>
          </a:xfrm>
          <a:prstGeom prst="rect">
            <a:avLst/>
          </a:prstGeom>
        </p:spPr>
        <p:txBody>
          <a:bodyPr vert="horz" lIns="91440" tIns="45720" rIns="91440" bIns="45720" rtlCol="0" anchor="ctr">
            <a:normAutofit/>
          </a:bodyPr>
          <a:lstStyle/>
          <a:p>
            <a:r>
              <a:rPr lang="zh-CN" altLang="en-US" dirty="0" smtClean="0"/>
              <a:t>微软雅黑 左对齐 一行</a:t>
            </a:r>
            <a:endParaRPr lang="zh-CN" altLang="en-US" dirty="0"/>
          </a:p>
        </p:txBody>
      </p:sp>
      <p:sp>
        <p:nvSpPr>
          <p:cNvPr id="3" name="文本占位符 2"/>
          <p:cNvSpPr>
            <a:spLocks noGrp="1"/>
          </p:cNvSpPr>
          <p:nvPr>
            <p:ph type="body" idx="1"/>
          </p:nvPr>
        </p:nvSpPr>
        <p:spPr>
          <a:xfrm>
            <a:off x="609601" y="1600200"/>
            <a:ext cx="10975975" cy="452755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ChangeArrowheads="1"/>
          </p:cNvSpPr>
          <p:nvPr userDrawn="1"/>
        </p:nvSpPr>
        <p:spPr bwMode="auto">
          <a:xfrm>
            <a:off x="2153124" y="6526139"/>
            <a:ext cx="272055" cy="195943"/>
          </a:xfrm>
          <a:prstGeom prst="rect">
            <a:avLst/>
          </a:prstGeom>
          <a:noFill/>
          <a:ln w="9525">
            <a:noFill/>
            <a:miter lim="800000"/>
            <a:headEnd/>
            <a:tailEnd/>
          </a:ln>
        </p:spPr>
        <p:txBody>
          <a:bodyPr lIns="0" tIns="0" rIns="0" bIns="0"/>
          <a:lstStyle/>
          <a:p>
            <a:pPr defTabSz="1219322" eaLnBrk="0" hangingPunct="0">
              <a:lnSpc>
                <a:spcPct val="85000"/>
              </a:lnSpc>
              <a:defRPr/>
            </a:pPr>
            <a:fld id="{F350CB96-EF0E-44F1-90D2-2D2DCEB1810F}" type="slidenum">
              <a:rPr lang="de-DE" altLang="zh-CN" sz="900">
                <a:solidFill>
                  <a:prstClr val="white">
                    <a:lumMod val="65000"/>
                  </a:prstClr>
                </a:solidFill>
              </a:rPr>
              <a:pPr defTabSz="1219322" eaLnBrk="0" hangingPunct="0">
                <a:lnSpc>
                  <a:spcPct val="85000"/>
                </a:lnSpc>
                <a:defRPr/>
              </a:pPr>
              <a:t>‹#›</a:t>
            </a:fld>
            <a:endParaRPr lang="en-GB" altLang="zh-CN" sz="900" dirty="0">
              <a:solidFill>
                <a:prstClr val="white">
                  <a:lumMod val="65000"/>
                </a:prstClr>
              </a:solidFill>
            </a:endParaRPr>
          </a:p>
        </p:txBody>
      </p:sp>
      <p:pic>
        <p:nvPicPr>
          <p:cNvPr id="4" name="图片 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64939" y="6440417"/>
            <a:ext cx="1808790" cy="252977"/>
          </a:xfrm>
          <a:prstGeom prst="rect">
            <a:avLst/>
          </a:prstGeom>
        </p:spPr>
      </p:pic>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562083" y="6372946"/>
            <a:ext cx="1224136" cy="369216"/>
          </a:xfrm>
          <a:prstGeom prst="rect">
            <a:avLst/>
          </a:prstGeom>
        </p:spPr>
      </p:pic>
    </p:spTree>
    <p:extLst>
      <p:ext uri="{BB962C8B-B14F-4D97-AF65-F5344CB8AC3E}">
        <p14:creationId xmlns:p14="http://schemas.microsoft.com/office/powerpoint/2010/main" val="34523762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Lst>
  <p:timing>
    <p:tnLst>
      <p:par>
        <p:cTn id="1" dur="indefinite" restart="never" nodeType="tmRoot"/>
      </p:par>
    </p:tnLst>
  </p:timing>
  <p:txStyles>
    <p:titleStyle>
      <a:lvl1pPr algn="l" defTabSz="914309" rtl="0" eaLnBrk="1" latinLnBrk="0" hangingPunct="1">
        <a:spcBef>
          <a:spcPct val="0"/>
        </a:spcBef>
        <a:buNone/>
        <a:defRPr sz="3200" kern="1200" baseline="0">
          <a:solidFill>
            <a:schemeClr val="tx1"/>
          </a:solidFill>
          <a:latin typeface="微软雅黑" pitchFamily="34" charset="-122"/>
          <a:ea typeface="微软雅黑" pitchFamily="34" charset="-122"/>
          <a:cs typeface="+mj-cs"/>
        </a:defRPr>
      </a:lvl1pPr>
    </p:titleStyle>
    <p:bodyStyle>
      <a:lvl1pPr marL="342866" indent="-342866" algn="l" defTabSz="914309"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876" indent="-285721" algn="l" defTabSz="914309" rtl="0" eaLnBrk="1" latinLnBrk="0" hangingPunct="1">
        <a:spcBef>
          <a:spcPct val="20000"/>
        </a:spcBef>
        <a:buFont typeface="Arial" pitchFamily="34" charset="0"/>
        <a:buChar char="–"/>
        <a:defRPr sz="2399" kern="1200">
          <a:solidFill>
            <a:srgbClr val="595959"/>
          </a:solidFill>
          <a:latin typeface="微软雅黑" pitchFamily="34" charset="-122"/>
          <a:ea typeface="微软雅黑" pitchFamily="34" charset="-122"/>
          <a:cs typeface="+mn-cs"/>
        </a:defRPr>
      </a:lvl2pPr>
      <a:lvl3pPr marL="1142886" indent="-228577" algn="l" defTabSz="914309" rtl="0" eaLnBrk="1" latinLnBrk="0" hangingPunct="1">
        <a:spcBef>
          <a:spcPct val="20000"/>
        </a:spcBef>
        <a:buFont typeface="Arial" pitchFamily="34" charset="0"/>
        <a:buChar char="•"/>
        <a:defRPr sz="1999" kern="1200">
          <a:solidFill>
            <a:srgbClr val="595959"/>
          </a:solidFill>
          <a:latin typeface="微软雅黑" pitchFamily="34" charset="-122"/>
          <a:ea typeface="微软雅黑" pitchFamily="34" charset="-122"/>
          <a:cs typeface="+mn-cs"/>
        </a:defRPr>
      </a:lvl3pPr>
      <a:lvl4pPr marL="1600040" indent="-228577" algn="l" defTabSz="914309" rtl="0" eaLnBrk="1" latinLnBrk="0" hangingPunct="1">
        <a:spcBef>
          <a:spcPct val="20000"/>
        </a:spcBef>
        <a:buFont typeface="Arial" pitchFamily="34" charset="0"/>
        <a:buChar char="–"/>
        <a:defRPr sz="1799" kern="1200">
          <a:solidFill>
            <a:srgbClr val="595959"/>
          </a:solidFill>
          <a:latin typeface="微软雅黑" pitchFamily="34" charset="-122"/>
          <a:ea typeface="微软雅黑" pitchFamily="34" charset="-122"/>
          <a:cs typeface="+mn-cs"/>
        </a:defRPr>
      </a:lvl4pPr>
      <a:lvl5pPr marL="2057194" indent="-228577" algn="l" defTabSz="914309"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349" indent="-228577" algn="l" defTabSz="91430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1502" indent="-228577" algn="l" defTabSz="91430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8657" indent="-228577" algn="l" defTabSz="91430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811" indent="-228577" algn="l" defTabSz="91430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zh-CN"/>
      </a:defPPr>
      <a:lvl1pPr marL="0" algn="l" defTabSz="914309" rtl="0" eaLnBrk="1" latinLnBrk="0" hangingPunct="1">
        <a:defRPr sz="1799" kern="1200">
          <a:solidFill>
            <a:schemeClr val="tx1"/>
          </a:solidFill>
          <a:latin typeface="+mn-lt"/>
          <a:ea typeface="+mn-ea"/>
          <a:cs typeface="+mn-cs"/>
        </a:defRPr>
      </a:lvl1pPr>
      <a:lvl2pPr marL="457154" algn="l" defTabSz="914309" rtl="0" eaLnBrk="1" latinLnBrk="0" hangingPunct="1">
        <a:defRPr sz="1799" kern="1200">
          <a:solidFill>
            <a:schemeClr val="tx1"/>
          </a:solidFill>
          <a:latin typeface="+mn-lt"/>
          <a:ea typeface="+mn-ea"/>
          <a:cs typeface="+mn-cs"/>
        </a:defRPr>
      </a:lvl2pPr>
      <a:lvl3pPr marL="914309" algn="l" defTabSz="914309" rtl="0" eaLnBrk="1" latinLnBrk="0" hangingPunct="1">
        <a:defRPr sz="1799" kern="1200">
          <a:solidFill>
            <a:schemeClr val="tx1"/>
          </a:solidFill>
          <a:latin typeface="+mn-lt"/>
          <a:ea typeface="+mn-ea"/>
          <a:cs typeface="+mn-cs"/>
        </a:defRPr>
      </a:lvl3pPr>
      <a:lvl4pPr marL="1371463" algn="l" defTabSz="914309" rtl="0" eaLnBrk="1" latinLnBrk="0" hangingPunct="1">
        <a:defRPr sz="1799" kern="1200">
          <a:solidFill>
            <a:schemeClr val="tx1"/>
          </a:solidFill>
          <a:latin typeface="+mn-lt"/>
          <a:ea typeface="+mn-ea"/>
          <a:cs typeface="+mn-cs"/>
        </a:defRPr>
      </a:lvl4pPr>
      <a:lvl5pPr marL="1828617" algn="l" defTabSz="914309" rtl="0" eaLnBrk="1" latinLnBrk="0" hangingPunct="1">
        <a:defRPr sz="1799" kern="1200">
          <a:solidFill>
            <a:schemeClr val="tx1"/>
          </a:solidFill>
          <a:latin typeface="+mn-lt"/>
          <a:ea typeface="+mn-ea"/>
          <a:cs typeface="+mn-cs"/>
        </a:defRPr>
      </a:lvl5pPr>
      <a:lvl6pPr marL="2285771" algn="l" defTabSz="914309" rtl="0" eaLnBrk="1" latinLnBrk="0" hangingPunct="1">
        <a:defRPr sz="1799" kern="1200">
          <a:solidFill>
            <a:schemeClr val="tx1"/>
          </a:solidFill>
          <a:latin typeface="+mn-lt"/>
          <a:ea typeface="+mn-ea"/>
          <a:cs typeface="+mn-cs"/>
        </a:defRPr>
      </a:lvl6pPr>
      <a:lvl7pPr marL="2742925" algn="l" defTabSz="914309" rtl="0" eaLnBrk="1" latinLnBrk="0" hangingPunct="1">
        <a:defRPr sz="1799" kern="1200">
          <a:solidFill>
            <a:schemeClr val="tx1"/>
          </a:solidFill>
          <a:latin typeface="+mn-lt"/>
          <a:ea typeface="+mn-ea"/>
          <a:cs typeface="+mn-cs"/>
        </a:defRPr>
      </a:lvl7pPr>
      <a:lvl8pPr marL="3200080" algn="l" defTabSz="914309" rtl="0" eaLnBrk="1" latinLnBrk="0" hangingPunct="1">
        <a:defRPr sz="1799" kern="1200">
          <a:solidFill>
            <a:schemeClr val="tx1"/>
          </a:solidFill>
          <a:latin typeface="+mn-lt"/>
          <a:ea typeface="+mn-ea"/>
          <a:cs typeface="+mn-cs"/>
        </a:defRPr>
      </a:lvl8pPr>
      <a:lvl9pPr marL="3657234" algn="l" defTabSz="914309" rtl="0" eaLnBrk="1" latinLnBrk="0" hangingPunct="1">
        <a:defRPr sz="1799"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130477"/>
      </p:ext>
    </p:extLst>
  </p:cSld>
  <p:clrMap bg1="lt1" tx1="dk1" bg2="lt2" tx2="dk2" accent1="accent1" accent2="accent2" accent3="accent3" accent4="accent4" accent5="accent5" accent6="accent6" hlink="hlink" folHlink="folHlink"/>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325" y="6358411"/>
            <a:ext cx="1463276" cy="230885"/>
          </a:xfrm>
          <a:prstGeom prst="rect">
            <a:avLst/>
          </a:prstGeom>
          <a:noFill/>
        </p:spPr>
        <p:txBody>
          <a:bodyPr wrap="square" rtlCol="0">
            <a:spAutoFit/>
          </a:bodyPr>
          <a:lstStyle/>
          <a:p>
            <a:pPr defTabSz="914387"/>
            <a:r>
              <a:rPr lang="en-US" sz="9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036" y="6404289"/>
            <a:ext cx="499664" cy="138531"/>
          </a:xfrm>
          <a:prstGeom prst="rect">
            <a:avLst/>
          </a:prstGeom>
          <a:noFill/>
        </p:spPr>
        <p:txBody>
          <a:bodyPr wrap="square" lIns="0" tIns="0" rIns="0" bIns="0" rtlCol="0">
            <a:spAutoFit/>
          </a:bodyPr>
          <a:lstStyle/>
          <a:p>
            <a:pPr defTabSz="890760">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760">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88871" y="2625998"/>
            <a:ext cx="1963067" cy="4234495"/>
            <a:chOff x="5343885" y="-48857"/>
            <a:chExt cx="3263586" cy="7037279"/>
          </a:xfrm>
        </p:grpSpPr>
        <p:sp>
          <p:nvSpPr>
            <p:cNvPr id="89"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185C</a:t>
              </a:r>
            </a:p>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186C</a:t>
              </a:r>
            </a:p>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121"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124"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p>
            <a:p>
              <a:pPr algn="ctr" defTabSz="914387">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94848" y="6324880"/>
            <a:ext cx="1270635" cy="275088"/>
          </a:xfrm>
          <a:prstGeom prst="rect">
            <a:avLst/>
          </a:prstGeom>
        </p:spPr>
      </p:pic>
    </p:spTree>
    <p:extLst>
      <p:ext uri="{BB962C8B-B14F-4D97-AF65-F5344CB8AC3E}">
        <p14:creationId xmlns:p14="http://schemas.microsoft.com/office/powerpoint/2010/main" val="3029584467"/>
      </p:ext>
    </p:extLst>
  </p:cSld>
  <p:clrMap bg1="lt1" tx1="dk1" bg2="lt2" tx2="dk2" accent1="accent1" accent2="accent2" accent3="accent3" accent4="accent4" accent5="accent5" accent6="accent6" hlink="hlink" folHlink="folHlink"/>
  <p:sldLayoutIdLst>
    <p:sldLayoutId id="2147483775" r:id="rId1"/>
    <p:sldLayoutId id="2147483777" r:id="rId2"/>
    <p:sldLayoutId id="2147483806" r:id="rId3"/>
  </p:sldLayoutIdLst>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8888" y="1468210"/>
            <a:ext cx="3983713" cy="2816732"/>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8318" y="2795607"/>
            <a:ext cx="3224749" cy="203043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dirty="0">
                <a:solidFill>
                  <a:srgbClr val="1D1D1B"/>
                </a:solidFill>
                <a:latin typeface="Arial" panose="020B0604020202020204"/>
              </a:rPr>
              <a:t>Copyright©2018 Huawei Technologies Co., Ltd.</a:t>
            </a:r>
            <a:br>
              <a:rPr kumimoji="1" lang="en-US" altLang="zh-CN" sz="850" b="1" dirty="0">
                <a:solidFill>
                  <a:srgbClr val="1D1D1B"/>
                </a:solidFill>
                <a:latin typeface="Arial" panose="020B0604020202020204"/>
              </a:rPr>
            </a:br>
            <a:r>
              <a:rPr kumimoji="1" lang="en-US" altLang="zh-CN" sz="850" b="1" dirty="0">
                <a:solidFill>
                  <a:srgbClr val="1D1D1B"/>
                </a:solidFill>
                <a:latin typeface="Arial" panose="020B0604020202020204"/>
              </a:rPr>
              <a:t>All Rights Reserved.</a:t>
            </a:r>
            <a:r>
              <a:rPr kumimoji="1" lang="en-US" altLang="zh-CN" sz="779" dirty="0">
                <a:solidFill>
                  <a:srgbClr val="1D1D1B"/>
                </a:solidFill>
                <a:latin typeface="Arial" panose="020B0604020202020204"/>
              </a:rPr>
              <a:t/>
            </a:r>
            <a:br>
              <a:rPr kumimoji="1" lang="en-US" altLang="zh-CN" sz="779" dirty="0">
                <a:solidFill>
                  <a:srgbClr val="1D1D1B"/>
                </a:solidFill>
                <a:latin typeface="Arial" panose="020B0604020202020204"/>
              </a:rPr>
            </a:br>
            <a:r>
              <a:rPr kumimoji="1" lang="en-US" altLang="zh-CN" sz="779" dirty="0">
                <a:solidFill>
                  <a:srgbClr val="1D1D1B"/>
                </a:solidFill>
                <a:latin typeface="Arial" panose="020B0604020202020204"/>
              </a:rPr>
              <a:t/>
            </a:r>
            <a:br>
              <a:rPr kumimoji="1" lang="en-US" altLang="zh-CN" sz="779" dirty="0">
                <a:solidFill>
                  <a:srgbClr val="1D1D1B"/>
                </a:solidFill>
                <a:latin typeface="Arial" panose="020B0604020202020204"/>
              </a:rPr>
            </a:br>
            <a:r>
              <a:rPr kumimoji="1" lang="en-US" altLang="zh-CN" sz="850" dirty="0">
                <a:solidFill>
                  <a:srgbClr val="1D1D1B"/>
                </a:solidFill>
                <a:latin typeface="Arial" panose="020B0604020202020204"/>
                <a:cs typeface="Arial" panose="020B0604020202020204" pitchFamily="34" charset="0"/>
              </a:rPr>
              <a:t>The information in this document may contain predictive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statements including, without limitation, statements regarding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the future financial and operating results, future product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portfolio, new technology, etc. There are a number of factors that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could cause actual results and developments to differ materially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from those expressed or implied in the predictive statements.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Therefore, such information is provided for reference purpose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only and constitutes neither an offer nor an acceptance. Huawei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Arial" panose="020B0604020202020204"/>
            </a:endParaRPr>
          </a:p>
        </p:txBody>
      </p:sp>
      <p:sp>
        <p:nvSpPr>
          <p:cNvPr id="6" name="Subtitle 6">
            <a:extLst>
              <a:ext uri="{FF2B5EF4-FFF2-40B4-BE49-F238E27FC236}">
                <a16:creationId xmlns="" xmlns:a16="http://schemas.microsoft.com/office/drawing/2014/main" id="{12B8F806-ABD5-064C-8793-5E22C72554FD}"/>
              </a:ext>
            </a:extLst>
          </p:cNvPr>
          <p:cNvSpPr txBox="1">
            <a:spLocks/>
          </p:cNvSpPr>
          <p:nvPr userDrawn="1"/>
        </p:nvSpPr>
        <p:spPr>
          <a:xfrm>
            <a:off x="7986237" y="1632227"/>
            <a:ext cx="3477248" cy="491228"/>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299" dirty="0">
                <a:solidFill>
                  <a:srgbClr val="1D1D1B"/>
                </a:solidFill>
                <a:latin typeface="Microsoft YaHei" charset="-122"/>
                <a:ea typeface="Microsoft YaHei" charset="-122"/>
                <a:cs typeface="Microsoft YaHei" charset="-122"/>
              </a:rPr>
              <a:t>把数字世界带入每个人、每个家庭、</a:t>
            </a:r>
            <a:r>
              <a:rPr kumimoji="1" lang="en-US" altLang="zh-CN" sz="1299" dirty="0">
                <a:solidFill>
                  <a:srgbClr val="1D1D1B"/>
                </a:solidFill>
                <a:latin typeface="Microsoft YaHei" charset="-122"/>
                <a:ea typeface="Microsoft YaHei" charset="-122"/>
                <a:cs typeface="Microsoft YaHei" charset="-122"/>
              </a:rPr>
              <a:t/>
            </a:r>
            <a:br>
              <a:rPr kumimoji="1" lang="en-US" altLang="zh-CN" sz="1299" dirty="0">
                <a:solidFill>
                  <a:srgbClr val="1D1D1B"/>
                </a:solidFill>
                <a:latin typeface="Microsoft YaHei" charset="-122"/>
                <a:ea typeface="Microsoft YaHei" charset="-122"/>
                <a:cs typeface="Microsoft YaHei" charset="-122"/>
              </a:rPr>
            </a:br>
            <a:r>
              <a:rPr kumimoji="1" lang="zh-CN" altLang="en-US" sz="1299" dirty="0">
                <a:solidFill>
                  <a:srgbClr val="1D1D1B"/>
                </a:solidFill>
                <a:latin typeface="Microsoft YaHei" charset="-122"/>
                <a:ea typeface="Microsoft YaHei" charset="-122"/>
                <a:cs typeface="Microsoft YaHei" charset="-122"/>
              </a:rPr>
              <a:t>每个组织，构建万物互联的智能世界。</a:t>
            </a:r>
          </a:p>
        </p:txBody>
      </p:sp>
      <p:sp>
        <p:nvSpPr>
          <p:cNvPr id="7" name="Subtitle 6">
            <a:extLst>
              <a:ext uri="{FF2B5EF4-FFF2-40B4-BE49-F238E27FC236}">
                <a16:creationId xmlns="" xmlns:a16="http://schemas.microsoft.com/office/drawing/2014/main" id="{F1235B6F-D691-2C40-93D4-EC5427ADDFB0}"/>
              </a:ext>
            </a:extLst>
          </p:cNvPr>
          <p:cNvSpPr txBox="1">
            <a:spLocks/>
          </p:cNvSpPr>
          <p:nvPr userDrawn="1"/>
        </p:nvSpPr>
        <p:spPr>
          <a:xfrm>
            <a:off x="7976634" y="2106612"/>
            <a:ext cx="3481379" cy="582943"/>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3"/>
              </a:lnSpc>
            </a:pPr>
            <a:r>
              <a:rPr kumimoji="1" lang="en-US" altLang="zh-CN" sz="1200" dirty="0">
                <a:solidFill>
                  <a:srgbClr val="1D1D1B"/>
                </a:solidFill>
                <a:latin typeface="Arial" panose="020B0604020202020204"/>
                <a:cs typeface="Arial" panose="020B0604020202020204" pitchFamily="34" charset="0"/>
              </a:rPr>
              <a:t>Bring digital to every person, home and </a:t>
            </a:r>
            <a:br>
              <a:rPr kumimoji="1" lang="en-US" altLang="zh-CN" sz="1200" dirty="0">
                <a:solidFill>
                  <a:srgbClr val="1D1D1B"/>
                </a:solidFill>
                <a:latin typeface="Arial" panose="020B0604020202020204"/>
                <a:cs typeface="Arial" panose="020B0604020202020204" pitchFamily="34" charset="0"/>
              </a:rPr>
            </a:br>
            <a:r>
              <a:rPr kumimoji="1" lang="en-US" altLang="zh-CN" sz="1200" dirty="0">
                <a:solidFill>
                  <a:srgbClr val="1D1D1B"/>
                </a:solidFill>
                <a:latin typeface="Arial" panose="020B0604020202020204"/>
                <a:cs typeface="Arial" panose="020B0604020202020204" pitchFamily="34" charset="0"/>
              </a:rPr>
              <a:t>organization for a fully connected, </a:t>
            </a:r>
            <a:br>
              <a:rPr kumimoji="1" lang="en-US" altLang="zh-CN" sz="1200" dirty="0">
                <a:solidFill>
                  <a:srgbClr val="1D1D1B"/>
                </a:solidFill>
                <a:latin typeface="Arial" panose="020B0604020202020204"/>
                <a:cs typeface="Arial" panose="020B0604020202020204" pitchFamily="34" charset="0"/>
              </a:rPr>
            </a:br>
            <a:r>
              <a:rPr kumimoji="1" lang="en-US" altLang="zh-CN" sz="1200" dirty="0">
                <a:solidFill>
                  <a:srgbClr val="1D1D1B"/>
                </a:solidFill>
                <a:latin typeface="Arial" panose="020B0604020202020204"/>
                <a:cs typeface="Arial" panose="020B0604020202020204" pitchFamily="34" charset="0"/>
              </a:rPr>
              <a:t>intelligent world.</a:t>
            </a:r>
            <a:endParaRPr kumimoji="1" lang="zh-CN" altLang="en-US" sz="1200" dirty="0">
              <a:solidFill>
                <a:srgbClr val="1D1D1B"/>
              </a:solidFill>
              <a:latin typeface="Arial" panose="020B0604020202020204"/>
              <a:ea typeface="Microsoft YaHei" charset="-122"/>
              <a:cs typeface="Microsoft YaHei" charset="-122"/>
            </a:endParaRPr>
          </a:p>
        </p:txBody>
      </p:sp>
      <p:pic>
        <p:nvPicPr>
          <p:cNvPr id="8" name="Picture 7">
            <a:extLst>
              <a:ext uri="{FF2B5EF4-FFF2-40B4-BE49-F238E27FC236}">
                <a16:creationId xmlns="" xmlns:a16="http://schemas.microsoft.com/office/drawing/2014/main"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2638" y="5238779"/>
            <a:ext cx="1875356" cy="406008"/>
          </a:xfrm>
          <a:prstGeom prst="rect">
            <a:avLst/>
          </a:prstGeom>
        </p:spPr>
      </p:pic>
    </p:spTree>
    <p:extLst>
      <p:ext uri="{BB962C8B-B14F-4D97-AF65-F5344CB8AC3E}">
        <p14:creationId xmlns:p14="http://schemas.microsoft.com/office/powerpoint/2010/main" val="3394715811"/>
      </p:ext>
    </p:extLst>
  </p:cSld>
  <p:clrMap bg1="lt1" tx1="dk1" bg2="lt2" tx2="dk2" accent1="accent1" accent2="accent2" accent3="accent3" accent4="accent4" accent5="accent5" accent6="accent6" hlink="hlink" folHlink="folHlink"/>
  <p:sldLayoutIdLst>
    <p:sldLayoutId id="2147483792" r:id="rId1"/>
  </p:sldLayoutIdLst>
  <p:hf hdr="0" ftr="0" dt="0"/>
  <p:txStyles>
    <p:titleStyle>
      <a:lvl1pPr algn="l" defTabSz="1187560" rtl="0" eaLnBrk="1" latinLnBrk="0" hangingPunct="1">
        <a:lnSpc>
          <a:spcPct val="90000"/>
        </a:lnSpc>
        <a:spcBef>
          <a:spcPct val="0"/>
        </a:spcBef>
        <a:buNone/>
        <a:defRPr sz="4999"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560"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781" indent="0" algn="l" defTabSz="1187560"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560" indent="0" algn="l" defTabSz="1187560"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342" indent="0" algn="l" defTabSz="1187560"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5123" indent="0" algn="l" defTabSz="1187560"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793" indent="-296890" algn="l" defTabSz="1187560"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9574" indent="-296890" algn="l" defTabSz="1187560"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3353" indent="-296890" algn="l" defTabSz="1187560"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7134" indent="-296890" algn="l" defTabSz="1187560"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560" rtl="0" eaLnBrk="1" latinLnBrk="0" hangingPunct="1">
        <a:defRPr sz="2337" kern="1200">
          <a:solidFill>
            <a:schemeClr val="tx1"/>
          </a:solidFill>
          <a:latin typeface="+mn-lt"/>
          <a:ea typeface="+mn-ea"/>
          <a:cs typeface="+mn-cs"/>
        </a:defRPr>
      </a:lvl1pPr>
      <a:lvl2pPr marL="593781" algn="l" defTabSz="1187560" rtl="0" eaLnBrk="1" latinLnBrk="0" hangingPunct="1">
        <a:defRPr sz="2337" kern="1200">
          <a:solidFill>
            <a:schemeClr val="tx1"/>
          </a:solidFill>
          <a:latin typeface="+mn-lt"/>
          <a:ea typeface="+mn-ea"/>
          <a:cs typeface="+mn-cs"/>
        </a:defRPr>
      </a:lvl2pPr>
      <a:lvl3pPr marL="1187560" algn="l" defTabSz="1187560" rtl="0" eaLnBrk="1" latinLnBrk="0" hangingPunct="1">
        <a:defRPr sz="2337" kern="1200">
          <a:solidFill>
            <a:schemeClr val="tx1"/>
          </a:solidFill>
          <a:latin typeface="+mn-lt"/>
          <a:ea typeface="+mn-ea"/>
          <a:cs typeface="+mn-cs"/>
        </a:defRPr>
      </a:lvl3pPr>
      <a:lvl4pPr marL="1781342" algn="l" defTabSz="1187560" rtl="0" eaLnBrk="1" latinLnBrk="0" hangingPunct="1">
        <a:defRPr sz="2337" kern="1200">
          <a:solidFill>
            <a:schemeClr val="tx1"/>
          </a:solidFill>
          <a:latin typeface="+mn-lt"/>
          <a:ea typeface="+mn-ea"/>
          <a:cs typeface="+mn-cs"/>
        </a:defRPr>
      </a:lvl4pPr>
      <a:lvl5pPr marL="2375123" algn="l" defTabSz="1187560" rtl="0" eaLnBrk="1" latinLnBrk="0" hangingPunct="1">
        <a:defRPr sz="2337" kern="1200">
          <a:solidFill>
            <a:schemeClr val="tx1"/>
          </a:solidFill>
          <a:latin typeface="+mn-lt"/>
          <a:ea typeface="+mn-ea"/>
          <a:cs typeface="+mn-cs"/>
        </a:defRPr>
      </a:lvl5pPr>
      <a:lvl6pPr marL="2968903" algn="l" defTabSz="1187560" rtl="0" eaLnBrk="1" latinLnBrk="0" hangingPunct="1">
        <a:defRPr sz="2337" kern="1200">
          <a:solidFill>
            <a:schemeClr val="tx1"/>
          </a:solidFill>
          <a:latin typeface="+mn-lt"/>
          <a:ea typeface="+mn-ea"/>
          <a:cs typeface="+mn-cs"/>
        </a:defRPr>
      </a:lvl6pPr>
      <a:lvl7pPr marL="3562683" algn="l" defTabSz="1187560" rtl="0" eaLnBrk="1" latinLnBrk="0" hangingPunct="1">
        <a:defRPr sz="2337" kern="1200">
          <a:solidFill>
            <a:schemeClr val="tx1"/>
          </a:solidFill>
          <a:latin typeface="+mn-lt"/>
          <a:ea typeface="+mn-ea"/>
          <a:cs typeface="+mn-cs"/>
        </a:defRPr>
      </a:lvl7pPr>
      <a:lvl8pPr marL="4156465" algn="l" defTabSz="1187560" rtl="0" eaLnBrk="1" latinLnBrk="0" hangingPunct="1">
        <a:defRPr sz="2337" kern="1200">
          <a:solidFill>
            <a:schemeClr val="tx1"/>
          </a:solidFill>
          <a:latin typeface="+mn-lt"/>
          <a:ea typeface="+mn-ea"/>
          <a:cs typeface="+mn-cs"/>
        </a:defRPr>
      </a:lvl8pPr>
      <a:lvl9pPr marL="4750245" algn="l" defTabSz="1187560"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16">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6186289"/>
      </p:ext>
    </p:extLst>
  </p:cSld>
  <p:clrMap bg1="lt1" tx1="dk1" bg2="lt2" tx2="dk2" accent1="accent1" accent2="accent2" accent3="accent3" accent4="accent4" accent5="accent5" accent6="accent6" hlink="hlink" folHlink="folHlink"/>
  <p:sldLayoutIdLst>
    <p:sldLayoutId id="2147483794" r:id="rId1"/>
  </p:sldLayoutIdLst>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155522"/>
      </p:ext>
    </p:extLst>
  </p:cSld>
  <p:clrMap bg1="lt1" tx1="dk1" bg2="lt2" tx2="dk2" accent1="accent1" accent2="accent2" accent3="accent3" accent4="accent4" accent5="accent5" accent6="accent6" hlink="hlink" folHlink="folHlink"/>
  <p:sldLayoutIdLst>
    <p:sldLayoutId id="2147483797" r:id="rId1"/>
  </p:sldLayoutIdLst>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325" y="6358413"/>
            <a:ext cx="1463277" cy="246093"/>
          </a:xfrm>
          <a:prstGeom prst="rect">
            <a:avLst/>
          </a:prstGeom>
          <a:noFill/>
        </p:spPr>
        <p:txBody>
          <a:bodyPr wrap="square" rtlCol="0">
            <a:spAutoFit/>
          </a:bodyPr>
          <a:lstStyle/>
          <a:p>
            <a:pPr defTabSz="912914"/>
            <a:r>
              <a:rPr lang="en-US" sz="999" dirty="0">
                <a:solidFill>
                  <a:srgbClr val="1D1D1B"/>
                </a:solidFill>
                <a:latin typeface="Arial" charset="0"/>
                <a:cs typeface="Arial" charset="0"/>
              </a:rPr>
              <a:t>Huawei Confidential</a:t>
            </a:r>
          </a:p>
        </p:txBody>
      </p:sp>
      <p:sp>
        <p:nvSpPr>
          <p:cNvPr id="4" name="TextBox 3"/>
          <p:cNvSpPr txBox="1"/>
          <p:nvPr userDrawn="1"/>
        </p:nvSpPr>
        <p:spPr>
          <a:xfrm>
            <a:off x="734037" y="6404289"/>
            <a:ext cx="499663" cy="149721"/>
          </a:xfrm>
          <a:prstGeom prst="rect">
            <a:avLst/>
          </a:prstGeom>
          <a:noFill/>
        </p:spPr>
        <p:txBody>
          <a:bodyPr wrap="square" lIns="0" tIns="0" rIns="0" bIns="0" rtlCol="0">
            <a:spAutoFit/>
          </a:bodyPr>
          <a:lstStyle/>
          <a:p>
            <a:pPr defTabSz="889224">
              <a:defRPr/>
            </a:pPr>
            <a:fld id="{C3837181-38C6-AD4F-B8BA-B444770388BB}" type="slidenum">
              <a:rPr lang="en-US" sz="973" smtClean="0">
                <a:solidFill>
                  <a:srgbClr val="1D1D1B"/>
                </a:solidFill>
                <a:latin typeface="Arial" charset="0"/>
                <a:cs typeface="Arial" charset="0"/>
              </a:rPr>
              <a:pPr defTabSz="889224">
                <a:defRPr/>
              </a:pPr>
              <a:t>‹#›</a:t>
            </a:fld>
            <a:endParaRPr lang="en-US" sz="973" dirty="0">
              <a:solidFill>
                <a:srgbClr val="1D1D1B"/>
              </a:solidFill>
              <a:latin typeface="Arial" charset="0"/>
              <a:cs typeface="Arial" charset="0"/>
            </a:endParaRPr>
          </a:p>
        </p:txBody>
      </p:sp>
      <p:grpSp>
        <p:nvGrpSpPr>
          <p:cNvPr id="25" name="组合 24"/>
          <p:cNvGrpSpPr/>
          <p:nvPr userDrawn="1"/>
        </p:nvGrpSpPr>
        <p:grpSpPr>
          <a:xfrm>
            <a:off x="12214688" y="2932616"/>
            <a:ext cx="1982658" cy="3935593"/>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a:solidFill>
                      <a:srgbClr val="FFFFFF"/>
                    </a:solidFill>
                    <a:latin typeface="Arial" charset="0"/>
                    <a:ea typeface="Arial" charset="0"/>
                    <a:cs typeface="Arial" charset="0"/>
                  </a:rPr>
                  <a:t>P</a:t>
                </a:r>
                <a:r>
                  <a:rPr kumimoji="1" lang="en-US" altLang="en-US"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a:solidFill>
                      <a:srgbClr val="FFFFFF"/>
                    </a:solidFill>
                    <a:latin typeface="Arial" charset="0"/>
                    <a:ea typeface="Arial" charset="0"/>
                    <a:cs typeface="Arial" charset="0"/>
                  </a:rPr>
                  <a:t>P</a:t>
                </a:r>
                <a:r>
                  <a:rPr kumimoji="1" lang="en-US" altLang="en-US"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p:cNvSpPr txBox="1"/>
              <p:nvPr userDrawn="1"/>
            </p:nvSpPr>
            <p:spPr>
              <a:xfrm>
                <a:off x="12326872" y="2207613"/>
                <a:ext cx="384771" cy="179880"/>
              </a:xfrm>
              <a:prstGeom prst="rect">
                <a:avLst/>
              </a:prstGeom>
              <a:noFill/>
            </p:spPr>
            <p:txBody>
              <a:bodyPr wrap="none" lIns="0" tIns="0" rIns="0" bIns="0" rtlCol="0">
                <a:spAutoFit/>
              </a:bodyPr>
              <a:lstStyle/>
              <a:p>
                <a:pPr algn="ctr" defTabSz="912914"/>
                <a:r>
                  <a:rPr kumimoji="1" lang="zh-CN" altLang="en-US" sz="999" dirty="0" smtClean="0">
                    <a:solidFill>
                      <a:srgbClr val="1D1D1A"/>
                    </a:solidFill>
                  </a:rPr>
                  <a:t>品牌色</a:t>
                </a:r>
                <a:endParaRPr kumimoji="1" lang="zh-CN" altLang="en-US" sz="999" dirty="0">
                  <a:solidFill>
                    <a:srgbClr val="1D1D1A"/>
                  </a:solidFill>
                </a:endParaRPr>
              </a:p>
            </p:txBody>
          </p:sp>
        </p:grpSp>
        <p:grpSp>
          <p:nvGrpSpPr>
            <p:cNvPr id="27" name="组合 26"/>
            <p:cNvGrpSpPr/>
            <p:nvPr userDrawn="1"/>
          </p:nvGrpSpPr>
          <p:grpSpPr>
            <a:xfrm>
              <a:off x="12216278" y="3054835"/>
              <a:ext cx="1982912" cy="3811785"/>
              <a:chOff x="12216278" y="3054835"/>
              <a:chExt cx="1982912" cy="3811785"/>
            </a:xfrm>
          </p:grpSpPr>
          <p:sp>
            <p:nvSpPr>
              <p:cNvPr id="28" name="矩形 12"/>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234/90/79</a:t>
                </a:r>
              </a:p>
            </p:txBody>
          </p:sp>
          <p:sp>
            <p:nvSpPr>
              <p:cNvPr id="29" name="矩形 13"/>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120/0/15</a:t>
                </a:r>
              </a:p>
            </p:txBody>
          </p:sp>
          <p:sp>
            <p:nvSpPr>
              <p:cNvPr id="30" name="文本框 15"/>
              <p:cNvSpPr txBox="1"/>
              <p:nvPr userDrawn="1"/>
            </p:nvSpPr>
            <p:spPr>
              <a:xfrm>
                <a:off x="12216278" y="3054835"/>
                <a:ext cx="569386" cy="179880"/>
              </a:xfrm>
              <a:prstGeom prst="rect">
                <a:avLst/>
              </a:prstGeom>
              <a:noFill/>
            </p:spPr>
            <p:txBody>
              <a:bodyPr wrap="square" lIns="0" tIns="0" rIns="0" bIns="0" rtlCol="0" anchor="b" anchorCtr="0">
                <a:spAutoFit/>
              </a:bodyPr>
              <a:lstStyle/>
              <a:p>
                <a:pPr algn="ctr" defTabSz="912914"/>
                <a:r>
                  <a:rPr kumimoji="1" lang="zh-CN" altLang="en-US" sz="999" dirty="0">
                    <a:solidFill>
                      <a:srgbClr val="1D1D1A"/>
                    </a:solidFill>
                  </a:rPr>
                  <a:t>辅助色</a:t>
                </a:r>
              </a:p>
            </p:txBody>
          </p:sp>
          <p:sp>
            <p:nvSpPr>
              <p:cNvPr id="31" name="矩形 16"/>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248/181/60</a:t>
                </a:r>
              </a:p>
            </p:txBody>
          </p:sp>
          <p:sp>
            <p:nvSpPr>
              <p:cNvPr id="32" name="矩形 17"/>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235/92/1</a:t>
                </a:r>
              </a:p>
            </p:txBody>
          </p:sp>
          <p:sp>
            <p:nvSpPr>
              <p:cNvPr id="33" name="矩形 18"/>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137/137/137</a:t>
                </a:r>
              </a:p>
            </p:txBody>
          </p:sp>
          <p:sp>
            <p:nvSpPr>
              <p:cNvPr id="34" name="矩形 19"/>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35/24/21</a:t>
                </a:r>
              </a:p>
            </p:txBody>
          </p:sp>
          <p:sp>
            <p:nvSpPr>
              <p:cNvPr id="35" name="矩形 22"/>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666666"/>
                    </a:solidFill>
                    <a:latin typeface="Arial" charset="0"/>
                    <a:ea typeface="Arial" charset="0"/>
                    <a:cs typeface="Arial" charset="0"/>
                  </a:rPr>
                  <a:t>RGB </a:t>
                </a:r>
                <a:r>
                  <a:rPr kumimoji="1" lang="en-US" altLang="zh-CN" sz="700" b="1" dirty="0">
                    <a:solidFill>
                      <a:srgbClr val="666666"/>
                    </a:solidFill>
                    <a:latin typeface="Arial" charset="0"/>
                    <a:ea typeface="Arial" charset="0"/>
                    <a:cs typeface="Arial" charset="0"/>
                  </a:rPr>
                  <a:t>221/221/221</a:t>
                </a:r>
              </a:p>
            </p:txBody>
          </p:sp>
          <p:sp>
            <p:nvSpPr>
              <p:cNvPr id="36" name="矩形 12"/>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233/140/128</a:t>
                </a:r>
              </a:p>
            </p:txBody>
          </p:sp>
          <p:sp>
            <p:nvSpPr>
              <p:cNvPr id="37" name="矩形 13"/>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159/0/1</a:t>
                </a:r>
              </a:p>
            </p:txBody>
          </p:sp>
          <p:sp>
            <p:nvSpPr>
              <p:cNvPr id="38" name="矩形 16"/>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666666"/>
                    </a:solidFill>
                    <a:latin typeface="Arial" charset="0"/>
                    <a:ea typeface="Arial" charset="0"/>
                    <a:cs typeface="Arial" charset="0"/>
                  </a:rPr>
                  <a:t>RGB </a:t>
                </a:r>
                <a:r>
                  <a:rPr kumimoji="1" lang="en-US" altLang="zh-CN" sz="700" b="1" dirty="0">
                    <a:solidFill>
                      <a:srgbClr val="666666"/>
                    </a:solidFill>
                    <a:latin typeface="Arial" charset="0"/>
                    <a:ea typeface="Arial" charset="0"/>
                    <a:cs typeface="Arial" charset="0"/>
                  </a:rPr>
                  <a:t>245/220/87</a:t>
                </a:r>
              </a:p>
            </p:txBody>
          </p:sp>
          <p:sp>
            <p:nvSpPr>
              <p:cNvPr id="39" name="矩形 17"/>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240/133/0</a:t>
                </a:r>
              </a:p>
            </p:txBody>
          </p:sp>
          <p:sp>
            <p:nvSpPr>
              <p:cNvPr id="40" name="矩形 18"/>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181/181/181</a:t>
                </a:r>
              </a:p>
            </p:txBody>
          </p:sp>
          <p:sp>
            <p:nvSpPr>
              <p:cNvPr id="42" name="矩形 19"/>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89/87/87</a:t>
                </a:r>
              </a:p>
            </p:txBody>
          </p:sp>
          <p:sp>
            <p:nvSpPr>
              <p:cNvPr id="43" name="矩形 22"/>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666666"/>
                    </a:solidFill>
                    <a:latin typeface="Arial" charset="0"/>
                    <a:ea typeface="Arial" charset="0"/>
                    <a:cs typeface="Arial" charset="0"/>
                  </a:rPr>
                  <a:t>RGB </a:t>
                </a:r>
                <a:r>
                  <a:rPr kumimoji="1" lang="en-US" altLang="zh-CN" sz="700" b="1" dirty="0">
                    <a:solidFill>
                      <a:srgbClr val="666666"/>
                    </a:solidFill>
                    <a:latin typeface="Arial" charset="0"/>
                    <a:ea typeface="Arial" charset="0"/>
                    <a:cs typeface="Arial" charset="0"/>
                  </a:rPr>
                  <a:t>255/255/255</a:t>
                </a:r>
              </a:p>
            </p:txBody>
          </p:sp>
        </p:grpSp>
      </p:grpSp>
      <p:pic>
        <p:nvPicPr>
          <p:cNvPr id="2" name="图片 1"/>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194671" y="6333914"/>
            <a:ext cx="1268910" cy="277610"/>
          </a:xfrm>
          <a:prstGeom prst="rect">
            <a:avLst/>
          </a:prstGeom>
        </p:spPr>
      </p:pic>
      <p:pic>
        <p:nvPicPr>
          <p:cNvPr id="5" name="图片 4"/>
          <p:cNvPicPr>
            <a:picLocks noChangeAspect="1"/>
          </p:cNvPicPr>
          <p:nvPr userDrawn="1"/>
        </p:nvPicPr>
        <p:blipFill>
          <a:blip r:embed="rId21"/>
          <a:stretch>
            <a:fillRect/>
          </a:stretch>
        </p:blipFill>
        <p:spPr>
          <a:xfrm>
            <a:off x="9067440" y="6296551"/>
            <a:ext cx="926467" cy="352337"/>
          </a:xfrm>
          <a:prstGeom prst="rect">
            <a:avLst/>
          </a:prstGeom>
        </p:spPr>
      </p:pic>
    </p:spTree>
    <p:extLst>
      <p:ext uri="{BB962C8B-B14F-4D97-AF65-F5344CB8AC3E}">
        <p14:creationId xmlns:p14="http://schemas.microsoft.com/office/powerpoint/2010/main" val="228404681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Lst>
  <p:timing>
    <p:tnLst>
      <p:par>
        <p:cTn id="1" dur="indefinite" restart="never" nodeType="tmRoot"/>
      </p:par>
    </p:tnLst>
  </p:timing>
  <p:hf hdr="0" ftr="0" dt="0"/>
  <p:txStyles>
    <p:titleStyle>
      <a:lvl1pPr algn="l" defTabSz="1186196" rtl="0" eaLnBrk="1" latinLnBrk="0" hangingPunct="1">
        <a:lnSpc>
          <a:spcPct val="90000"/>
        </a:lnSpc>
        <a:spcBef>
          <a:spcPct val="0"/>
        </a:spcBef>
        <a:buNone/>
        <a:defRPr sz="5709" kern="1200">
          <a:solidFill>
            <a:schemeClr val="tx1"/>
          </a:solidFill>
          <a:latin typeface="+mj-lt"/>
          <a:ea typeface="+mj-ea"/>
          <a:cs typeface="+mj-cs"/>
        </a:defRPr>
      </a:lvl1pPr>
    </p:titleStyle>
    <p:bodyStyle>
      <a:lvl1pPr marL="296972" indent="-296972" algn="l" defTabSz="1186196" rtl="0" eaLnBrk="1" latinLnBrk="0" hangingPunct="1">
        <a:lnSpc>
          <a:spcPct val="90000"/>
        </a:lnSpc>
        <a:spcBef>
          <a:spcPts val="1299"/>
        </a:spcBef>
        <a:buFont typeface="Arial" charset="0"/>
        <a:buChar char="•"/>
        <a:defRPr sz="3631" kern="1200">
          <a:solidFill>
            <a:schemeClr val="tx1"/>
          </a:solidFill>
          <a:latin typeface="+mn-lt"/>
          <a:ea typeface="+mn-ea"/>
          <a:cs typeface="+mn-cs"/>
        </a:defRPr>
      </a:lvl1pPr>
      <a:lvl2pPr marL="890070" indent="-296972" algn="l" defTabSz="1186196" rtl="0" eaLnBrk="1" latinLnBrk="0" hangingPunct="1">
        <a:lnSpc>
          <a:spcPct val="90000"/>
        </a:lnSpc>
        <a:spcBef>
          <a:spcPts val="646"/>
        </a:spcBef>
        <a:buFont typeface="Arial" charset="0"/>
        <a:buChar char="•"/>
        <a:defRPr sz="3118" kern="1200">
          <a:solidFill>
            <a:schemeClr val="tx1"/>
          </a:solidFill>
          <a:latin typeface="+mn-lt"/>
          <a:ea typeface="+mn-ea"/>
          <a:cs typeface="+mn-cs"/>
        </a:defRPr>
      </a:lvl2pPr>
      <a:lvl3pPr marL="1483168" indent="-296972" algn="l" defTabSz="1186196" rtl="0" eaLnBrk="1" latinLnBrk="0" hangingPunct="1">
        <a:lnSpc>
          <a:spcPct val="90000"/>
        </a:lnSpc>
        <a:spcBef>
          <a:spcPts val="646"/>
        </a:spcBef>
        <a:buFont typeface="Arial" charset="0"/>
        <a:buChar char="•"/>
        <a:defRPr sz="2598" kern="1200">
          <a:solidFill>
            <a:schemeClr val="tx1"/>
          </a:solidFill>
          <a:latin typeface="+mn-lt"/>
          <a:ea typeface="+mn-ea"/>
          <a:cs typeface="+mn-cs"/>
        </a:defRPr>
      </a:lvl3pPr>
      <a:lvl4pPr marL="2076266"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4pPr>
      <a:lvl5pPr marL="2669363"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5pPr>
      <a:lvl6pPr marL="3263307"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6pPr>
      <a:lvl7pPr marL="3856405"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7pPr>
      <a:lvl8pPr marL="4449503"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8pPr>
      <a:lvl9pPr marL="5042601"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9pPr>
    </p:bodyStyle>
    <p:otherStyle>
      <a:defPPr>
        <a:defRPr lang="en-US"/>
      </a:defPPr>
      <a:lvl1pPr marL="0" algn="l" defTabSz="1186196" rtl="0" eaLnBrk="1" latinLnBrk="0" hangingPunct="1">
        <a:defRPr sz="2338" kern="1200">
          <a:solidFill>
            <a:schemeClr val="tx1"/>
          </a:solidFill>
          <a:latin typeface="+mn-lt"/>
          <a:ea typeface="+mn-ea"/>
          <a:cs typeface="+mn-cs"/>
        </a:defRPr>
      </a:lvl1pPr>
      <a:lvl2pPr marL="593098" algn="l" defTabSz="1186196" rtl="0" eaLnBrk="1" latinLnBrk="0" hangingPunct="1">
        <a:defRPr sz="2338" kern="1200">
          <a:solidFill>
            <a:schemeClr val="tx1"/>
          </a:solidFill>
          <a:latin typeface="+mn-lt"/>
          <a:ea typeface="+mn-ea"/>
          <a:cs typeface="+mn-cs"/>
        </a:defRPr>
      </a:lvl2pPr>
      <a:lvl3pPr marL="1186196" algn="l" defTabSz="1186196" rtl="0" eaLnBrk="1" latinLnBrk="0" hangingPunct="1">
        <a:defRPr sz="2338" kern="1200">
          <a:solidFill>
            <a:schemeClr val="tx1"/>
          </a:solidFill>
          <a:latin typeface="+mn-lt"/>
          <a:ea typeface="+mn-ea"/>
          <a:cs typeface="+mn-cs"/>
        </a:defRPr>
      </a:lvl3pPr>
      <a:lvl4pPr marL="1780140" algn="l" defTabSz="1186196" rtl="0" eaLnBrk="1" latinLnBrk="0" hangingPunct="1">
        <a:defRPr sz="2338" kern="1200">
          <a:solidFill>
            <a:schemeClr val="tx1"/>
          </a:solidFill>
          <a:latin typeface="+mn-lt"/>
          <a:ea typeface="+mn-ea"/>
          <a:cs typeface="+mn-cs"/>
        </a:defRPr>
      </a:lvl4pPr>
      <a:lvl5pPr marL="2373238" algn="l" defTabSz="1186196" rtl="0" eaLnBrk="1" latinLnBrk="0" hangingPunct="1">
        <a:defRPr sz="2338" kern="1200">
          <a:solidFill>
            <a:schemeClr val="tx1"/>
          </a:solidFill>
          <a:latin typeface="+mn-lt"/>
          <a:ea typeface="+mn-ea"/>
          <a:cs typeface="+mn-cs"/>
        </a:defRPr>
      </a:lvl5pPr>
      <a:lvl6pPr marL="2966335" algn="l" defTabSz="1186196" rtl="0" eaLnBrk="1" latinLnBrk="0" hangingPunct="1">
        <a:defRPr sz="2338" kern="1200">
          <a:solidFill>
            <a:schemeClr val="tx1"/>
          </a:solidFill>
          <a:latin typeface="+mn-lt"/>
          <a:ea typeface="+mn-ea"/>
          <a:cs typeface="+mn-cs"/>
        </a:defRPr>
      </a:lvl6pPr>
      <a:lvl7pPr marL="3559433" algn="l" defTabSz="1186196" rtl="0" eaLnBrk="1" latinLnBrk="0" hangingPunct="1">
        <a:defRPr sz="2338" kern="1200">
          <a:solidFill>
            <a:schemeClr val="tx1"/>
          </a:solidFill>
          <a:latin typeface="+mn-lt"/>
          <a:ea typeface="+mn-ea"/>
          <a:cs typeface="+mn-cs"/>
        </a:defRPr>
      </a:lvl7pPr>
      <a:lvl8pPr marL="4152531" algn="l" defTabSz="1186196" rtl="0" eaLnBrk="1" latinLnBrk="0" hangingPunct="1">
        <a:defRPr sz="2338" kern="1200">
          <a:solidFill>
            <a:schemeClr val="tx1"/>
          </a:solidFill>
          <a:latin typeface="+mn-lt"/>
          <a:ea typeface="+mn-ea"/>
          <a:cs typeface="+mn-cs"/>
        </a:defRPr>
      </a:lvl8pPr>
      <a:lvl9pPr marL="4746475" algn="l" defTabSz="1186196" rtl="0" eaLnBrk="1" latinLnBrk="0" hangingPunct="1">
        <a:defRPr sz="2338"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325" y="6358413"/>
            <a:ext cx="1463277" cy="246093"/>
          </a:xfrm>
          <a:prstGeom prst="rect">
            <a:avLst/>
          </a:prstGeom>
          <a:noFill/>
        </p:spPr>
        <p:txBody>
          <a:bodyPr wrap="square" rtlCol="0">
            <a:spAutoFit/>
          </a:bodyPr>
          <a:lstStyle/>
          <a:p>
            <a:pPr defTabSz="912914"/>
            <a:r>
              <a:rPr lang="en-US" sz="999" dirty="0">
                <a:solidFill>
                  <a:srgbClr val="1D1D1B"/>
                </a:solidFill>
                <a:latin typeface="Arial" charset="0"/>
                <a:cs typeface="Arial" charset="0"/>
              </a:rPr>
              <a:t>Huawei Confidential</a:t>
            </a:r>
          </a:p>
        </p:txBody>
      </p:sp>
      <p:sp>
        <p:nvSpPr>
          <p:cNvPr id="4" name="TextBox 3"/>
          <p:cNvSpPr txBox="1"/>
          <p:nvPr userDrawn="1"/>
        </p:nvSpPr>
        <p:spPr>
          <a:xfrm>
            <a:off x="734037" y="6404289"/>
            <a:ext cx="499663" cy="149721"/>
          </a:xfrm>
          <a:prstGeom prst="rect">
            <a:avLst/>
          </a:prstGeom>
          <a:noFill/>
        </p:spPr>
        <p:txBody>
          <a:bodyPr wrap="square" lIns="0" tIns="0" rIns="0" bIns="0" rtlCol="0">
            <a:spAutoFit/>
          </a:bodyPr>
          <a:lstStyle/>
          <a:p>
            <a:pPr defTabSz="889224">
              <a:defRPr/>
            </a:pPr>
            <a:fld id="{C3837181-38C6-AD4F-B8BA-B444770388BB}" type="slidenum">
              <a:rPr lang="en-US" sz="973" smtClean="0">
                <a:solidFill>
                  <a:srgbClr val="1D1D1B"/>
                </a:solidFill>
                <a:latin typeface="Arial" charset="0"/>
                <a:cs typeface="Arial" charset="0"/>
              </a:rPr>
              <a:pPr defTabSz="889224">
                <a:defRPr/>
              </a:pPr>
              <a:t>‹#›</a:t>
            </a:fld>
            <a:endParaRPr lang="en-US" sz="973" dirty="0">
              <a:solidFill>
                <a:srgbClr val="1D1D1B"/>
              </a:solidFill>
              <a:latin typeface="Arial" charset="0"/>
              <a:cs typeface="Arial" charset="0"/>
            </a:endParaRPr>
          </a:p>
        </p:txBody>
      </p:sp>
      <p:grpSp>
        <p:nvGrpSpPr>
          <p:cNvPr id="25" name="组合 24"/>
          <p:cNvGrpSpPr/>
          <p:nvPr userDrawn="1"/>
        </p:nvGrpSpPr>
        <p:grpSpPr>
          <a:xfrm>
            <a:off x="12214688" y="2932616"/>
            <a:ext cx="1982658" cy="3935593"/>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a:solidFill>
                      <a:srgbClr val="FFFFFF"/>
                    </a:solidFill>
                    <a:latin typeface="Arial" charset="0"/>
                    <a:ea typeface="Arial" charset="0"/>
                    <a:cs typeface="Arial" charset="0"/>
                  </a:rPr>
                  <a:t>P</a:t>
                </a:r>
                <a:r>
                  <a:rPr kumimoji="1" lang="en-US" altLang="en-US"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a:solidFill>
                      <a:srgbClr val="FFFFFF"/>
                    </a:solidFill>
                    <a:latin typeface="Arial" charset="0"/>
                    <a:ea typeface="Arial" charset="0"/>
                    <a:cs typeface="Arial" charset="0"/>
                  </a:rPr>
                  <a:t>P</a:t>
                </a:r>
                <a:r>
                  <a:rPr kumimoji="1" lang="en-US" altLang="en-US"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p:cNvSpPr txBox="1"/>
              <p:nvPr userDrawn="1"/>
            </p:nvSpPr>
            <p:spPr>
              <a:xfrm>
                <a:off x="12326872" y="2207613"/>
                <a:ext cx="384771" cy="179880"/>
              </a:xfrm>
              <a:prstGeom prst="rect">
                <a:avLst/>
              </a:prstGeom>
              <a:noFill/>
            </p:spPr>
            <p:txBody>
              <a:bodyPr wrap="none" lIns="0" tIns="0" rIns="0" bIns="0" rtlCol="0">
                <a:spAutoFit/>
              </a:bodyPr>
              <a:lstStyle/>
              <a:p>
                <a:pPr algn="ctr" defTabSz="912914"/>
                <a:r>
                  <a:rPr kumimoji="1" lang="zh-CN" altLang="en-US" sz="999" dirty="0" smtClean="0">
                    <a:solidFill>
                      <a:srgbClr val="1D1D1A"/>
                    </a:solidFill>
                  </a:rPr>
                  <a:t>品牌色</a:t>
                </a:r>
                <a:endParaRPr kumimoji="1" lang="zh-CN" altLang="en-US" sz="999" dirty="0">
                  <a:solidFill>
                    <a:srgbClr val="1D1D1A"/>
                  </a:solidFill>
                </a:endParaRPr>
              </a:p>
            </p:txBody>
          </p:sp>
        </p:grpSp>
        <p:grpSp>
          <p:nvGrpSpPr>
            <p:cNvPr id="27" name="组合 26"/>
            <p:cNvGrpSpPr/>
            <p:nvPr userDrawn="1"/>
          </p:nvGrpSpPr>
          <p:grpSpPr>
            <a:xfrm>
              <a:off x="12216278" y="3054835"/>
              <a:ext cx="1982912" cy="3811785"/>
              <a:chOff x="12216278" y="3054835"/>
              <a:chExt cx="1982912" cy="3811785"/>
            </a:xfrm>
          </p:grpSpPr>
          <p:sp>
            <p:nvSpPr>
              <p:cNvPr id="28" name="矩形 12"/>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234/90/79</a:t>
                </a:r>
              </a:p>
            </p:txBody>
          </p:sp>
          <p:sp>
            <p:nvSpPr>
              <p:cNvPr id="29" name="矩形 13"/>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120/0/15</a:t>
                </a:r>
              </a:p>
            </p:txBody>
          </p:sp>
          <p:sp>
            <p:nvSpPr>
              <p:cNvPr id="30" name="文本框 15"/>
              <p:cNvSpPr txBox="1"/>
              <p:nvPr userDrawn="1"/>
            </p:nvSpPr>
            <p:spPr>
              <a:xfrm>
                <a:off x="12216278" y="3054835"/>
                <a:ext cx="569386" cy="179880"/>
              </a:xfrm>
              <a:prstGeom prst="rect">
                <a:avLst/>
              </a:prstGeom>
              <a:noFill/>
            </p:spPr>
            <p:txBody>
              <a:bodyPr wrap="square" lIns="0" tIns="0" rIns="0" bIns="0" rtlCol="0" anchor="b" anchorCtr="0">
                <a:spAutoFit/>
              </a:bodyPr>
              <a:lstStyle/>
              <a:p>
                <a:pPr algn="ctr" defTabSz="912914"/>
                <a:r>
                  <a:rPr kumimoji="1" lang="zh-CN" altLang="en-US" sz="999" dirty="0">
                    <a:solidFill>
                      <a:srgbClr val="1D1D1A"/>
                    </a:solidFill>
                  </a:rPr>
                  <a:t>辅助色</a:t>
                </a:r>
              </a:p>
            </p:txBody>
          </p:sp>
          <p:sp>
            <p:nvSpPr>
              <p:cNvPr id="31" name="矩形 16"/>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248/181/60</a:t>
                </a:r>
              </a:p>
            </p:txBody>
          </p:sp>
          <p:sp>
            <p:nvSpPr>
              <p:cNvPr id="32" name="矩形 17"/>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235/92/1</a:t>
                </a:r>
              </a:p>
            </p:txBody>
          </p:sp>
          <p:sp>
            <p:nvSpPr>
              <p:cNvPr id="33" name="矩形 18"/>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137/137/137</a:t>
                </a:r>
              </a:p>
            </p:txBody>
          </p:sp>
          <p:sp>
            <p:nvSpPr>
              <p:cNvPr id="34" name="矩形 19"/>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35/24/21</a:t>
                </a:r>
              </a:p>
            </p:txBody>
          </p:sp>
          <p:sp>
            <p:nvSpPr>
              <p:cNvPr id="35" name="矩形 22"/>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666666"/>
                    </a:solidFill>
                    <a:latin typeface="Arial" charset="0"/>
                    <a:ea typeface="Arial" charset="0"/>
                    <a:cs typeface="Arial" charset="0"/>
                  </a:rPr>
                  <a:t>RGB </a:t>
                </a:r>
                <a:r>
                  <a:rPr kumimoji="1" lang="en-US" altLang="zh-CN" sz="700" b="1" dirty="0">
                    <a:solidFill>
                      <a:srgbClr val="666666"/>
                    </a:solidFill>
                    <a:latin typeface="Arial" charset="0"/>
                    <a:ea typeface="Arial" charset="0"/>
                    <a:cs typeface="Arial" charset="0"/>
                  </a:rPr>
                  <a:t>221/221/221</a:t>
                </a:r>
              </a:p>
            </p:txBody>
          </p:sp>
          <p:sp>
            <p:nvSpPr>
              <p:cNvPr id="36" name="矩形 12"/>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233/140/128</a:t>
                </a:r>
              </a:p>
            </p:txBody>
          </p:sp>
          <p:sp>
            <p:nvSpPr>
              <p:cNvPr id="37" name="矩形 13"/>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159/0/1</a:t>
                </a:r>
              </a:p>
            </p:txBody>
          </p:sp>
          <p:sp>
            <p:nvSpPr>
              <p:cNvPr id="38" name="矩形 16"/>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666666"/>
                    </a:solidFill>
                    <a:latin typeface="Arial" charset="0"/>
                    <a:ea typeface="Arial" charset="0"/>
                    <a:cs typeface="Arial" charset="0"/>
                  </a:rPr>
                  <a:t>RGB </a:t>
                </a:r>
                <a:r>
                  <a:rPr kumimoji="1" lang="en-US" altLang="zh-CN" sz="700" b="1" dirty="0">
                    <a:solidFill>
                      <a:srgbClr val="666666"/>
                    </a:solidFill>
                    <a:latin typeface="Arial" charset="0"/>
                    <a:ea typeface="Arial" charset="0"/>
                    <a:cs typeface="Arial" charset="0"/>
                  </a:rPr>
                  <a:t>245/220/87</a:t>
                </a:r>
              </a:p>
            </p:txBody>
          </p:sp>
          <p:sp>
            <p:nvSpPr>
              <p:cNvPr id="39" name="矩形 17"/>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240/133/0</a:t>
                </a:r>
              </a:p>
            </p:txBody>
          </p:sp>
          <p:sp>
            <p:nvSpPr>
              <p:cNvPr id="40" name="矩形 18"/>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181/181/181</a:t>
                </a:r>
              </a:p>
            </p:txBody>
          </p:sp>
          <p:sp>
            <p:nvSpPr>
              <p:cNvPr id="42" name="矩形 19"/>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89/87/87</a:t>
                </a:r>
              </a:p>
            </p:txBody>
          </p:sp>
          <p:sp>
            <p:nvSpPr>
              <p:cNvPr id="43" name="矩形 22"/>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914"/>
                <a:r>
                  <a:rPr kumimoji="1" lang="en-US" altLang="zh-CN" sz="700" b="1" dirty="0" smtClean="0">
                    <a:solidFill>
                      <a:srgbClr val="666666"/>
                    </a:solidFill>
                    <a:latin typeface="Arial" charset="0"/>
                    <a:ea typeface="Arial" charset="0"/>
                    <a:cs typeface="Arial" charset="0"/>
                  </a:rPr>
                  <a:t>RGB </a:t>
                </a:r>
                <a:r>
                  <a:rPr kumimoji="1" lang="en-US" altLang="zh-CN" sz="700" b="1" dirty="0">
                    <a:solidFill>
                      <a:srgbClr val="666666"/>
                    </a:solidFill>
                    <a:latin typeface="Arial" charset="0"/>
                    <a:ea typeface="Arial" charset="0"/>
                    <a:cs typeface="Arial" charset="0"/>
                  </a:rPr>
                  <a:t>255/255/255</a:t>
                </a:r>
              </a:p>
            </p:txBody>
          </p:sp>
        </p:grpSp>
      </p:grpSp>
      <p:pic>
        <p:nvPicPr>
          <p:cNvPr id="2" name="图片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194671" y="6333914"/>
            <a:ext cx="1268910" cy="277610"/>
          </a:xfrm>
          <a:prstGeom prst="rect">
            <a:avLst/>
          </a:prstGeom>
        </p:spPr>
      </p:pic>
      <p:pic>
        <p:nvPicPr>
          <p:cNvPr id="6" name="图片 5"/>
          <p:cNvPicPr>
            <a:picLocks noChangeAspect="1"/>
          </p:cNvPicPr>
          <p:nvPr userDrawn="1"/>
        </p:nvPicPr>
        <p:blipFill>
          <a:blip r:embed="rId10"/>
          <a:stretch>
            <a:fillRect/>
          </a:stretch>
        </p:blipFill>
        <p:spPr>
          <a:xfrm>
            <a:off x="9462891" y="6169175"/>
            <a:ext cx="557677" cy="607089"/>
          </a:xfrm>
          <a:prstGeom prst="rect">
            <a:avLst/>
          </a:prstGeom>
        </p:spPr>
      </p:pic>
    </p:spTree>
    <p:extLst>
      <p:ext uri="{BB962C8B-B14F-4D97-AF65-F5344CB8AC3E}">
        <p14:creationId xmlns:p14="http://schemas.microsoft.com/office/powerpoint/2010/main" val="147241578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4" r:id="rId3"/>
    <p:sldLayoutId id="2147483840" r:id="rId4"/>
    <p:sldLayoutId id="2147483841" r:id="rId5"/>
    <p:sldLayoutId id="2147483842" r:id="rId6"/>
    <p:sldLayoutId id="2147483843" r:id="rId7"/>
  </p:sldLayoutIdLst>
  <p:timing>
    <p:tnLst>
      <p:par>
        <p:cTn id="1" dur="indefinite" restart="never" nodeType="tmRoot"/>
      </p:par>
    </p:tnLst>
  </p:timing>
  <p:hf hdr="0" ftr="0" dt="0"/>
  <p:txStyles>
    <p:titleStyle>
      <a:lvl1pPr algn="l" defTabSz="1186196" rtl="0" eaLnBrk="1" latinLnBrk="0" hangingPunct="1">
        <a:lnSpc>
          <a:spcPct val="90000"/>
        </a:lnSpc>
        <a:spcBef>
          <a:spcPct val="0"/>
        </a:spcBef>
        <a:buNone/>
        <a:defRPr sz="5709" kern="1200">
          <a:solidFill>
            <a:schemeClr val="tx1"/>
          </a:solidFill>
          <a:latin typeface="+mj-lt"/>
          <a:ea typeface="+mj-ea"/>
          <a:cs typeface="+mj-cs"/>
        </a:defRPr>
      </a:lvl1pPr>
    </p:titleStyle>
    <p:bodyStyle>
      <a:lvl1pPr marL="296972" indent="-296972" algn="l" defTabSz="1186196" rtl="0" eaLnBrk="1" latinLnBrk="0" hangingPunct="1">
        <a:lnSpc>
          <a:spcPct val="90000"/>
        </a:lnSpc>
        <a:spcBef>
          <a:spcPts val="1299"/>
        </a:spcBef>
        <a:buFont typeface="Arial" charset="0"/>
        <a:buChar char="•"/>
        <a:defRPr sz="3631" kern="1200">
          <a:solidFill>
            <a:schemeClr val="tx1"/>
          </a:solidFill>
          <a:latin typeface="+mn-lt"/>
          <a:ea typeface="+mn-ea"/>
          <a:cs typeface="+mn-cs"/>
        </a:defRPr>
      </a:lvl1pPr>
      <a:lvl2pPr marL="890070" indent="-296972" algn="l" defTabSz="1186196" rtl="0" eaLnBrk="1" latinLnBrk="0" hangingPunct="1">
        <a:lnSpc>
          <a:spcPct val="90000"/>
        </a:lnSpc>
        <a:spcBef>
          <a:spcPts val="646"/>
        </a:spcBef>
        <a:buFont typeface="Arial" charset="0"/>
        <a:buChar char="•"/>
        <a:defRPr sz="3118" kern="1200">
          <a:solidFill>
            <a:schemeClr val="tx1"/>
          </a:solidFill>
          <a:latin typeface="+mn-lt"/>
          <a:ea typeface="+mn-ea"/>
          <a:cs typeface="+mn-cs"/>
        </a:defRPr>
      </a:lvl2pPr>
      <a:lvl3pPr marL="1483168" indent="-296972" algn="l" defTabSz="1186196" rtl="0" eaLnBrk="1" latinLnBrk="0" hangingPunct="1">
        <a:lnSpc>
          <a:spcPct val="90000"/>
        </a:lnSpc>
        <a:spcBef>
          <a:spcPts val="646"/>
        </a:spcBef>
        <a:buFont typeface="Arial" charset="0"/>
        <a:buChar char="•"/>
        <a:defRPr sz="2598" kern="1200">
          <a:solidFill>
            <a:schemeClr val="tx1"/>
          </a:solidFill>
          <a:latin typeface="+mn-lt"/>
          <a:ea typeface="+mn-ea"/>
          <a:cs typeface="+mn-cs"/>
        </a:defRPr>
      </a:lvl3pPr>
      <a:lvl4pPr marL="2076266"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4pPr>
      <a:lvl5pPr marL="2669363"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5pPr>
      <a:lvl6pPr marL="3263307"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6pPr>
      <a:lvl7pPr marL="3856405"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7pPr>
      <a:lvl8pPr marL="4449503"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8pPr>
      <a:lvl9pPr marL="5042601" indent="-296972" algn="l" defTabSz="1186196" rtl="0" eaLnBrk="1" latinLnBrk="0" hangingPunct="1">
        <a:lnSpc>
          <a:spcPct val="90000"/>
        </a:lnSpc>
        <a:spcBef>
          <a:spcPts val="646"/>
        </a:spcBef>
        <a:buFont typeface="Arial" charset="0"/>
        <a:buChar char="•"/>
        <a:defRPr sz="2338" kern="1200">
          <a:solidFill>
            <a:schemeClr val="tx1"/>
          </a:solidFill>
          <a:latin typeface="+mn-lt"/>
          <a:ea typeface="+mn-ea"/>
          <a:cs typeface="+mn-cs"/>
        </a:defRPr>
      </a:lvl9pPr>
    </p:bodyStyle>
    <p:otherStyle>
      <a:defPPr>
        <a:defRPr lang="en-US"/>
      </a:defPPr>
      <a:lvl1pPr marL="0" algn="l" defTabSz="1186196" rtl="0" eaLnBrk="1" latinLnBrk="0" hangingPunct="1">
        <a:defRPr sz="2338" kern="1200">
          <a:solidFill>
            <a:schemeClr val="tx1"/>
          </a:solidFill>
          <a:latin typeface="+mn-lt"/>
          <a:ea typeface="+mn-ea"/>
          <a:cs typeface="+mn-cs"/>
        </a:defRPr>
      </a:lvl1pPr>
      <a:lvl2pPr marL="593098" algn="l" defTabSz="1186196" rtl="0" eaLnBrk="1" latinLnBrk="0" hangingPunct="1">
        <a:defRPr sz="2338" kern="1200">
          <a:solidFill>
            <a:schemeClr val="tx1"/>
          </a:solidFill>
          <a:latin typeface="+mn-lt"/>
          <a:ea typeface="+mn-ea"/>
          <a:cs typeface="+mn-cs"/>
        </a:defRPr>
      </a:lvl2pPr>
      <a:lvl3pPr marL="1186196" algn="l" defTabSz="1186196" rtl="0" eaLnBrk="1" latinLnBrk="0" hangingPunct="1">
        <a:defRPr sz="2338" kern="1200">
          <a:solidFill>
            <a:schemeClr val="tx1"/>
          </a:solidFill>
          <a:latin typeface="+mn-lt"/>
          <a:ea typeface="+mn-ea"/>
          <a:cs typeface="+mn-cs"/>
        </a:defRPr>
      </a:lvl3pPr>
      <a:lvl4pPr marL="1780140" algn="l" defTabSz="1186196" rtl="0" eaLnBrk="1" latinLnBrk="0" hangingPunct="1">
        <a:defRPr sz="2338" kern="1200">
          <a:solidFill>
            <a:schemeClr val="tx1"/>
          </a:solidFill>
          <a:latin typeface="+mn-lt"/>
          <a:ea typeface="+mn-ea"/>
          <a:cs typeface="+mn-cs"/>
        </a:defRPr>
      </a:lvl4pPr>
      <a:lvl5pPr marL="2373238" algn="l" defTabSz="1186196" rtl="0" eaLnBrk="1" latinLnBrk="0" hangingPunct="1">
        <a:defRPr sz="2338" kern="1200">
          <a:solidFill>
            <a:schemeClr val="tx1"/>
          </a:solidFill>
          <a:latin typeface="+mn-lt"/>
          <a:ea typeface="+mn-ea"/>
          <a:cs typeface="+mn-cs"/>
        </a:defRPr>
      </a:lvl5pPr>
      <a:lvl6pPr marL="2966335" algn="l" defTabSz="1186196" rtl="0" eaLnBrk="1" latinLnBrk="0" hangingPunct="1">
        <a:defRPr sz="2338" kern="1200">
          <a:solidFill>
            <a:schemeClr val="tx1"/>
          </a:solidFill>
          <a:latin typeface="+mn-lt"/>
          <a:ea typeface="+mn-ea"/>
          <a:cs typeface="+mn-cs"/>
        </a:defRPr>
      </a:lvl6pPr>
      <a:lvl7pPr marL="3559433" algn="l" defTabSz="1186196" rtl="0" eaLnBrk="1" latinLnBrk="0" hangingPunct="1">
        <a:defRPr sz="2338" kern="1200">
          <a:solidFill>
            <a:schemeClr val="tx1"/>
          </a:solidFill>
          <a:latin typeface="+mn-lt"/>
          <a:ea typeface="+mn-ea"/>
          <a:cs typeface="+mn-cs"/>
        </a:defRPr>
      </a:lvl7pPr>
      <a:lvl8pPr marL="4152531" algn="l" defTabSz="1186196" rtl="0" eaLnBrk="1" latinLnBrk="0" hangingPunct="1">
        <a:defRPr sz="2338" kern="1200">
          <a:solidFill>
            <a:schemeClr val="tx1"/>
          </a:solidFill>
          <a:latin typeface="+mn-lt"/>
          <a:ea typeface="+mn-ea"/>
          <a:cs typeface="+mn-cs"/>
        </a:defRPr>
      </a:lvl8pPr>
      <a:lvl9pPr marL="4746475" algn="l" defTabSz="1186196" rtl="0" eaLnBrk="1" latinLnBrk="0" hangingPunct="1">
        <a:defRPr sz="2338"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588"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3"/>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60" y="6357825"/>
            <a:ext cx="2845541" cy="366267"/>
          </a:xfrm>
          <a:prstGeom prst="rect">
            <a:avLst/>
          </a:prstGeom>
        </p:spPr>
        <p:txBody>
          <a:bodyPr vert="horz" lIns="121944" tIns="60972" rIns="121944" bIns="60972" rtlCol="0" anchor="ctr"/>
          <a:lstStyle>
            <a:lvl1pPr algn="l">
              <a:defRPr sz="1600">
                <a:solidFill>
                  <a:schemeClr val="tx1"/>
                </a:solidFill>
              </a:defRPr>
            </a:lvl1pPr>
          </a:lstStyle>
          <a:p>
            <a:pPr defTabSz="1219150"/>
            <a:fld id="{1A5B2B23-E5F0-44D7-A9FF-4B8E82156B39}" type="datetimeFigureOut">
              <a:rPr lang="zh-CN" altLang="en-US" smtClean="0">
                <a:solidFill>
                  <a:prstClr val="black"/>
                </a:solidFill>
              </a:rPr>
              <a:pPr defTabSz="1219150"/>
              <a:t>2020/11/13</a:t>
            </a:fld>
            <a:endParaRPr lang="zh-CN" altLang="en-US">
              <a:solidFill>
                <a:prstClr val="black"/>
              </a:solidFill>
            </a:endParaRPr>
          </a:p>
        </p:txBody>
      </p:sp>
      <p:sp>
        <p:nvSpPr>
          <p:cNvPr id="5" name="页脚占位符 4"/>
          <p:cNvSpPr>
            <a:spLocks noGrp="1"/>
          </p:cNvSpPr>
          <p:nvPr>
            <p:ph type="ftr" sz="quarter" idx="3"/>
          </p:nvPr>
        </p:nvSpPr>
        <p:spPr>
          <a:xfrm>
            <a:off x="4166685" y="6357825"/>
            <a:ext cx="3861805" cy="366267"/>
          </a:xfrm>
          <a:prstGeom prst="rect">
            <a:avLst/>
          </a:prstGeom>
        </p:spPr>
        <p:txBody>
          <a:bodyPr vert="horz" lIns="121944" tIns="60972" rIns="121944" bIns="60972" rtlCol="0" anchor="ctr"/>
          <a:lstStyle>
            <a:lvl1pPr algn="ctr">
              <a:defRPr sz="1600">
                <a:solidFill>
                  <a:schemeClr val="tx1"/>
                </a:solidFill>
              </a:defRPr>
            </a:lvl1pPr>
          </a:lstStyle>
          <a:p>
            <a:pPr defTabSz="1219150"/>
            <a:endParaRPr lang="zh-CN" altLang="en-US">
              <a:solidFill>
                <a:prstClr val="black"/>
              </a:solidFill>
            </a:endParaRPr>
          </a:p>
        </p:txBody>
      </p:sp>
      <p:sp>
        <p:nvSpPr>
          <p:cNvPr id="6" name="灯片编号占位符 5"/>
          <p:cNvSpPr>
            <a:spLocks noGrp="1"/>
          </p:cNvSpPr>
          <p:nvPr>
            <p:ph type="sldNum" sz="quarter" idx="4"/>
          </p:nvPr>
        </p:nvSpPr>
        <p:spPr>
          <a:xfrm>
            <a:off x="8739876" y="6357825"/>
            <a:ext cx="2845541" cy="366267"/>
          </a:xfrm>
          <a:prstGeom prst="rect">
            <a:avLst/>
          </a:prstGeom>
        </p:spPr>
        <p:txBody>
          <a:bodyPr vert="horz" lIns="121944" tIns="60972" rIns="121944" bIns="60972" rtlCol="0" anchor="ctr"/>
          <a:lstStyle>
            <a:lvl1pPr algn="r">
              <a:defRPr sz="1600">
                <a:solidFill>
                  <a:schemeClr val="tx1"/>
                </a:solidFill>
              </a:defRPr>
            </a:lvl1pPr>
          </a:lstStyle>
          <a:p>
            <a:pPr defTabSz="1219150"/>
            <a:fld id="{B2563A90-55EF-4D2C-B954-EDF55F24A661}" type="slidenum">
              <a:rPr lang="zh-CN" altLang="en-US" smtClean="0">
                <a:solidFill>
                  <a:prstClr val="black"/>
                </a:solidFill>
              </a:rPr>
              <a:pPr defTabSz="1219150"/>
              <a:t>‹#›</a:t>
            </a:fld>
            <a:endParaRPr lang="zh-CN" altLang="en-US">
              <a:solidFill>
                <a:prstClr val="black"/>
              </a:solidFill>
            </a:endParaRPr>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014" eaLnBrk="0" hangingPunct="0">
              <a:lnSpc>
                <a:spcPct val="85000"/>
              </a:lnSpc>
            </a:pPr>
            <a:endParaRPr lang="de-DE" sz="1300" dirty="0">
              <a:solidFill>
                <a:prstClr val="black"/>
              </a:solidFill>
              <a:latin typeface="FrutigerNext LT Light" pitchFamily="34" charset="0"/>
              <a:ea typeface="MS PGothic" pitchFamily="34" charset="-128"/>
            </a:endParaRPr>
          </a:p>
          <a:p>
            <a:pPr defTabSz="9880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80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2" y="397"/>
            <a:ext cx="2579439" cy="1617992"/>
          </a:xfrm>
          <a:prstGeom prst="rect">
            <a:avLst/>
          </a:prstGeom>
          <a:noFill/>
          <a:ln w="9525" algn="ctr">
            <a:noFill/>
            <a:miter lim="800000"/>
            <a:headEnd/>
            <a:tailEnd/>
          </a:ln>
          <a:effectLst/>
        </p:spPr>
        <p:txBody>
          <a:bodyPr wrap="square" lIns="78343" tIns="39171" rIns="78343" bIns="39171">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147"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147"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147" eaLnBrk="0" hangingPunct="0">
              <a:lnSpc>
                <a:spcPct val="125000"/>
              </a:lnSpc>
              <a:defRPr/>
            </a:pPr>
            <a:r>
              <a:rPr lang="en-US" altLang="zh-CN" sz="1600" dirty="0" smtClean="0">
                <a:solidFill>
                  <a:srgbClr val="FFFFFF"/>
                </a:solidFill>
                <a:latin typeface="FrutigerNext LT Regular" pitchFamily="34" charset="0"/>
                <a:ea typeface="ＭＳ Ｐゴシック" pitchFamily="34" charset="-128"/>
              </a:rPr>
              <a:t>Copy text: 20-32pt</a:t>
            </a:r>
          </a:p>
          <a:p>
            <a:pPr algn="r" defTabSz="784147" eaLnBrk="0" hangingPunct="0">
              <a:lnSpc>
                <a:spcPct val="125000"/>
              </a:lnSpc>
              <a:defRPr/>
            </a:pPr>
            <a:r>
              <a:rPr lang="en-US" altLang="zh-CN" sz="1600" dirty="0" smtClean="0">
                <a:solidFill>
                  <a:srgbClr val="FFFFFF"/>
                </a:solidFill>
                <a:latin typeface="FrutigerNext LT Regular" pitchFamily="34" charset="0"/>
                <a:ea typeface="华文细黑" pitchFamily="2" charset="-122"/>
              </a:rPr>
              <a:t>Color: black</a:t>
            </a:r>
          </a:p>
          <a:p>
            <a:pPr algn="r" defTabSz="784147"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 </a:t>
            </a:r>
            <a:r>
              <a:rPr lang="en-US" altLang="zh-CN" sz="1600" dirty="0" smtClean="0">
                <a:solidFill>
                  <a:srgbClr val="FFFFFF"/>
                </a:solidFill>
                <a:latin typeface="FrutigerNext LT Regular" pitchFamily="34" charset="0"/>
                <a:ea typeface="ＭＳ Ｐゴシック" pitchFamily="34" charset="-128"/>
              </a:rPr>
              <a:t>Arial</a:t>
            </a:r>
            <a:endParaRPr lang="en-US" altLang="zh-CN" sz="1600" dirty="0">
              <a:solidFill>
                <a:srgbClr val="FFFFFF"/>
              </a:solidFill>
              <a:latin typeface="FrutigerNext LT Regular" pitchFamily="34" charset="0"/>
              <a:ea typeface="ＭＳ Ｐゴシック" pitchFamily="34" charset="-128"/>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3" tIns="39171" rIns="78343" bIns="39171">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defTabSz="784147" eaLnBrk="0" hangingPunct="0">
              <a:lnSpc>
                <a:spcPct val="125000"/>
              </a:lnSpc>
              <a:defRPr/>
            </a:pPr>
            <a:r>
              <a:rPr lang="en-US" altLang="zh-CN" sz="1600" dirty="0" smtClean="0">
                <a:solidFill>
                  <a:srgbClr val="FFFFFF"/>
                </a:solidFill>
                <a:latin typeface="FrutigerNext LT Regular" pitchFamily="34" charset="0"/>
                <a:ea typeface="ＭＳ Ｐゴシック" pitchFamily="34" charset="-128"/>
              </a:rPr>
              <a:t>Top right corner for field-mark, customer or partner logotypes.</a:t>
            </a:r>
            <a:endParaRPr lang="en-US" altLang="zh-CN" sz="1600" dirty="0">
              <a:solidFill>
                <a:srgbClr val="FFFFFF"/>
              </a:solidFill>
              <a:latin typeface="FrutigerNext LT Regular" pitchFamily="34" charset="0"/>
              <a:ea typeface="ＭＳ Ｐゴシック" pitchFamily="34" charset="-128"/>
            </a:endParaRPr>
          </a:p>
        </p:txBody>
      </p:sp>
      <p:sp>
        <p:nvSpPr>
          <p:cNvPr id="28" name="Text Box 81"/>
          <p:cNvSpPr txBox="1">
            <a:spLocks noChangeArrowheads="1"/>
          </p:cNvSpPr>
          <p:nvPr userDrawn="1"/>
        </p:nvSpPr>
        <p:spPr bwMode="auto">
          <a:xfrm>
            <a:off x="12519164" y="909514"/>
            <a:ext cx="3675904" cy="2295100"/>
          </a:xfrm>
          <a:prstGeom prst="rect">
            <a:avLst/>
          </a:prstGeom>
          <a:noFill/>
          <a:ln w="9525" algn="ctr">
            <a:noFill/>
            <a:miter lim="800000"/>
            <a:headEnd/>
            <a:tailEnd/>
          </a:ln>
          <a:effectLst/>
        </p:spPr>
        <p:txBody>
          <a:bodyPr wrap="square" lIns="78343" tIns="39171" rIns="78343" bIns="39171">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5978" indent="-215978" defTabSz="784147" eaLnBrk="0" hangingPunct="0">
              <a:buFont typeface="Arial" panose="020B0604020202020204" pitchFamily="34" charset="0"/>
              <a:buChar char="•"/>
              <a:defRPr/>
            </a:pPr>
            <a:r>
              <a:rPr lang="en-US" altLang="zh-CN" sz="1600" dirty="0" smtClean="0">
                <a:solidFill>
                  <a:srgbClr val="FFFFFF"/>
                </a:solidFill>
                <a:latin typeface="FrutigerNext LT Regular" pitchFamily="34" charset="0"/>
                <a:ea typeface="ＭＳ Ｐゴシック" pitchFamily="34" charset="-128"/>
              </a:rPr>
              <a:t>The ten standard colors below are allowed.</a:t>
            </a:r>
          </a:p>
          <a:p>
            <a:pPr marL="215978" indent="-215978" defTabSz="784147" eaLnBrk="0" hangingPunct="0">
              <a:buFont typeface="Arial" panose="020B0604020202020204" pitchFamily="34" charset="0"/>
              <a:buChar char="•"/>
              <a:defRPr/>
            </a:pPr>
            <a:r>
              <a:rPr lang="en-US" altLang="zh-CN" sz="1600" dirty="0" smtClean="0">
                <a:solidFill>
                  <a:srgbClr val="FFFFFF"/>
                </a:solidFill>
                <a:latin typeface="FrutigerNext LT Regular" pitchFamily="34" charset="0"/>
                <a:ea typeface="ＭＳ Ｐゴシック" pitchFamily="34" charset="-128"/>
              </a:rPr>
              <a:t>The colors should be used to be consistent with the structure and understanding of the content along the whole presentation.</a:t>
            </a:r>
          </a:p>
          <a:p>
            <a:pPr marL="215978" indent="-215978" defTabSz="784147" eaLnBrk="0" hangingPunct="0">
              <a:buFont typeface="Arial" panose="020B0604020202020204" pitchFamily="34" charset="0"/>
              <a:buChar char="•"/>
              <a:defRPr/>
            </a:pPr>
            <a:r>
              <a:rPr lang="en-US" altLang="zh-CN" sz="1600" dirty="0" smtClean="0">
                <a:solidFill>
                  <a:srgbClr val="FFFFFF"/>
                </a:solidFill>
                <a:latin typeface="FrutigerNext LT Regular" pitchFamily="34" charset="0"/>
                <a:ea typeface="ＭＳ Ｐゴシック" pitchFamily="34" charset="-128"/>
              </a:rPr>
              <a:t>Do not use more and different colors in single slide.</a:t>
            </a:r>
          </a:p>
          <a:p>
            <a:pPr defTabSz="784147" eaLnBrk="0" hangingPunct="0">
              <a:defRPr/>
            </a:pPr>
            <a:r>
              <a:rPr lang="en-US" altLang="zh-CN" sz="1600" dirty="0" smtClean="0">
                <a:solidFill>
                  <a:srgbClr val="FFFFFF"/>
                </a:solidFill>
                <a:latin typeface="FrutigerNext LT Regular" pitchFamily="34" charset="0"/>
                <a:ea typeface="ＭＳ Ｐゴシック" pitchFamily="34" charset="-128"/>
              </a:rPr>
              <a:t> </a:t>
            </a:r>
            <a:endParaRPr lang="en-US" altLang="zh-CN" sz="1600" dirty="0">
              <a:solidFill>
                <a:srgbClr val="FFFFFF"/>
              </a:solidFill>
              <a:latin typeface="FrutigerNext LT Regular" pitchFamily="34" charset="0"/>
              <a:ea typeface="ＭＳ Ｐゴシック" pitchFamily="34" charset="-128"/>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sz="2399">
                <a:solidFill>
                  <a:prstClr val="white"/>
                </a:solidFill>
              </a:endParaRPr>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sz="2399">
                <a:solidFill>
                  <a:prstClr val="white"/>
                </a:solidFill>
              </a:endParaRPr>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sz="2399">
                <a:solidFill>
                  <a:prstClr val="white"/>
                </a:solidFill>
              </a:endParaRPr>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sz="2399">
                <a:solidFill>
                  <a:prstClr val="white"/>
                </a:solidFill>
              </a:endParaRPr>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sz="2399">
                <a:solidFill>
                  <a:prstClr val="white"/>
                </a:solidFill>
              </a:endParaRPr>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sz="2399">
                <a:solidFill>
                  <a:prstClr val="white"/>
                </a:solidFill>
              </a:endParaRPr>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sz="2399" dirty="0">
                <a:solidFill>
                  <a:prstClr val="black"/>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sz="2399">
                <a:solidFill>
                  <a:prstClr val="black"/>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zh-CN" altLang="en-US" sz="2399">
                <a:solidFill>
                  <a:prstClr val="black"/>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sz="2399">
                <a:solidFill>
                  <a:prstClr val="white"/>
                </a:solidFill>
              </a:endParaRPr>
            </a:p>
          </p:txBody>
        </p:sp>
      </p:grpSp>
    </p:spTree>
    <p:extLst>
      <p:ext uri="{BB962C8B-B14F-4D97-AF65-F5344CB8AC3E}">
        <p14:creationId xmlns:p14="http://schemas.microsoft.com/office/powerpoint/2010/main" val="3148888190"/>
      </p:ext>
    </p:extLst>
  </p:cSld>
  <p:clrMap bg1="lt1" tx1="dk1" bg2="lt2" tx2="dk2" accent1="accent1" accent2="accent2" accent3="accent3" accent4="accent4" accent5="accent5" accent6="accent6" hlink="hlink" folHlink="folHlink"/>
  <p:sldLayoutIdLst>
    <p:sldLayoutId id="2147483849" r:id="rId1"/>
    <p:sldLayoutId id="2147483851" r:id="rId2"/>
    <p:sldLayoutId id="2147483852" r:id="rId3"/>
    <p:sldLayoutId id="2147483853" r:id="rId4"/>
    <p:sldLayoutId id="2147483854" r:id="rId5"/>
  </p:sldLayoutIdLst>
  <p:timing>
    <p:tnLst>
      <p:par>
        <p:cTn id="1" dur="indefinite" restart="never" nodeType="tmRoot"/>
      </p:par>
    </p:tnLst>
  </p:timing>
  <p:txStyles>
    <p:titleStyle>
      <a:lvl1pPr algn="ctr" defTabSz="1219322" rtl="0" eaLnBrk="1" latinLnBrk="0" hangingPunct="1">
        <a:spcBef>
          <a:spcPct val="0"/>
        </a:spcBef>
        <a:buNone/>
        <a:defRPr sz="5899" kern="1200">
          <a:solidFill>
            <a:schemeClr val="tx1"/>
          </a:solidFill>
          <a:latin typeface="+mj-lt"/>
          <a:ea typeface="+mj-ea"/>
          <a:cs typeface="+mj-cs"/>
        </a:defRPr>
      </a:lvl1pPr>
    </p:titleStyle>
    <p:bodyStyle>
      <a:lvl1pPr marL="457245" indent="-457245" algn="l" defTabSz="1219322"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99" indent="-381038" algn="l" defTabSz="1219322"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153" indent="-304831" algn="l" defTabSz="1219322"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814" indent="-304831" algn="l" defTabSz="1219322"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475" indent="-304831" algn="l" defTabSz="1219322"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135" indent="-304831" algn="l" defTabSz="121932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795" indent="-304831" algn="l" defTabSz="121932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456" indent="-304831" algn="l" defTabSz="121932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117" indent="-304831" algn="l" defTabSz="121932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322" rtl="0" eaLnBrk="1" latinLnBrk="0" hangingPunct="1">
        <a:defRPr sz="2399" kern="1200">
          <a:solidFill>
            <a:schemeClr val="tx1"/>
          </a:solidFill>
          <a:latin typeface="+mn-lt"/>
          <a:ea typeface="+mn-ea"/>
          <a:cs typeface="+mn-cs"/>
        </a:defRPr>
      </a:lvl1pPr>
      <a:lvl2pPr marL="609661" algn="l" defTabSz="1219322" rtl="0" eaLnBrk="1" latinLnBrk="0" hangingPunct="1">
        <a:defRPr sz="2399" kern="1200">
          <a:solidFill>
            <a:schemeClr val="tx1"/>
          </a:solidFill>
          <a:latin typeface="+mn-lt"/>
          <a:ea typeface="+mn-ea"/>
          <a:cs typeface="+mn-cs"/>
        </a:defRPr>
      </a:lvl2pPr>
      <a:lvl3pPr marL="1219322" algn="l" defTabSz="1219322" rtl="0" eaLnBrk="1" latinLnBrk="0" hangingPunct="1">
        <a:defRPr sz="2399" kern="1200">
          <a:solidFill>
            <a:schemeClr val="tx1"/>
          </a:solidFill>
          <a:latin typeface="+mn-lt"/>
          <a:ea typeface="+mn-ea"/>
          <a:cs typeface="+mn-cs"/>
        </a:defRPr>
      </a:lvl3pPr>
      <a:lvl4pPr marL="1828983" algn="l" defTabSz="1219322" rtl="0" eaLnBrk="1" latinLnBrk="0" hangingPunct="1">
        <a:defRPr sz="2399" kern="1200">
          <a:solidFill>
            <a:schemeClr val="tx1"/>
          </a:solidFill>
          <a:latin typeface="+mn-lt"/>
          <a:ea typeface="+mn-ea"/>
          <a:cs typeface="+mn-cs"/>
        </a:defRPr>
      </a:lvl4pPr>
      <a:lvl5pPr marL="2438644" algn="l" defTabSz="1219322" rtl="0" eaLnBrk="1" latinLnBrk="0" hangingPunct="1">
        <a:defRPr sz="2399" kern="1200">
          <a:solidFill>
            <a:schemeClr val="tx1"/>
          </a:solidFill>
          <a:latin typeface="+mn-lt"/>
          <a:ea typeface="+mn-ea"/>
          <a:cs typeface="+mn-cs"/>
        </a:defRPr>
      </a:lvl5pPr>
      <a:lvl6pPr marL="3048305" algn="l" defTabSz="1219322" rtl="0" eaLnBrk="1" latinLnBrk="0" hangingPunct="1">
        <a:defRPr sz="2399" kern="1200">
          <a:solidFill>
            <a:schemeClr val="tx1"/>
          </a:solidFill>
          <a:latin typeface="+mn-lt"/>
          <a:ea typeface="+mn-ea"/>
          <a:cs typeface="+mn-cs"/>
        </a:defRPr>
      </a:lvl6pPr>
      <a:lvl7pPr marL="3657966" algn="l" defTabSz="1219322" rtl="0" eaLnBrk="1" latinLnBrk="0" hangingPunct="1">
        <a:defRPr sz="2399" kern="1200">
          <a:solidFill>
            <a:schemeClr val="tx1"/>
          </a:solidFill>
          <a:latin typeface="+mn-lt"/>
          <a:ea typeface="+mn-ea"/>
          <a:cs typeface="+mn-cs"/>
        </a:defRPr>
      </a:lvl7pPr>
      <a:lvl8pPr marL="4267626" algn="l" defTabSz="1219322" rtl="0" eaLnBrk="1" latinLnBrk="0" hangingPunct="1">
        <a:defRPr sz="2399" kern="1200">
          <a:solidFill>
            <a:schemeClr val="tx1"/>
          </a:solidFill>
          <a:latin typeface="+mn-lt"/>
          <a:ea typeface="+mn-ea"/>
          <a:cs typeface="+mn-cs"/>
        </a:defRPr>
      </a:lvl8pPr>
      <a:lvl9pPr marL="4877287" algn="l" defTabSz="1219322" rtl="0" eaLnBrk="1" latinLnBrk="0" hangingPunct="1">
        <a:defRPr sz="2399"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60" name="图片 59"/>
          <p:cNvPicPr>
            <a:picLocks noChangeAspect="1"/>
          </p:cNvPicPr>
          <p:nvPr userDrawn="1"/>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94671" y="6322594"/>
            <a:ext cx="1268910" cy="277610"/>
          </a:xfrm>
          <a:prstGeom prst="rect">
            <a:avLst/>
          </a:prstGeom>
        </p:spPr>
      </p:pic>
      <p:sp>
        <p:nvSpPr>
          <p:cNvPr id="4" name="TextBox 3">
            <a:extLst>
              <a:ext uri="{FF2B5EF4-FFF2-40B4-BE49-F238E27FC236}">
                <a16:creationId xmlns:a16="http://schemas.microsoft.com/office/drawing/2014/main" xmlns="" id="{EABEE2EE-BF4D-7A4A-B3C6-9E47668CCD98}"/>
              </a:ext>
            </a:extLst>
          </p:cNvPr>
          <p:cNvSpPr txBox="1"/>
          <p:nvPr userDrawn="1"/>
        </p:nvSpPr>
        <p:spPr>
          <a:xfrm>
            <a:off x="734036" y="6404288"/>
            <a:ext cx="499664" cy="150331"/>
          </a:xfrm>
          <a:prstGeom prst="rect">
            <a:avLst/>
          </a:prstGeom>
          <a:noFill/>
        </p:spPr>
        <p:txBody>
          <a:bodyPr wrap="square" lIns="0" tIns="0" rIns="0" bIns="0" rtlCol="0">
            <a:spAutoFit/>
          </a:bodyPr>
          <a:lstStyle/>
          <a:p>
            <a:pPr defTabSz="890760">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760">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4687" y="2932616"/>
            <a:ext cx="1982658" cy="3935593"/>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en-US" altLang="zh-CN" sz="700" b="1">
                    <a:solidFill>
                      <a:srgbClr val="FFFFFF"/>
                    </a:solidFill>
                    <a:latin typeface="Arial" charset="0"/>
                    <a:ea typeface="Arial" charset="0"/>
                    <a:cs typeface="Arial" charset="0"/>
                  </a:rPr>
                  <a:t>P</a:t>
                </a:r>
                <a:r>
                  <a:rPr kumimoji="1" lang="en-US" altLang="zh-Hant" sz="700" b="1">
                    <a:solidFill>
                      <a:srgbClr val="FFFFFF"/>
                    </a:solidFill>
                    <a:latin typeface="Arial" charset="0"/>
                    <a:ea typeface="Arial" charset="0"/>
                    <a:cs typeface="Arial" charset="0"/>
                  </a:rPr>
                  <a:t>ANTONE</a:t>
                </a:r>
                <a:r>
                  <a:rPr kumimoji="1" lang="en-US" altLang="zh-CN" sz="700" b="1">
                    <a:solidFill>
                      <a:srgbClr val="FFFFFF"/>
                    </a:solidFill>
                    <a:latin typeface="Arial" charset="0"/>
                    <a:ea typeface="Arial" charset="0"/>
                    <a:cs typeface="Arial" charset="0"/>
                  </a:rPr>
                  <a:t> 186C</a:t>
                </a:r>
              </a:p>
              <a:p>
                <a:pPr algn="ctr" defTabSz="914387"/>
                <a:r>
                  <a:rPr kumimoji="1" lang="en-US" altLang="zh-CN" sz="700" b="1">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en-US" altLang="zh-CN" sz="700" b="1">
                    <a:solidFill>
                      <a:srgbClr val="FFFFFF"/>
                    </a:solidFill>
                    <a:latin typeface="Arial" charset="0"/>
                    <a:ea typeface="Arial" charset="0"/>
                    <a:cs typeface="Arial" charset="0"/>
                  </a:rPr>
                  <a:t>P</a:t>
                </a:r>
                <a:r>
                  <a:rPr kumimoji="1" lang="en-US" altLang="zh-Hant" sz="700" b="1">
                    <a:solidFill>
                      <a:srgbClr val="FFFFFF"/>
                    </a:solidFill>
                    <a:latin typeface="Arial" charset="0"/>
                    <a:ea typeface="Arial" charset="0"/>
                    <a:cs typeface="Arial" charset="0"/>
                  </a:rPr>
                  <a:t>ANTONE</a:t>
                </a:r>
                <a:r>
                  <a:rPr kumimoji="1" lang="en-US" altLang="zh-CN" sz="700" b="1">
                    <a:solidFill>
                      <a:srgbClr val="FFFFFF"/>
                    </a:solidFill>
                    <a:latin typeface="Arial" charset="0"/>
                    <a:ea typeface="Arial" charset="0"/>
                    <a:cs typeface="Arial" charset="0"/>
                  </a:rPr>
                  <a:t> 185C</a:t>
                </a:r>
              </a:p>
              <a:p>
                <a:pPr algn="ctr" defTabSz="914387"/>
                <a:r>
                  <a:rPr kumimoji="1" lang="en-US" altLang="zh-CN" sz="700" b="1">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387"/>
                <a:r>
                  <a:rPr kumimoji="1" lang="zh-CN" altLang="en-US" sz="1000">
                    <a:solidFill>
                      <a:srgbClr val="1D1D1A"/>
                    </a:solidFill>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234</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90/79</a:t>
                </a:r>
                <a:endParaRPr kumimoji="1" lang="mr-IN" altLang="zh-CN" sz="700" b="1">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120</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0/15</a:t>
                </a:r>
                <a:endParaRPr kumimoji="1" lang="mr-IN" altLang="zh-CN" sz="700" b="1">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387"/>
                <a:r>
                  <a:rPr kumimoji="1" lang="zh-CN" altLang="en-US" sz="1000">
                    <a:solidFill>
                      <a:srgbClr val="1D1D1A"/>
                    </a:solidFill>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248</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181/60</a:t>
                </a:r>
                <a:endParaRPr kumimoji="1" lang="mr-IN" altLang="zh-CN" sz="700" b="1">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235</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92/1</a:t>
                </a:r>
                <a:endParaRPr kumimoji="1" lang="mr-IN" altLang="zh-CN" sz="700" b="1">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137/137/137</a:t>
                </a:r>
                <a:endParaRPr kumimoji="1" lang="mr-IN" altLang="zh-CN" sz="700" b="1">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35/24/21</a:t>
                </a:r>
                <a:endParaRPr kumimoji="1" lang="mr-IN" altLang="zh-CN" sz="700" b="1">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666666"/>
                    </a:solidFill>
                    <a:latin typeface="Arial" charset="0"/>
                    <a:ea typeface="Arial" charset="0"/>
                    <a:cs typeface="Arial" charset="0"/>
                  </a:rPr>
                  <a:t>RGB</a:t>
                </a:r>
                <a:r>
                  <a:rPr kumimoji="1" lang="en-US" altLang="zh-CN" sz="700" b="1">
                    <a:solidFill>
                      <a:srgbClr val="666666"/>
                    </a:solidFill>
                    <a:latin typeface="Arial" charset="0"/>
                    <a:ea typeface="Arial" charset="0"/>
                    <a:cs typeface="Arial" charset="0"/>
                  </a:rPr>
                  <a:t> 221</a:t>
                </a:r>
                <a:r>
                  <a:rPr kumimoji="1" lang="mr-IN" altLang="zh-CN" sz="700" b="1">
                    <a:solidFill>
                      <a:srgbClr val="666666"/>
                    </a:solidFill>
                    <a:latin typeface="Arial" charset="0"/>
                    <a:ea typeface="Arial" charset="0"/>
                    <a:cs typeface="Arial" charset="0"/>
                  </a:rPr>
                  <a:t>/</a:t>
                </a:r>
                <a:r>
                  <a:rPr kumimoji="1" lang="en-US" altLang="zh-CN" sz="700" b="1">
                    <a:solidFill>
                      <a:srgbClr val="666666"/>
                    </a:solidFill>
                    <a:latin typeface="Arial" charset="0"/>
                    <a:ea typeface="Arial" charset="0"/>
                    <a:cs typeface="Arial" charset="0"/>
                  </a:rPr>
                  <a:t>221/221</a:t>
                </a:r>
                <a:endParaRPr kumimoji="1" lang="mr-IN" altLang="zh-CN" sz="700" b="1">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233</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140/128</a:t>
                </a:r>
                <a:endParaRPr kumimoji="1" lang="mr-IN" altLang="zh-CN" sz="700" b="1">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159</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0/1</a:t>
                </a:r>
                <a:endParaRPr kumimoji="1" lang="mr-IN" altLang="zh-CN" sz="700" b="1">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666666"/>
                    </a:solidFill>
                    <a:latin typeface="Arial" charset="0"/>
                    <a:ea typeface="Arial" charset="0"/>
                    <a:cs typeface="Arial" charset="0"/>
                  </a:rPr>
                  <a:t>RGB</a:t>
                </a:r>
                <a:r>
                  <a:rPr kumimoji="1" lang="en-US" altLang="zh-CN" sz="700" b="1">
                    <a:solidFill>
                      <a:srgbClr val="666666"/>
                    </a:solidFill>
                    <a:latin typeface="Arial" charset="0"/>
                    <a:ea typeface="Arial" charset="0"/>
                    <a:cs typeface="Arial" charset="0"/>
                  </a:rPr>
                  <a:t> 245</a:t>
                </a:r>
                <a:r>
                  <a:rPr kumimoji="1" lang="mr-IN" altLang="zh-CN" sz="700" b="1">
                    <a:solidFill>
                      <a:srgbClr val="666666"/>
                    </a:solidFill>
                    <a:latin typeface="Arial" charset="0"/>
                    <a:ea typeface="Arial" charset="0"/>
                    <a:cs typeface="Arial" charset="0"/>
                  </a:rPr>
                  <a:t>/</a:t>
                </a:r>
                <a:r>
                  <a:rPr kumimoji="1" lang="en-US" altLang="zh-CN" sz="700" b="1">
                    <a:solidFill>
                      <a:srgbClr val="666666"/>
                    </a:solidFill>
                    <a:latin typeface="Arial" charset="0"/>
                    <a:ea typeface="Arial" charset="0"/>
                    <a:cs typeface="Arial" charset="0"/>
                  </a:rPr>
                  <a:t>220/87</a:t>
                </a:r>
                <a:endParaRPr kumimoji="1" lang="mr-IN" altLang="zh-CN" sz="700" b="1">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240</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133/0</a:t>
                </a:r>
                <a:endParaRPr kumimoji="1" lang="mr-IN" altLang="zh-CN" sz="700" b="1">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181</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181/181</a:t>
                </a:r>
                <a:endParaRPr kumimoji="1" lang="mr-IN" altLang="zh-CN" sz="700" b="1">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FFFFFF"/>
                    </a:solidFill>
                    <a:latin typeface="Arial" charset="0"/>
                    <a:ea typeface="Arial" charset="0"/>
                    <a:cs typeface="Arial" charset="0"/>
                  </a:rPr>
                  <a:t>RGB</a:t>
                </a:r>
                <a:r>
                  <a:rPr kumimoji="1" lang="en-US" altLang="zh-CN" sz="700" b="1">
                    <a:solidFill>
                      <a:srgbClr val="FFFFFF"/>
                    </a:solidFill>
                    <a:latin typeface="Arial" charset="0"/>
                    <a:ea typeface="Arial" charset="0"/>
                    <a:cs typeface="Arial" charset="0"/>
                  </a:rPr>
                  <a:t> 89</a:t>
                </a:r>
                <a:r>
                  <a:rPr kumimoji="1" lang="mr-IN" altLang="zh-CN" sz="700" b="1">
                    <a:solidFill>
                      <a:srgbClr val="FFFFFF"/>
                    </a:solidFill>
                    <a:latin typeface="Arial" charset="0"/>
                    <a:ea typeface="Arial" charset="0"/>
                    <a:cs typeface="Arial" charset="0"/>
                  </a:rPr>
                  <a:t>/</a:t>
                </a:r>
                <a:r>
                  <a:rPr kumimoji="1" lang="en-US" altLang="zh-CN" sz="700" b="1">
                    <a:solidFill>
                      <a:srgbClr val="FFFFFF"/>
                    </a:solidFill>
                    <a:latin typeface="Arial" charset="0"/>
                    <a:ea typeface="Arial" charset="0"/>
                    <a:cs typeface="Arial" charset="0"/>
                  </a:rPr>
                  <a:t>87/87</a:t>
                </a:r>
                <a:endParaRPr kumimoji="1" lang="mr-IN" altLang="zh-CN" sz="700" b="1">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a:solidFill>
                      <a:srgbClr val="666666"/>
                    </a:solidFill>
                    <a:latin typeface="Arial" charset="0"/>
                    <a:ea typeface="Arial" charset="0"/>
                    <a:cs typeface="Arial" charset="0"/>
                  </a:rPr>
                  <a:t>RGB</a:t>
                </a:r>
                <a:r>
                  <a:rPr kumimoji="1" lang="en-US" altLang="zh-CN" sz="700" b="1">
                    <a:solidFill>
                      <a:srgbClr val="666666"/>
                    </a:solidFill>
                    <a:latin typeface="Arial" charset="0"/>
                    <a:ea typeface="Arial" charset="0"/>
                    <a:cs typeface="Arial" charset="0"/>
                  </a:rPr>
                  <a:t> 255</a:t>
                </a:r>
                <a:r>
                  <a:rPr kumimoji="1" lang="mr-IN" altLang="zh-CN" sz="700" b="1">
                    <a:solidFill>
                      <a:srgbClr val="666666"/>
                    </a:solidFill>
                    <a:latin typeface="Arial" charset="0"/>
                    <a:ea typeface="Arial" charset="0"/>
                    <a:cs typeface="Arial" charset="0"/>
                  </a:rPr>
                  <a:t>/</a:t>
                </a:r>
                <a:r>
                  <a:rPr kumimoji="1" lang="en-US" altLang="zh-CN" sz="700" b="1">
                    <a:solidFill>
                      <a:srgbClr val="666666"/>
                    </a:solidFill>
                    <a:latin typeface="Arial" charset="0"/>
                    <a:ea typeface="Arial" charset="0"/>
                    <a:cs typeface="Arial" charset="0"/>
                  </a:rPr>
                  <a:t>255/255</a:t>
                </a:r>
                <a:endParaRPr kumimoji="1" lang="mr-IN" altLang="zh-CN" sz="700" b="1">
                  <a:solidFill>
                    <a:srgbClr val="666666"/>
                  </a:solidFill>
                  <a:latin typeface="Arial" charset="0"/>
                  <a:ea typeface="Arial" charset="0"/>
                  <a:cs typeface="Arial" charset="0"/>
                </a:endParaRPr>
              </a:p>
            </p:txBody>
          </p:sp>
        </p:grpSp>
      </p:grpSp>
      <p:sp>
        <p:nvSpPr>
          <p:cNvPr id="3" name="页脚占位符 2"/>
          <p:cNvSpPr>
            <a:spLocks noGrp="1"/>
          </p:cNvSpPr>
          <p:nvPr>
            <p:ph type="ftr" sz="quarter" idx="3"/>
          </p:nvPr>
        </p:nvSpPr>
        <p:spPr>
          <a:xfrm>
            <a:off x="4039662" y="6440392"/>
            <a:ext cx="4115851" cy="200070"/>
          </a:xfrm>
          <a:prstGeom prst="rect">
            <a:avLst/>
          </a:prstGeom>
        </p:spPr>
        <p:txBody>
          <a:bodyPr vert="horz" lIns="91440" tIns="45720" rIns="91440" bIns="45720" rtlCol="0" anchor="ctr"/>
          <a:lstStyle>
            <a:lvl1pPr algn="ctr">
              <a:defRPr sz="1200">
                <a:solidFill>
                  <a:schemeClr val="tx1"/>
                </a:solidFill>
                <a:latin typeface="+mn-lt"/>
              </a:defRPr>
            </a:lvl1pPr>
          </a:lstStyle>
          <a:p>
            <a:pPr defTabSz="914387"/>
            <a:endParaRPr lang="zh-CN" altLang="en-US" dirty="0">
              <a:solidFill>
                <a:srgbClr val="1D1D1A"/>
              </a:solidFill>
            </a:endParaRPr>
          </a:p>
        </p:txBody>
      </p:sp>
      <p:sp>
        <p:nvSpPr>
          <p:cNvPr id="41" name="Rectangle 5"/>
          <p:cNvSpPr>
            <a:spLocks noChangeArrowheads="1"/>
          </p:cNvSpPr>
          <p:nvPr userDrawn="1"/>
        </p:nvSpPr>
        <p:spPr bwMode="auto">
          <a:xfrm>
            <a:off x="2309233" y="-386307"/>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47" name="Rectangle 6"/>
          <p:cNvSpPr>
            <a:spLocks noChangeArrowheads="1"/>
          </p:cNvSpPr>
          <p:nvPr userDrawn="1"/>
        </p:nvSpPr>
        <p:spPr bwMode="auto">
          <a:xfrm>
            <a:off x="2686677" y="-386307"/>
            <a:ext cx="323779" cy="325735"/>
          </a:xfrm>
          <a:prstGeom prst="rect">
            <a:avLst/>
          </a:prstGeom>
          <a:solidFill>
            <a:srgbClr val="15B0E8"/>
          </a:solidFill>
          <a:ln>
            <a:noFill/>
          </a:ln>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48" name="Rectangle 7"/>
          <p:cNvSpPr>
            <a:spLocks noChangeArrowheads="1"/>
          </p:cNvSpPr>
          <p:nvPr userDrawn="1"/>
        </p:nvSpPr>
        <p:spPr bwMode="auto">
          <a:xfrm>
            <a:off x="3413791" y="-386307"/>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49" name="Rectangle 8"/>
          <p:cNvSpPr>
            <a:spLocks noChangeArrowheads="1"/>
          </p:cNvSpPr>
          <p:nvPr userDrawn="1"/>
        </p:nvSpPr>
        <p:spPr bwMode="auto">
          <a:xfrm>
            <a:off x="3791236" y="-386307"/>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50" name="Rectangle 9"/>
          <p:cNvSpPr>
            <a:spLocks noChangeArrowheads="1"/>
          </p:cNvSpPr>
          <p:nvPr userDrawn="1"/>
        </p:nvSpPr>
        <p:spPr bwMode="auto">
          <a:xfrm>
            <a:off x="4170635" y="-386307"/>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51" name="Rectangle 10"/>
          <p:cNvSpPr>
            <a:spLocks noChangeArrowheads="1"/>
          </p:cNvSpPr>
          <p:nvPr userDrawn="1"/>
        </p:nvSpPr>
        <p:spPr bwMode="auto">
          <a:xfrm>
            <a:off x="4549057" y="-386307"/>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7" tIns="45703" rIns="91407" bIns="45703" numCol="1" anchor="t" anchorCtr="0" compatLnSpc="1">
            <a:prstTxWarp prst="textNoShape">
              <a:avLst/>
            </a:prstTxWarp>
          </a:bodyPr>
          <a:lstStyle/>
          <a:p>
            <a:pPr defTabSz="914387"/>
            <a:endParaRPr lang="zh-CN" altLang="en-US" sz="1800">
              <a:solidFill>
                <a:srgbClr val="1D1D1A"/>
              </a:solidFill>
            </a:endParaRPr>
          </a:p>
        </p:txBody>
      </p:sp>
      <p:sp>
        <p:nvSpPr>
          <p:cNvPr id="52" name="Rectangle 5"/>
          <p:cNvSpPr>
            <a:spLocks noChangeArrowheads="1"/>
          </p:cNvSpPr>
          <p:nvPr userDrawn="1"/>
        </p:nvSpPr>
        <p:spPr bwMode="auto">
          <a:xfrm>
            <a:off x="7699" y="-386307"/>
            <a:ext cx="321822" cy="325735"/>
          </a:xfrm>
          <a:prstGeom prst="rect">
            <a:avLst/>
          </a:prstGeom>
          <a:solidFill>
            <a:srgbClr val="415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53" name="Rectangle 5"/>
          <p:cNvSpPr>
            <a:spLocks noChangeArrowheads="1"/>
          </p:cNvSpPr>
          <p:nvPr userDrawn="1"/>
        </p:nvSpPr>
        <p:spPr bwMode="auto">
          <a:xfrm>
            <a:off x="385143" y="-386307"/>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54" name="Rectangle 5"/>
          <p:cNvSpPr>
            <a:spLocks noChangeArrowheads="1"/>
          </p:cNvSpPr>
          <p:nvPr userDrawn="1"/>
        </p:nvSpPr>
        <p:spPr bwMode="auto">
          <a:xfrm>
            <a:off x="762586" y="-386307"/>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55" name="矩形 54"/>
          <p:cNvSpPr/>
          <p:nvPr userDrawn="1"/>
        </p:nvSpPr>
        <p:spPr>
          <a:xfrm>
            <a:off x="9298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基础配色</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56" name="矩形 55"/>
          <p:cNvSpPr/>
          <p:nvPr userDrawn="1"/>
        </p:nvSpPr>
        <p:spPr>
          <a:xfrm>
            <a:off x="2208541"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强调色一</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57" name="矩形 56"/>
          <p:cNvSpPr/>
          <p:nvPr userDrawn="1"/>
        </p:nvSpPr>
        <p:spPr>
          <a:xfrm>
            <a:off x="3340337" y="-696616"/>
            <a:ext cx="800219" cy="276999"/>
          </a:xfrm>
          <a:prstGeom prst="rect">
            <a:avLst/>
          </a:prstGeom>
        </p:spPr>
        <p:txBody>
          <a:bodyPr wrap="none">
            <a:spAutoFit/>
          </a:bodyPr>
          <a:lstStyle/>
          <a:p>
            <a:pPr defTabSz="1087428"/>
            <a:r>
              <a:rPr lang="zh-CN" altLang="en-US" sz="1200" b="1" dirty="0">
                <a:solidFill>
                  <a:srgbClr val="1D1D1A">
                    <a:lumMod val="75000"/>
                    <a:lumOff val="25000"/>
                  </a:srgbClr>
                </a:solidFill>
                <a:latin typeface="Open Sans" pitchFamily="34" charset="0"/>
                <a:ea typeface="Open Sans" pitchFamily="34" charset="0"/>
                <a:cs typeface="Open Sans" pitchFamily="34" charset="0"/>
              </a:rPr>
              <a:t>强调色二</a:t>
            </a:r>
            <a:endParaRPr lang="en-US" altLang="zh-CN" sz="1200" b="1" dirty="0">
              <a:solidFill>
                <a:srgbClr val="1D1D1A">
                  <a:lumMod val="75000"/>
                  <a:lumOff val="25000"/>
                </a:srgbClr>
              </a:solidFill>
              <a:latin typeface="Open Sans" pitchFamily="34" charset="0"/>
              <a:ea typeface="Open Sans" pitchFamily="34" charset="0"/>
              <a:cs typeface="Open Sans" pitchFamily="34" charset="0"/>
            </a:endParaRPr>
          </a:p>
        </p:txBody>
      </p:sp>
      <p:sp>
        <p:nvSpPr>
          <p:cNvPr id="58" name="Rectangle 5"/>
          <p:cNvSpPr>
            <a:spLocks noChangeArrowheads="1"/>
          </p:cNvSpPr>
          <p:nvPr userDrawn="1"/>
        </p:nvSpPr>
        <p:spPr bwMode="auto">
          <a:xfrm>
            <a:off x="1149850" y="-386307"/>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
        <p:nvSpPr>
          <p:cNvPr id="59" name="Rectangle 5"/>
          <p:cNvSpPr>
            <a:spLocks noChangeArrowheads="1"/>
          </p:cNvSpPr>
          <p:nvPr userDrawn="1"/>
        </p:nvSpPr>
        <p:spPr bwMode="auto">
          <a:xfrm>
            <a:off x="1527293" y="-386307"/>
            <a:ext cx="321822" cy="325735"/>
          </a:xfrm>
          <a:prstGeom prst="rect">
            <a:avLst/>
          </a:prstGeom>
          <a:gradFill flip="none" rotWithShape="1">
            <a:gsLst>
              <a:gs pos="0">
                <a:srgbClr val="EBEBEB"/>
              </a:gs>
              <a:gs pos="100000">
                <a:srgbClr val="F0F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7"/>
            <a:endParaRPr lang="zh-CN" altLang="en-US" sz="1800">
              <a:solidFill>
                <a:srgbClr val="666666"/>
              </a:solidFill>
            </a:endParaRPr>
          </a:p>
        </p:txBody>
      </p:sp>
    </p:spTree>
    <p:extLst>
      <p:ext uri="{BB962C8B-B14F-4D97-AF65-F5344CB8AC3E}">
        <p14:creationId xmlns:p14="http://schemas.microsoft.com/office/powerpoint/2010/main" val="128220361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Lst>
  <p:hf sldNum="0"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2">
          <p15:clr>
            <a:srgbClr val="F26B43"/>
          </p15:clr>
        </p15:guide>
        <p15:guide id="2" pos="456">
          <p15:clr>
            <a:srgbClr val="F26B43"/>
          </p15:clr>
        </p15:guide>
        <p15:guide id="3" pos="7216">
          <p15:clr>
            <a:srgbClr val="F26B43"/>
          </p15:clr>
        </p15:guide>
        <p15:guide id="4" orient="horz" pos="840">
          <p15:clr>
            <a:srgbClr val="F26B43"/>
          </p15:clr>
        </p15:guide>
        <p15:guide id="5" orient="horz" pos="904">
          <p15:clr>
            <a:srgbClr val="F26B43"/>
          </p15:clr>
        </p15:guide>
        <p15:guide id="6" orient="horz" pos="3928">
          <p15:clr>
            <a:srgbClr val="F26B43"/>
          </p15:clr>
        </p15:guide>
        <p15:guide id="7"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smtClean="0"/>
              <a:t>微软雅黑 左对齐 一行</a:t>
            </a:r>
            <a:endParaRPr lang="zh-CN" altLang="en-US" dirty="0"/>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ChangeArrowheads="1"/>
          </p:cNvSpPr>
          <p:nvPr userDrawn="1"/>
        </p:nvSpPr>
        <p:spPr bwMode="auto">
          <a:xfrm>
            <a:off x="2153124" y="6526138"/>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pic>
        <p:nvPicPr>
          <p:cNvPr id="4" name="图片 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4939" y="6440416"/>
            <a:ext cx="1808790" cy="252977"/>
          </a:xfrm>
          <a:prstGeom prst="rect">
            <a:avLst/>
          </a:prstGeom>
        </p:spPr>
      </p:pic>
      <p:pic>
        <p:nvPicPr>
          <p:cNvPr id="7" name="图片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62083" y="6372946"/>
            <a:ext cx="1224136" cy="369216"/>
          </a:xfrm>
          <a:prstGeom prst="rect">
            <a:avLst/>
          </a:prstGeom>
        </p:spPr>
      </p:pic>
    </p:spTree>
  </p:cSld>
  <p:clrMap bg1="lt1" tx1="dk1" bg2="lt2" tx2="dk2" accent1="accent1" accent2="accent2" accent3="accent3" accent4="accent4" accent5="accent5" accent6="accent6" hlink="hlink" folHlink="folHlink"/>
  <p:sldLayoutIdLst>
    <p:sldLayoutId id="2147483739" r:id="rId1"/>
    <p:sldLayoutId id="2147483692" r:id="rId2"/>
    <p:sldLayoutId id="2147483695" r:id="rId3"/>
    <p:sldLayoutId id="2147483693" r:id="rId4"/>
    <p:sldLayoutId id="2147483703" r:id="rId5"/>
    <p:sldLayoutId id="2147483790" r:id="rId6"/>
  </p:sldLayoutIdLst>
  <p:timing>
    <p:tnLst>
      <p:par>
        <p:cTn id="1" dur="indefinite" restart="never" nodeType="tmRoot"/>
      </p:par>
    </p:tnLst>
  </p:timing>
  <p:txStyles>
    <p:titleStyle>
      <a:lvl1pPr algn="l" defTabSz="914400" rtl="0" eaLnBrk="1" latinLnBrk="0" hangingPunct="1">
        <a:spcBef>
          <a:spcPct val="0"/>
        </a:spcBef>
        <a:buNone/>
        <a:defRPr sz="3200" kern="1200" baseline="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325" y="6358411"/>
            <a:ext cx="1463276" cy="230885"/>
          </a:xfrm>
          <a:prstGeom prst="rect">
            <a:avLst/>
          </a:prstGeom>
          <a:noFill/>
        </p:spPr>
        <p:txBody>
          <a:bodyPr wrap="square" rtlCol="0">
            <a:spAutoFit/>
          </a:bodyPr>
          <a:lstStyle/>
          <a:p>
            <a:pPr defTabSz="914387"/>
            <a:r>
              <a:rPr lang="en-US" sz="9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036" y="6404289"/>
            <a:ext cx="499664" cy="138531"/>
          </a:xfrm>
          <a:prstGeom prst="rect">
            <a:avLst/>
          </a:prstGeom>
          <a:noFill/>
        </p:spPr>
        <p:txBody>
          <a:bodyPr wrap="square" lIns="0" tIns="0" rIns="0" bIns="0" rtlCol="0">
            <a:spAutoFit/>
          </a:bodyPr>
          <a:lstStyle/>
          <a:p>
            <a:pPr defTabSz="890760">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760">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88871" y="2625998"/>
            <a:ext cx="1963067" cy="4234495"/>
            <a:chOff x="5343885" y="-48857"/>
            <a:chExt cx="3263586" cy="7037279"/>
          </a:xfrm>
        </p:grpSpPr>
        <p:sp>
          <p:nvSpPr>
            <p:cNvPr id="89"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rPr>
                <a:t>公司辅助色</a:t>
              </a:r>
            </a:p>
          </p:txBody>
        </p:sp>
        <p:sp>
          <p:nvSpPr>
            <p:cNvPr id="91"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185C</a:t>
              </a:r>
            </a:p>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rPr>
                <a:t>公司色</a:t>
              </a:r>
            </a:p>
          </p:txBody>
        </p:sp>
        <p:sp>
          <p:nvSpPr>
            <p:cNvPr id="98"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186C</a:t>
              </a:r>
            </a:p>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121"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124"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p>
            <a:p>
              <a:pPr algn="ctr" defTabSz="914387">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194848" y="6324880"/>
            <a:ext cx="1270635" cy="275088"/>
          </a:xfrm>
          <a:prstGeom prst="rect">
            <a:avLst/>
          </a:prstGeom>
        </p:spPr>
      </p:pic>
    </p:spTree>
    <p:extLst>
      <p:ext uri="{BB962C8B-B14F-4D97-AF65-F5344CB8AC3E}">
        <p14:creationId xmlns:p14="http://schemas.microsoft.com/office/powerpoint/2010/main" val="275122592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9" r:id="rId3"/>
    <p:sldLayoutId id="2147483870" r:id="rId4"/>
    <p:sldLayoutId id="2147483871" r:id="rId5"/>
    <p:sldLayoutId id="2147483872" r:id="rId6"/>
    <p:sldLayoutId id="2147483874" r:id="rId7"/>
    <p:sldLayoutId id="2147483875" r:id="rId8"/>
    <p:sldLayoutId id="2147483876" r:id="rId9"/>
  </p:sldLayoutIdLst>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325" y="6358411"/>
            <a:ext cx="1463276" cy="230885"/>
          </a:xfrm>
          <a:prstGeom prst="rect">
            <a:avLst/>
          </a:prstGeom>
          <a:noFill/>
        </p:spPr>
        <p:txBody>
          <a:bodyPr wrap="square" rtlCol="0">
            <a:spAutoFit/>
          </a:bodyPr>
          <a:lstStyle/>
          <a:p>
            <a:pPr defTabSz="914387"/>
            <a:r>
              <a:rPr lang="en-US" sz="9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036" y="6404289"/>
            <a:ext cx="499664" cy="138531"/>
          </a:xfrm>
          <a:prstGeom prst="rect">
            <a:avLst/>
          </a:prstGeom>
          <a:noFill/>
        </p:spPr>
        <p:txBody>
          <a:bodyPr wrap="square" lIns="0" tIns="0" rIns="0" bIns="0" rtlCol="0">
            <a:spAutoFit/>
          </a:bodyPr>
          <a:lstStyle/>
          <a:p>
            <a:pPr defTabSz="890760">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760">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88871" y="2625998"/>
            <a:ext cx="1963067" cy="4234495"/>
            <a:chOff x="5343885" y="-48857"/>
            <a:chExt cx="3263586" cy="7037279"/>
          </a:xfrm>
        </p:grpSpPr>
        <p:sp>
          <p:nvSpPr>
            <p:cNvPr id="89"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rPr>
                <a:t>公司辅助色</a:t>
              </a:r>
            </a:p>
          </p:txBody>
        </p:sp>
        <p:sp>
          <p:nvSpPr>
            <p:cNvPr id="91"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185C</a:t>
              </a:r>
            </a:p>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rPr>
                <a:t>公司色</a:t>
              </a:r>
            </a:p>
          </p:txBody>
        </p:sp>
        <p:sp>
          <p:nvSpPr>
            <p:cNvPr id="98"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186C</a:t>
              </a:r>
            </a:p>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121"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124"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p>
            <a:p>
              <a:pPr algn="ctr" defTabSz="914387">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4848" y="6324880"/>
            <a:ext cx="1270635" cy="275088"/>
          </a:xfrm>
          <a:prstGeom prst="rect">
            <a:avLst/>
          </a:prstGeom>
        </p:spPr>
      </p:pic>
    </p:spTree>
    <p:extLst>
      <p:ext uri="{BB962C8B-B14F-4D97-AF65-F5344CB8AC3E}">
        <p14:creationId xmlns:p14="http://schemas.microsoft.com/office/powerpoint/2010/main" val="88547323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3" r:id="rId4"/>
    <p:sldLayoutId id="2147483884" r:id="rId5"/>
  </p:sldLayoutIdLst>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325" y="6358411"/>
            <a:ext cx="1463276" cy="230885"/>
          </a:xfrm>
          <a:prstGeom prst="rect">
            <a:avLst/>
          </a:prstGeom>
          <a:noFill/>
        </p:spPr>
        <p:txBody>
          <a:bodyPr wrap="square" rtlCol="0">
            <a:spAutoFit/>
          </a:bodyPr>
          <a:lstStyle/>
          <a:p>
            <a:pPr defTabSz="914387"/>
            <a:r>
              <a:rPr lang="en-US" sz="9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036" y="6404289"/>
            <a:ext cx="499664" cy="138531"/>
          </a:xfrm>
          <a:prstGeom prst="rect">
            <a:avLst/>
          </a:prstGeom>
          <a:noFill/>
        </p:spPr>
        <p:txBody>
          <a:bodyPr wrap="square" lIns="0" tIns="0" rIns="0" bIns="0" rtlCol="0">
            <a:spAutoFit/>
          </a:bodyPr>
          <a:lstStyle/>
          <a:p>
            <a:pPr defTabSz="890760">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760">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88871" y="2625998"/>
            <a:ext cx="1963067" cy="4234495"/>
            <a:chOff x="5343885" y="-48857"/>
            <a:chExt cx="3263586" cy="7037279"/>
          </a:xfrm>
        </p:grpSpPr>
        <p:sp>
          <p:nvSpPr>
            <p:cNvPr id="89"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rPr>
                <a:t>公司辅助色</a:t>
              </a:r>
            </a:p>
          </p:txBody>
        </p:sp>
        <p:sp>
          <p:nvSpPr>
            <p:cNvPr id="91"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185C</a:t>
              </a:r>
            </a:p>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387"/>
              <a:r>
                <a:rPr kumimoji="1" lang="zh-CN" altLang="en-US" sz="800" dirty="0">
                  <a:solidFill>
                    <a:srgbClr val="1D1D1A"/>
                  </a:solidFill>
                </a:rPr>
                <a:t>公司色</a:t>
              </a:r>
            </a:p>
          </p:txBody>
        </p:sp>
        <p:sp>
          <p:nvSpPr>
            <p:cNvPr id="98"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PANTONE 186C</a:t>
              </a:r>
            </a:p>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121"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124"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 </a:t>
              </a:r>
            </a:p>
            <a:p>
              <a:pPr algn="ctr" defTabSz="914387">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FFFFFF"/>
                  </a:solidFill>
                  <a:latin typeface="Arial" charset="0"/>
                  <a:ea typeface="Arial" charset="0"/>
                  <a:cs typeface="Arial" charset="0"/>
                </a:rPr>
                <a:t>RGB</a:t>
              </a:r>
            </a:p>
            <a:p>
              <a:pPr algn="ctr" defTabSz="914387">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lnSpc>
                  <a:spcPts val="620"/>
                </a:lnSpc>
              </a:pPr>
              <a:r>
                <a:rPr kumimoji="1" lang="en-US" altLang="zh-CN" sz="500" b="1" dirty="0">
                  <a:solidFill>
                    <a:srgbClr val="595757"/>
                  </a:solidFill>
                  <a:latin typeface="Arial" charset="0"/>
                  <a:ea typeface="Arial" charset="0"/>
                  <a:cs typeface="Arial" charset="0"/>
                </a:rPr>
                <a:t>RGB</a:t>
              </a:r>
            </a:p>
            <a:p>
              <a:pPr algn="ctr" defTabSz="914387">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 xmlns:a16="http://schemas.microsoft.com/office/drawing/2014/main" id="{92D9040A-3082-2F49-987E-B51574332EF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4848" y="6324880"/>
            <a:ext cx="1270635" cy="275088"/>
          </a:xfrm>
          <a:prstGeom prst="rect">
            <a:avLst/>
          </a:prstGeom>
        </p:spPr>
      </p:pic>
    </p:spTree>
    <p:extLst>
      <p:ext uri="{BB962C8B-B14F-4D97-AF65-F5344CB8AC3E}">
        <p14:creationId xmlns:p14="http://schemas.microsoft.com/office/powerpoint/2010/main" val="1072359668"/>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4" r:id="rId8"/>
    <p:sldLayoutId id="2147483895" r:id="rId9"/>
    <p:sldLayoutId id="2147483896" r:id="rId10"/>
  </p:sldLayoutIdLst>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327" y="6358412"/>
            <a:ext cx="1463276" cy="246278"/>
          </a:xfrm>
          <a:prstGeom prst="rect">
            <a:avLst/>
          </a:prstGeom>
          <a:noFill/>
        </p:spPr>
        <p:txBody>
          <a:bodyPr wrap="square" rtlCol="0">
            <a:spAutoFit/>
          </a:bodyPr>
          <a:lstStyle/>
          <a:p>
            <a:pPr defTabSz="914204"/>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036" y="6404288"/>
            <a:ext cx="499664" cy="150331"/>
          </a:xfrm>
          <a:prstGeom prst="rect">
            <a:avLst/>
          </a:prstGeom>
          <a:noFill/>
        </p:spPr>
        <p:txBody>
          <a:bodyPr wrap="square" lIns="0" tIns="0" rIns="0" bIns="0" rtlCol="0">
            <a:spAutoFit/>
          </a:bodyPr>
          <a:lstStyle/>
          <a:p>
            <a:pPr defTabSz="890582">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582">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4687" y="2932617"/>
            <a:ext cx="1982658" cy="3935593"/>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20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20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204"/>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204"/>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4673" y="6322594"/>
            <a:ext cx="1268909" cy="277610"/>
          </a:xfrm>
          <a:prstGeom prst="rect">
            <a:avLst/>
          </a:prstGeom>
        </p:spPr>
      </p:pic>
    </p:spTree>
    <p:extLst>
      <p:ext uri="{BB962C8B-B14F-4D97-AF65-F5344CB8AC3E}">
        <p14:creationId xmlns:p14="http://schemas.microsoft.com/office/powerpoint/2010/main" val="1480595297"/>
      </p:ext>
    </p:extLst>
  </p:cSld>
  <p:clrMap bg1="lt1" tx1="dk1" bg2="lt2" tx2="dk2" accent1="accent1" accent2="accent2" accent3="accent3" accent4="accent4" accent5="accent5" accent6="accent6" hlink="hlink" folHlink="folHlink"/>
  <p:sldLayoutIdLst>
    <p:sldLayoutId id="2147483900" r:id="rId1"/>
  </p:sldLayoutIdLst>
  <p:hf hdr="0" ftr="0" dt="0"/>
  <p:txStyles>
    <p:titleStyle>
      <a:lvl1pPr algn="l" defTabSz="1187441"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60" indent="-296860" algn="l" defTabSz="1187441" rtl="0" eaLnBrk="1" latinLnBrk="0" hangingPunct="1">
        <a:lnSpc>
          <a:spcPct val="90000"/>
        </a:lnSpc>
        <a:spcBef>
          <a:spcPts val="1298"/>
        </a:spcBef>
        <a:buFont typeface="Arial" panose="020B0604020202020204" pitchFamily="34" charset="0"/>
        <a:buChar char="•"/>
        <a:defRPr sz="3636" kern="1200">
          <a:solidFill>
            <a:schemeClr val="tx1"/>
          </a:solidFill>
          <a:latin typeface="+mn-lt"/>
          <a:ea typeface="+mn-ea"/>
          <a:cs typeface="+mn-cs"/>
        </a:defRPr>
      </a:lvl1pPr>
      <a:lvl2pPr marL="890582" indent="-296860" algn="l" defTabSz="1187441"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303" indent="-296860" algn="l" defTabSz="1187441"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026"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1744"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5466"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9188"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2907"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6629"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7441" rtl="0" eaLnBrk="1" latinLnBrk="0" hangingPunct="1">
        <a:defRPr sz="2336" kern="1200">
          <a:solidFill>
            <a:schemeClr val="tx1"/>
          </a:solidFill>
          <a:latin typeface="+mn-lt"/>
          <a:ea typeface="+mn-ea"/>
          <a:cs typeface="+mn-cs"/>
        </a:defRPr>
      </a:lvl1pPr>
      <a:lvl2pPr marL="593722" algn="l" defTabSz="1187441" rtl="0" eaLnBrk="1" latinLnBrk="0" hangingPunct="1">
        <a:defRPr sz="2336" kern="1200">
          <a:solidFill>
            <a:schemeClr val="tx1"/>
          </a:solidFill>
          <a:latin typeface="+mn-lt"/>
          <a:ea typeface="+mn-ea"/>
          <a:cs typeface="+mn-cs"/>
        </a:defRPr>
      </a:lvl2pPr>
      <a:lvl3pPr marL="1187441" algn="l" defTabSz="1187441" rtl="0" eaLnBrk="1" latinLnBrk="0" hangingPunct="1">
        <a:defRPr sz="2336" kern="1200">
          <a:solidFill>
            <a:schemeClr val="tx1"/>
          </a:solidFill>
          <a:latin typeface="+mn-lt"/>
          <a:ea typeface="+mn-ea"/>
          <a:cs typeface="+mn-cs"/>
        </a:defRPr>
      </a:lvl3pPr>
      <a:lvl4pPr marL="1781164" algn="l" defTabSz="1187441" rtl="0" eaLnBrk="1" latinLnBrk="0" hangingPunct="1">
        <a:defRPr sz="2336" kern="1200">
          <a:solidFill>
            <a:schemeClr val="tx1"/>
          </a:solidFill>
          <a:latin typeface="+mn-lt"/>
          <a:ea typeface="+mn-ea"/>
          <a:cs typeface="+mn-cs"/>
        </a:defRPr>
      </a:lvl4pPr>
      <a:lvl5pPr marL="2374885" algn="l" defTabSz="1187441" rtl="0" eaLnBrk="1" latinLnBrk="0" hangingPunct="1">
        <a:defRPr sz="2336" kern="1200">
          <a:solidFill>
            <a:schemeClr val="tx1"/>
          </a:solidFill>
          <a:latin typeface="+mn-lt"/>
          <a:ea typeface="+mn-ea"/>
          <a:cs typeface="+mn-cs"/>
        </a:defRPr>
      </a:lvl5pPr>
      <a:lvl6pPr marL="2968606" algn="l" defTabSz="1187441" rtl="0" eaLnBrk="1" latinLnBrk="0" hangingPunct="1">
        <a:defRPr sz="2336" kern="1200">
          <a:solidFill>
            <a:schemeClr val="tx1"/>
          </a:solidFill>
          <a:latin typeface="+mn-lt"/>
          <a:ea typeface="+mn-ea"/>
          <a:cs typeface="+mn-cs"/>
        </a:defRPr>
      </a:lvl6pPr>
      <a:lvl7pPr marL="3562326" algn="l" defTabSz="1187441" rtl="0" eaLnBrk="1" latinLnBrk="0" hangingPunct="1">
        <a:defRPr sz="2336" kern="1200">
          <a:solidFill>
            <a:schemeClr val="tx1"/>
          </a:solidFill>
          <a:latin typeface="+mn-lt"/>
          <a:ea typeface="+mn-ea"/>
          <a:cs typeface="+mn-cs"/>
        </a:defRPr>
      </a:lvl7pPr>
      <a:lvl8pPr marL="4156049" algn="l" defTabSz="1187441" rtl="0" eaLnBrk="1" latinLnBrk="0" hangingPunct="1">
        <a:defRPr sz="2336" kern="1200">
          <a:solidFill>
            <a:schemeClr val="tx1"/>
          </a:solidFill>
          <a:latin typeface="+mn-lt"/>
          <a:ea typeface="+mn-ea"/>
          <a:cs typeface="+mn-cs"/>
        </a:defRPr>
      </a:lvl8pPr>
      <a:lvl9pPr marL="4749770" algn="l" defTabSz="1187441" rtl="0" eaLnBrk="1" latinLnBrk="0" hangingPunct="1">
        <a:defRPr sz="23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a:solidFill>
                  <a:srgbClr val="000000"/>
                </a:solidFill>
              </a:rPr>
              <a:t>Huawei Confidential</a:t>
            </a: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3293987516"/>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a:solidFill>
                  <a:srgbClr val="000000"/>
                </a:solidFill>
              </a:rPr>
              <a:t>Huawei Confidential</a:t>
            </a: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2604610952"/>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a:solidFill>
                  <a:srgbClr val="000000"/>
                </a:solidFill>
              </a:rPr>
              <a:t>Huawei Confidential</a:t>
            </a: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1572083840"/>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327" y="6358412"/>
            <a:ext cx="1463276" cy="246278"/>
          </a:xfrm>
          <a:prstGeom prst="rect">
            <a:avLst/>
          </a:prstGeom>
          <a:noFill/>
        </p:spPr>
        <p:txBody>
          <a:bodyPr wrap="square" rtlCol="0">
            <a:spAutoFit/>
          </a:bodyPr>
          <a:lstStyle/>
          <a:p>
            <a:pPr defTabSz="914204"/>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036" y="6404288"/>
            <a:ext cx="499664" cy="150331"/>
          </a:xfrm>
          <a:prstGeom prst="rect">
            <a:avLst/>
          </a:prstGeom>
          <a:noFill/>
        </p:spPr>
        <p:txBody>
          <a:bodyPr wrap="square" lIns="0" tIns="0" rIns="0" bIns="0" rtlCol="0">
            <a:spAutoFit/>
          </a:bodyPr>
          <a:lstStyle/>
          <a:p>
            <a:pPr defTabSz="890582">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582">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4687" y="2932617"/>
            <a:ext cx="1982658" cy="3935593"/>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20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20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204"/>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204"/>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4673" y="6322594"/>
            <a:ext cx="1268909" cy="277610"/>
          </a:xfrm>
          <a:prstGeom prst="rect">
            <a:avLst/>
          </a:prstGeom>
        </p:spPr>
      </p:pic>
    </p:spTree>
    <p:extLst>
      <p:ext uri="{BB962C8B-B14F-4D97-AF65-F5344CB8AC3E}">
        <p14:creationId xmlns:p14="http://schemas.microsoft.com/office/powerpoint/2010/main" val="1023617971"/>
      </p:ext>
    </p:extLst>
  </p:cSld>
  <p:clrMap bg1="lt1" tx1="dk1" bg2="lt2" tx2="dk2" accent1="accent1" accent2="accent2" accent3="accent3" accent4="accent4" accent5="accent5" accent6="accent6" hlink="hlink" folHlink="folHlink"/>
  <p:sldLayoutIdLst>
    <p:sldLayoutId id="2147483936" r:id="rId1"/>
  </p:sldLayoutIdLst>
  <p:hf hdr="0" ftr="0" dt="0"/>
  <p:txStyles>
    <p:titleStyle>
      <a:lvl1pPr algn="l" defTabSz="1187441"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60" indent="-296860" algn="l" defTabSz="1187441" rtl="0" eaLnBrk="1" latinLnBrk="0" hangingPunct="1">
        <a:lnSpc>
          <a:spcPct val="90000"/>
        </a:lnSpc>
        <a:spcBef>
          <a:spcPts val="1298"/>
        </a:spcBef>
        <a:buFont typeface="Arial" panose="020B0604020202020204" pitchFamily="34" charset="0"/>
        <a:buChar char="•"/>
        <a:defRPr sz="3636" kern="1200">
          <a:solidFill>
            <a:schemeClr val="tx1"/>
          </a:solidFill>
          <a:latin typeface="+mn-lt"/>
          <a:ea typeface="+mn-ea"/>
          <a:cs typeface="+mn-cs"/>
        </a:defRPr>
      </a:lvl1pPr>
      <a:lvl2pPr marL="890582" indent="-296860" algn="l" defTabSz="1187441"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303" indent="-296860" algn="l" defTabSz="1187441"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026"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1744"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5466"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9188"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2907"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6629"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7441" rtl="0" eaLnBrk="1" latinLnBrk="0" hangingPunct="1">
        <a:defRPr sz="2336" kern="1200">
          <a:solidFill>
            <a:schemeClr val="tx1"/>
          </a:solidFill>
          <a:latin typeface="+mn-lt"/>
          <a:ea typeface="+mn-ea"/>
          <a:cs typeface="+mn-cs"/>
        </a:defRPr>
      </a:lvl1pPr>
      <a:lvl2pPr marL="593722" algn="l" defTabSz="1187441" rtl="0" eaLnBrk="1" latinLnBrk="0" hangingPunct="1">
        <a:defRPr sz="2336" kern="1200">
          <a:solidFill>
            <a:schemeClr val="tx1"/>
          </a:solidFill>
          <a:latin typeface="+mn-lt"/>
          <a:ea typeface="+mn-ea"/>
          <a:cs typeface="+mn-cs"/>
        </a:defRPr>
      </a:lvl2pPr>
      <a:lvl3pPr marL="1187441" algn="l" defTabSz="1187441" rtl="0" eaLnBrk="1" latinLnBrk="0" hangingPunct="1">
        <a:defRPr sz="2336" kern="1200">
          <a:solidFill>
            <a:schemeClr val="tx1"/>
          </a:solidFill>
          <a:latin typeface="+mn-lt"/>
          <a:ea typeface="+mn-ea"/>
          <a:cs typeface="+mn-cs"/>
        </a:defRPr>
      </a:lvl3pPr>
      <a:lvl4pPr marL="1781164" algn="l" defTabSz="1187441" rtl="0" eaLnBrk="1" latinLnBrk="0" hangingPunct="1">
        <a:defRPr sz="2336" kern="1200">
          <a:solidFill>
            <a:schemeClr val="tx1"/>
          </a:solidFill>
          <a:latin typeface="+mn-lt"/>
          <a:ea typeface="+mn-ea"/>
          <a:cs typeface="+mn-cs"/>
        </a:defRPr>
      </a:lvl4pPr>
      <a:lvl5pPr marL="2374885" algn="l" defTabSz="1187441" rtl="0" eaLnBrk="1" latinLnBrk="0" hangingPunct="1">
        <a:defRPr sz="2336" kern="1200">
          <a:solidFill>
            <a:schemeClr val="tx1"/>
          </a:solidFill>
          <a:latin typeface="+mn-lt"/>
          <a:ea typeface="+mn-ea"/>
          <a:cs typeface="+mn-cs"/>
        </a:defRPr>
      </a:lvl5pPr>
      <a:lvl6pPr marL="2968606" algn="l" defTabSz="1187441" rtl="0" eaLnBrk="1" latinLnBrk="0" hangingPunct="1">
        <a:defRPr sz="2336" kern="1200">
          <a:solidFill>
            <a:schemeClr val="tx1"/>
          </a:solidFill>
          <a:latin typeface="+mn-lt"/>
          <a:ea typeface="+mn-ea"/>
          <a:cs typeface="+mn-cs"/>
        </a:defRPr>
      </a:lvl6pPr>
      <a:lvl7pPr marL="3562326" algn="l" defTabSz="1187441" rtl="0" eaLnBrk="1" latinLnBrk="0" hangingPunct="1">
        <a:defRPr sz="2336" kern="1200">
          <a:solidFill>
            <a:schemeClr val="tx1"/>
          </a:solidFill>
          <a:latin typeface="+mn-lt"/>
          <a:ea typeface="+mn-ea"/>
          <a:cs typeface="+mn-cs"/>
        </a:defRPr>
      </a:lvl7pPr>
      <a:lvl8pPr marL="4156049" algn="l" defTabSz="1187441" rtl="0" eaLnBrk="1" latinLnBrk="0" hangingPunct="1">
        <a:defRPr sz="2336" kern="1200">
          <a:solidFill>
            <a:schemeClr val="tx1"/>
          </a:solidFill>
          <a:latin typeface="+mn-lt"/>
          <a:ea typeface="+mn-ea"/>
          <a:cs typeface="+mn-cs"/>
        </a:defRPr>
      </a:lvl8pPr>
      <a:lvl9pPr marL="4749770" algn="l" defTabSz="1187441" rtl="0" eaLnBrk="1" latinLnBrk="0" hangingPunct="1">
        <a:defRPr sz="23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095327" y="6358412"/>
            <a:ext cx="1463276" cy="246278"/>
          </a:xfrm>
          <a:prstGeom prst="rect">
            <a:avLst/>
          </a:prstGeom>
          <a:noFill/>
        </p:spPr>
        <p:txBody>
          <a:bodyPr wrap="square" rtlCol="0">
            <a:spAutoFit/>
          </a:bodyPr>
          <a:lstStyle/>
          <a:p>
            <a:pPr defTabSz="914204"/>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734036" y="6404288"/>
            <a:ext cx="499664" cy="150331"/>
          </a:xfrm>
          <a:prstGeom prst="rect">
            <a:avLst/>
          </a:prstGeom>
          <a:noFill/>
        </p:spPr>
        <p:txBody>
          <a:bodyPr wrap="square" lIns="0" tIns="0" rIns="0" bIns="0" rtlCol="0">
            <a:spAutoFit/>
          </a:bodyPr>
          <a:lstStyle/>
          <a:p>
            <a:pPr defTabSz="890582">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582">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4687" y="2932617"/>
            <a:ext cx="1982658" cy="3935593"/>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20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204"/>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204"/>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204"/>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204"/>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4673" y="6322594"/>
            <a:ext cx="1268909" cy="277610"/>
          </a:xfrm>
          <a:prstGeom prst="rect">
            <a:avLst/>
          </a:prstGeom>
        </p:spPr>
      </p:pic>
    </p:spTree>
    <p:extLst>
      <p:ext uri="{BB962C8B-B14F-4D97-AF65-F5344CB8AC3E}">
        <p14:creationId xmlns:p14="http://schemas.microsoft.com/office/powerpoint/2010/main" val="1557610986"/>
      </p:ext>
    </p:extLst>
  </p:cSld>
  <p:clrMap bg1="lt1" tx1="dk1" bg2="lt2" tx2="dk2" accent1="accent1" accent2="accent2" accent3="accent3" accent4="accent4" accent5="accent5" accent6="accent6" hlink="hlink" folHlink="folHlink"/>
  <p:sldLayoutIdLst>
    <p:sldLayoutId id="2147483939" r:id="rId1"/>
  </p:sldLayoutIdLst>
  <p:hf hdr="0" ftr="0" dt="0"/>
  <p:txStyles>
    <p:titleStyle>
      <a:lvl1pPr algn="l" defTabSz="1187441"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60" indent="-296860" algn="l" defTabSz="1187441" rtl="0" eaLnBrk="1" latinLnBrk="0" hangingPunct="1">
        <a:lnSpc>
          <a:spcPct val="90000"/>
        </a:lnSpc>
        <a:spcBef>
          <a:spcPts val="1298"/>
        </a:spcBef>
        <a:buFont typeface="Arial" panose="020B0604020202020204" pitchFamily="34" charset="0"/>
        <a:buChar char="•"/>
        <a:defRPr sz="3636" kern="1200">
          <a:solidFill>
            <a:schemeClr val="tx1"/>
          </a:solidFill>
          <a:latin typeface="+mn-lt"/>
          <a:ea typeface="+mn-ea"/>
          <a:cs typeface="+mn-cs"/>
        </a:defRPr>
      </a:lvl1pPr>
      <a:lvl2pPr marL="890582" indent="-296860" algn="l" defTabSz="1187441"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303" indent="-296860" algn="l" defTabSz="1187441"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026"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1744"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5466"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9188"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2907"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6629" indent="-296860" algn="l" defTabSz="1187441"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7441" rtl="0" eaLnBrk="1" latinLnBrk="0" hangingPunct="1">
        <a:defRPr sz="2336" kern="1200">
          <a:solidFill>
            <a:schemeClr val="tx1"/>
          </a:solidFill>
          <a:latin typeface="+mn-lt"/>
          <a:ea typeface="+mn-ea"/>
          <a:cs typeface="+mn-cs"/>
        </a:defRPr>
      </a:lvl1pPr>
      <a:lvl2pPr marL="593722" algn="l" defTabSz="1187441" rtl="0" eaLnBrk="1" latinLnBrk="0" hangingPunct="1">
        <a:defRPr sz="2336" kern="1200">
          <a:solidFill>
            <a:schemeClr val="tx1"/>
          </a:solidFill>
          <a:latin typeface="+mn-lt"/>
          <a:ea typeface="+mn-ea"/>
          <a:cs typeface="+mn-cs"/>
        </a:defRPr>
      </a:lvl2pPr>
      <a:lvl3pPr marL="1187441" algn="l" defTabSz="1187441" rtl="0" eaLnBrk="1" latinLnBrk="0" hangingPunct="1">
        <a:defRPr sz="2336" kern="1200">
          <a:solidFill>
            <a:schemeClr val="tx1"/>
          </a:solidFill>
          <a:latin typeface="+mn-lt"/>
          <a:ea typeface="+mn-ea"/>
          <a:cs typeface="+mn-cs"/>
        </a:defRPr>
      </a:lvl3pPr>
      <a:lvl4pPr marL="1781164" algn="l" defTabSz="1187441" rtl="0" eaLnBrk="1" latinLnBrk="0" hangingPunct="1">
        <a:defRPr sz="2336" kern="1200">
          <a:solidFill>
            <a:schemeClr val="tx1"/>
          </a:solidFill>
          <a:latin typeface="+mn-lt"/>
          <a:ea typeface="+mn-ea"/>
          <a:cs typeface="+mn-cs"/>
        </a:defRPr>
      </a:lvl4pPr>
      <a:lvl5pPr marL="2374885" algn="l" defTabSz="1187441" rtl="0" eaLnBrk="1" latinLnBrk="0" hangingPunct="1">
        <a:defRPr sz="2336" kern="1200">
          <a:solidFill>
            <a:schemeClr val="tx1"/>
          </a:solidFill>
          <a:latin typeface="+mn-lt"/>
          <a:ea typeface="+mn-ea"/>
          <a:cs typeface="+mn-cs"/>
        </a:defRPr>
      </a:lvl5pPr>
      <a:lvl6pPr marL="2968606" algn="l" defTabSz="1187441" rtl="0" eaLnBrk="1" latinLnBrk="0" hangingPunct="1">
        <a:defRPr sz="2336" kern="1200">
          <a:solidFill>
            <a:schemeClr val="tx1"/>
          </a:solidFill>
          <a:latin typeface="+mn-lt"/>
          <a:ea typeface="+mn-ea"/>
          <a:cs typeface="+mn-cs"/>
        </a:defRPr>
      </a:lvl6pPr>
      <a:lvl7pPr marL="3562326" algn="l" defTabSz="1187441" rtl="0" eaLnBrk="1" latinLnBrk="0" hangingPunct="1">
        <a:defRPr sz="2336" kern="1200">
          <a:solidFill>
            <a:schemeClr val="tx1"/>
          </a:solidFill>
          <a:latin typeface="+mn-lt"/>
          <a:ea typeface="+mn-ea"/>
          <a:cs typeface="+mn-cs"/>
        </a:defRPr>
      </a:lvl7pPr>
      <a:lvl8pPr marL="4156049" algn="l" defTabSz="1187441" rtl="0" eaLnBrk="1" latinLnBrk="0" hangingPunct="1">
        <a:defRPr sz="2336" kern="1200">
          <a:solidFill>
            <a:schemeClr val="tx1"/>
          </a:solidFill>
          <a:latin typeface="+mn-lt"/>
          <a:ea typeface="+mn-ea"/>
          <a:cs typeface="+mn-cs"/>
        </a:defRPr>
      </a:lvl8pPr>
      <a:lvl9pPr marL="4749770" algn="l" defTabSz="1187441" rtl="0" eaLnBrk="1" latinLnBrk="0" hangingPunct="1">
        <a:defRPr sz="23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 y="1618"/>
            <a:ext cx="12195174" cy="6856356"/>
          </a:xfrm>
          <a:prstGeom prst="rect">
            <a:avLst/>
          </a:prstGeom>
        </p:spPr>
      </p:pic>
      <p:sp>
        <p:nvSpPr>
          <p:cNvPr id="2" name="标题占位符 1"/>
          <p:cNvSpPr>
            <a:spLocks noGrp="1"/>
          </p:cNvSpPr>
          <p:nvPr>
            <p:ph type="title"/>
          </p:nvPr>
        </p:nvSpPr>
        <p:spPr>
          <a:xfrm>
            <a:off x="609759" y="275231"/>
            <a:ext cx="10975658" cy="1143265"/>
          </a:xfrm>
          <a:prstGeom prst="rect">
            <a:avLst/>
          </a:prstGeom>
        </p:spPr>
        <p:txBody>
          <a:bodyPr vert="horz" lIns="121944" tIns="60972" rIns="121944" bIns="60972"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759" y="1600573"/>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60" y="6357825"/>
            <a:ext cx="2845541" cy="366268"/>
          </a:xfrm>
          <a:prstGeom prst="rect">
            <a:avLst/>
          </a:prstGeom>
        </p:spPr>
        <p:txBody>
          <a:bodyPr vert="horz" lIns="121944" tIns="60972" rIns="121944" bIns="60972" rtlCol="0" anchor="ctr"/>
          <a:lstStyle>
            <a:lvl1pPr algn="l">
              <a:defRPr sz="1600">
                <a:solidFill>
                  <a:schemeClr val="bg1"/>
                </a:solidFill>
              </a:defRPr>
            </a:lvl1pPr>
          </a:lstStyle>
          <a:p>
            <a:pPr defTabSz="914583" fontAlgn="base">
              <a:spcBef>
                <a:spcPct val="0"/>
              </a:spcBef>
              <a:spcAft>
                <a:spcPct val="0"/>
              </a:spcAft>
            </a:pPr>
            <a:fld id="{1A5B2B23-E5F0-44D7-A9FF-4B8E82156B39}" type="datetimeFigureOut">
              <a:rPr lang="zh-CN" altLang="en-US" smtClean="0">
                <a:solidFill>
                  <a:prstClr val="white"/>
                </a:solidFill>
                <a:latin typeface="Calibri" charset="0"/>
                <a:ea typeface="宋体" charset="-122"/>
              </a:rPr>
              <a:pPr defTabSz="914583" fontAlgn="base">
                <a:spcBef>
                  <a:spcPct val="0"/>
                </a:spcBef>
                <a:spcAft>
                  <a:spcPct val="0"/>
                </a:spcAft>
              </a:pPr>
              <a:t>2020/11/13</a:t>
            </a:fld>
            <a:endParaRPr lang="zh-CN" altLang="en-US">
              <a:solidFill>
                <a:prstClr val="white"/>
              </a:solidFill>
              <a:latin typeface="Calibri" charset="0"/>
              <a:ea typeface="宋体" charset="-122"/>
            </a:endParaRPr>
          </a:p>
        </p:txBody>
      </p:sp>
      <p:sp>
        <p:nvSpPr>
          <p:cNvPr id="5" name="页脚占位符 4"/>
          <p:cNvSpPr>
            <a:spLocks noGrp="1"/>
          </p:cNvSpPr>
          <p:nvPr>
            <p:ph type="ftr" sz="quarter" idx="3"/>
          </p:nvPr>
        </p:nvSpPr>
        <p:spPr>
          <a:xfrm>
            <a:off x="4166685" y="6357825"/>
            <a:ext cx="3861805" cy="366268"/>
          </a:xfrm>
          <a:prstGeom prst="rect">
            <a:avLst/>
          </a:prstGeom>
        </p:spPr>
        <p:txBody>
          <a:bodyPr vert="horz" lIns="121944" tIns="60972" rIns="121944" bIns="60972" rtlCol="0" anchor="ctr"/>
          <a:lstStyle>
            <a:lvl1pPr algn="ctr">
              <a:defRPr sz="1600">
                <a:solidFill>
                  <a:schemeClr val="bg1"/>
                </a:solidFill>
              </a:defRPr>
            </a:lvl1pPr>
          </a:lstStyle>
          <a:p>
            <a:pPr defTabSz="914583" fontAlgn="base">
              <a:spcBef>
                <a:spcPct val="0"/>
              </a:spcBef>
              <a:spcAft>
                <a:spcPct val="0"/>
              </a:spcAft>
            </a:pPr>
            <a:endParaRPr lang="zh-CN" altLang="en-US">
              <a:solidFill>
                <a:prstClr val="white"/>
              </a:solidFill>
              <a:latin typeface="Calibri" charset="0"/>
              <a:ea typeface="宋体" charset="-122"/>
            </a:endParaRPr>
          </a:p>
        </p:txBody>
      </p:sp>
      <p:sp>
        <p:nvSpPr>
          <p:cNvPr id="6" name="灯片编号占位符 5"/>
          <p:cNvSpPr>
            <a:spLocks noGrp="1"/>
          </p:cNvSpPr>
          <p:nvPr>
            <p:ph type="sldNum" sz="quarter" idx="4"/>
          </p:nvPr>
        </p:nvSpPr>
        <p:spPr>
          <a:xfrm>
            <a:off x="8739875" y="6357825"/>
            <a:ext cx="2845541" cy="366268"/>
          </a:xfrm>
          <a:prstGeom prst="rect">
            <a:avLst/>
          </a:prstGeom>
        </p:spPr>
        <p:txBody>
          <a:bodyPr vert="horz" lIns="121944" tIns="60972" rIns="121944" bIns="60972" rtlCol="0" anchor="ctr"/>
          <a:lstStyle>
            <a:lvl1pPr algn="r">
              <a:defRPr sz="1600">
                <a:solidFill>
                  <a:schemeClr val="bg1"/>
                </a:solidFill>
              </a:defRPr>
            </a:lvl1pPr>
          </a:lstStyle>
          <a:p>
            <a:pPr defTabSz="914583" fontAlgn="base">
              <a:spcBef>
                <a:spcPct val="0"/>
              </a:spcBef>
              <a:spcAft>
                <a:spcPct val="0"/>
              </a:spcAft>
            </a:pPr>
            <a:fld id="{B2563A90-55EF-4D2C-B954-EDF55F24A661}" type="slidenum">
              <a:rPr lang="zh-CN" altLang="en-US" smtClean="0">
                <a:solidFill>
                  <a:prstClr val="white"/>
                </a:solidFill>
                <a:latin typeface="Calibri" charset="0"/>
                <a:ea typeface="宋体" charset="-122"/>
              </a:rPr>
              <a:pPr defTabSz="914583" fontAlgn="base">
                <a:spcBef>
                  <a:spcPct val="0"/>
                </a:spcBef>
                <a:spcAft>
                  <a:spcPct val="0"/>
                </a:spcAft>
              </a:pPr>
              <a:t>‹#›</a:t>
            </a:fld>
            <a:endParaRPr lang="zh-CN" altLang="en-US">
              <a:solidFill>
                <a:prstClr val="white"/>
              </a:solidFill>
              <a:latin typeface="Calibri" charset="0"/>
              <a:ea typeface="宋体" charset="-122"/>
            </a:endParaRPr>
          </a:p>
        </p:txBody>
      </p:sp>
      <p:sp>
        <p:nvSpPr>
          <p:cNvPr id="8" name="Rectangle 86"/>
          <p:cNvSpPr>
            <a:spLocks noChangeArrowheads="1"/>
          </p:cNvSpPr>
          <p:nvPr/>
        </p:nvSpPr>
        <p:spPr bwMode="auto">
          <a:xfrm>
            <a:off x="572741" y="6433425"/>
            <a:ext cx="714178" cy="426163"/>
          </a:xfrm>
          <a:prstGeom prst="rect">
            <a:avLst/>
          </a:prstGeom>
          <a:noFill/>
          <a:ln w="9525">
            <a:noFill/>
            <a:miter lim="800000"/>
            <a:headEnd/>
            <a:tailEnd/>
          </a:ln>
          <a:effectLst/>
        </p:spPr>
        <p:txBody>
          <a:bodyPr lIns="0" tIns="0" rIns="0" bIns="0"/>
          <a:lstStyle/>
          <a:p>
            <a:pPr defTabSz="988021" eaLnBrk="0" fontAlgn="base" hangingPunct="0">
              <a:lnSpc>
                <a:spcPct val="85000"/>
              </a:lnSpc>
              <a:spcBef>
                <a:spcPct val="0"/>
              </a:spcBef>
              <a:spcAft>
                <a:spcPct val="0"/>
              </a:spcAft>
            </a:pPr>
            <a:endParaRPr lang="de-DE" sz="1300" dirty="0">
              <a:solidFill>
                <a:prstClr val="white"/>
              </a:solidFill>
              <a:latin typeface="FrutigerNext LT Light" pitchFamily="34" charset="0"/>
              <a:ea typeface="MS PGothic" pitchFamily="34" charset="-128"/>
            </a:endParaRPr>
          </a:p>
          <a:p>
            <a:pPr defTabSz="988021" eaLnBrk="0" fontAlgn="base" hangingPunct="0">
              <a:lnSpc>
                <a:spcPct val="85000"/>
              </a:lnSpc>
              <a:spcBef>
                <a:spcPct val="0"/>
              </a:spcBef>
              <a:spcAft>
                <a:spcPct val="0"/>
              </a:spcAft>
            </a:pPr>
            <a:fld id="{E68EC476-442B-4BB7-9603-F1440C241F3D}" type="slidenum">
              <a:rPr lang="de-DE" sz="1300">
                <a:solidFill>
                  <a:prstClr val="white"/>
                </a:solidFill>
                <a:latin typeface="FrutigerNext LT Light" pitchFamily="34" charset="0"/>
                <a:ea typeface="MS PGothic" pitchFamily="34" charset="-128"/>
              </a:rPr>
              <a:pPr defTabSz="988021" eaLnBrk="0" fontAlgn="base" hangingPunct="0">
                <a:lnSpc>
                  <a:spcPct val="85000"/>
                </a:lnSpc>
                <a:spcBef>
                  <a:spcPct val="0"/>
                </a:spcBef>
                <a:spcAft>
                  <a:spcPct val="0"/>
                </a:spcAft>
              </a:pPr>
              <a:t>‹#›</a:t>
            </a:fld>
            <a:endParaRPr lang="en-GB" sz="1300" dirty="0">
              <a:solidFill>
                <a:prstClr val="white"/>
              </a:solidFill>
              <a:latin typeface="FrutigerNext LT Light" pitchFamily="34" charset="0"/>
              <a:ea typeface="MS PGothic" pitchFamily="34" charset="-128"/>
            </a:endParaRPr>
          </a:p>
        </p:txBody>
      </p:sp>
    </p:spTree>
    <p:extLst>
      <p:ext uri="{BB962C8B-B14F-4D97-AF65-F5344CB8AC3E}">
        <p14:creationId xmlns:p14="http://schemas.microsoft.com/office/powerpoint/2010/main" val="288303473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1219332" rtl="0" eaLnBrk="1" latinLnBrk="0" hangingPunct="1">
        <a:spcBef>
          <a:spcPct val="0"/>
        </a:spcBef>
        <a:buNone/>
        <a:defRPr sz="5900" kern="1200">
          <a:solidFill>
            <a:schemeClr val="bg1"/>
          </a:solidFill>
          <a:latin typeface="+mj-lt"/>
          <a:ea typeface="+mj-ea"/>
          <a:cs typeface="+mj-cs"/>
        </a:defRPr>
      </a:lvl1pPr>
    </p:titleStyle>
    <p:bodyStyle>
      <a:lvl1pPr marL="457249" indent="-457249" algn="l" defTabSz="1219332" rtl="0" eaLnBrk="1" latinLnBrk="0" hangingPunct="1">
        <a:spcBef>
          <a:spcPct val="20000"/>
        </a:spcBef>
        <a:buFont typeface="Arial" pitchFamily="34" charset="0"/>
        <a:buChar char="•"/>
        <a:defRPr sz="4300" kern="1200">
          <a:solidFill>
            <a:schemeClr val="bg1"/>
          </a:solidFill>
          <a:latin typeface="+mn-lt"/>
          <a:ea typeface="+mn-ea"/>
          <a:cs typeface="+mn-cs"/>
        </a:defRPr>
      </a:lvl1pPr>
      <a:lvl2pPr marL="990707" indent="-381041" algn="l" defTabSz="1219332" rtl="0" eaLnBrk="1" latinLnBrk="0" hangingPunct="1">
        <a:spcBef>
          <a:spcPct val="20000"/>
        </a:spcBef>
        <a:buFont typeface="Arial" pitchFamily="34" charset="0"/>
        <a:buChar char="–"/>
        <a:defRPr sz="3700" kern="1200">
          <a:solidFill>
            <a:schemeClr val="bg1"/>
          </a:solidFill>
          <a:latin typeface="+mn-lt"/>
          <a:ea typeface="+mn-ea"/>
          <a:cs typeface="+mn-cs"/>
        </a:defRPr>
      </a:lvl2pPr>
      <a:lvl3pPr marL="1524166" indent="-304833" algn="l" defTabSz="1219332"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831" indent="-304833" algn="l" defTabSz="1219332" rtl="0" eaLnBrk="1" latinLnBrk="0" hangingPunct="1">
        <a:spcBef>
          <a:spcPct val="20000"/>
        </a:spcBef>
        <a:buFont typeface="Arial" pitchFamily="34" charset="0"/>
        <a:buChar char="–"/>
        <a:defRPr sz="2700" kern="1200">
          <a:solidFill>
            <a:schemeClr val="bg1"/>
          </a:solidFill>
          <a:latin typeface="+mn-lt"/>
          <a:ea typeface="+mn-ea"/>
          <a:cs typeface="+mn-cs"/>
        </a:defRPr>
      </a:lvl4pPr>
      <a:lvl5pPr marL="2743498" indent="-304833" algn="l" defTabSz="1219332" rtl="0" eaLnBrk="1" latinLnBrk="0" hangingPunct="1">
        <a:spcBef>
          <a:spcPct val="20000"/>
        </a:spcBef>
        <a:buFont typeface="Arial" pitchFamily="34" charset="0"/>
        <a:buChar char="»"/>
        <a:defRPr sz="2700" kern="1200">
          <a:solidFill>
            <a:schemeClr val="bg1"/>
          </a:solidFill>
          <a:latin typeface="+mn-lt"/>
          <a:ea typeface="+mn-ea"/>
          <a:cs typeface="+mn-cs"/>
        </a:defRPr>
      </a:lvl5pPr>
      <a:lvl6pPr marL="3353164" indent="-304833" algn="l" defTabSz="121933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828" indent="-304833" algn="l" defTabSz="121933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494" indent="-304833" algn="l" defTabSz="121933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160" indent="-304833" algn="l" defTabSz="121933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332" rtl="0" eaLnBrk="1" latinLnBrk="0" hangingPunct="1">
        <a:defRPr sz="2400" kern="1200">
          <a:solidFill>
            <a:schemeClr val="tx1"/>
          </a:solidFill>
          <a:latin typeface="+mn-lt"/>
          <a:ea typeface="+mn-ea"/>
          <a:cs typeface="+mn-cs"/>
        </a:defRPr>
      </a:lvl1pPr>
      <a:lvl2pPr marL="609667" algn="l" defTabSz="1219332" rtl="0" eaLnBrk="1" latinLnBrk="0" hangingPunct="1">
        <a:defRPr sz="2400" kern="1200">
          <a:solidFill>
            <a:schemeClr val="tx1"/>
          </a:solidFill>
          <a:latin typeface="+mn-lt"/>
          <a:ea typeface="+mn-ea"/>
          <a:cs typeface="+mn-cs"/>
        </a:defRPr>
      </a:lvl2pPr>
      <a:lvl3pPr marL="1219332" algn="l" defTabSz="1219332" rtl="0" eaLnBrk="1" latinLnBrk="0" hangingPunct="1">
        <a:defRPr sz="2400" kern="1200">
          <a:solidFill>
            <a:schemeClr val="tx1"/>
          </a:solidFill>
          <a:latin typeface="+mn-lt"/>
          <a:ea typeface="+mn-ea"/>
          <a:cs typeface="+mn-cs"/>
        </a:defRPr>
      </a:lvl3pPr>
      <a:lvl4pPr marL="1828999" algn="l" defTabSz="1219332" rtl="0" eaLnBrk="1" latinLnBrk="0" hangingPunct="1">
        <a:defRPr sz="2400" kern="1200">
          <a:solidFill>
            <a:schemeClr val="tx1"/>
          </a:solidFill>
          <a:latin typeface="+mn-lt"/>
          <a:ea typeface="+mn-ea"/>
          <a:cs typeface="+mn-cs"/>
        </a:defRPr>
      </a:lvl4pPr>
      <a:lvl5pPr marL="2438664" algn="l" defTabSz="1219332" rtl="0" eaLnBrk="1" latinLnBrk="0" hangingPunct="1">
        <a:defRPr sz="2400" kern="1200">
          <a:solidFill>
            <a:schemeClr val="tx1"/>
          </a:solidFill>
          <a:latin typeface="+mn-lt"/>
          <a:ea typeface="+mn-ea"/>
          <a:cs typeface="+mn-cs"/>
        </a:defRPr>
      </a:lvl5pPr>
      <a:lvl6pPr marL="3048331" algn="l" defTabSz="1219332" rtl="0" eaLnBrk="1" latinLnBrk="0" hangingPunct="1">
        <a:defRPr sz="2400" kern="1200">
          <a:solidFill>
            <a:schemeClr val="tx1"/>
          </a:solidFill>
          <a:latin typeface="+mn-lt"/>
          <a:ea typeface="+mn-ea"/>
          <a:cs typeface="+mn-cs"/>
        </a:defRPr>
      </a:lvl6pPr>
      <a:lvl7pPr marL="3657996" algn="l" defTabSz="1219332" rtl="0" eaLnBrk="1" latinLnBrk="0" hangingPunct="1">
        <a:defRPr sz="2400" kern="1200">
          <a:solidFill>
            <a:schemeClr val="tx1"/>
          </a:solidFill>
          <a:latin typeface="+mn-lt"/>
          <a:ea typeface="+mn-ea"/>
          <a:cs typeface="+mn-cs"/>
        </a:defRPr>
      </a:lvl7pPr>
      <a:lvl8pPr marL="4267661" algn="l" defTabSz="1219332" rtl="0" eaLnBrk="1" latinLnBrk="0" hangingPunct="1">
        <a:defRPr sz="2400" kern="1200">
          <a:solidFill>
            <a:schemeClr val="tx1"/>
          </a:solidFill>
          <a:latin typeface="+mn-lt"/>
          <a:ea typeface="+mn-ea"/>
          <a:cs typeface="+mn-cs"/>
        </a:defRPr>
      </a:lvl8pPr>
      <a:lvl9pPr marL="4877328" algn="l" defTabSz="1219332"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095325" y="6358411"/>
            <a:ext cx="1463276" cy="246278"/>
          </a:xfrm>
          <a:prstGeom prst="rect">
            <a:avLst/>
          </a:prstGeom>
          <a:noFill/>
        </p:spPr>
        <p:txBody>
          <a:bodyPr wrap="square" rtlCol="0">
            <a:spAutoFit/>
          </a:bodyPr>
          <a:lstStyle/>
          <a:p>
            <a:pPr defTabSz="914387"/>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734036" y="6404288"/>
            <a:ext cx="499664" cy="150331"/>
          </a:xfrm>
          <a:prstGeom prst="rect">
            <a:avLst/>
          </a:prstGeom>
          <a:noFill/>
        </p:spPr>
        <p:txBody>
          <a:bodyPr wrap="square" lIns="0" tIns="0" rIns="0" bIns="0" rtlCol="0">
            <a:spAutoFit/>
          </a:bodyPr>
          <a:lstStyle/>
          <a:p>
            <a:pPr defTabSz="890760">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760">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4687" y="2932616"/>
            <a:ext cx="1982658" cy="3935593"/>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387"/>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387"/>
                <a:r>
                  <a:rPr kumimoji="1" lang="en-US" altLang="zh-CN" sz="700" b="1" dirty="0" smtClean="0">
                    <a:solidFill>
                      <a:srgbClr val="FFFFFF"/>
                    </a:solidFill>
                    <a:latin typeface="Arial" charset="0"/>
                    <a:ea typeface="Arial" charset="0"/>
                    <a:cs typeface="Arial" charset="0"/>
                  </a:rPr>
                  <a:t>RGB </a:t>
                </a:r>
                <a:r>
                  <a:rPr kumimoji="1" lang="en-US" altLang="zh-CN" sz="700"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387"/>
                <a:r>
                  <a:rPr kumimoji="1" lang="zh-CN" altLang="en-US" sz="1000"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000"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387"/>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FFFFFF"/>
                    </a:solidFill>
                    <a:latin typeface="Arial" charset="0"/>
                    <a:ea typeface="Arial" charset="0"/>
                    <a:cs typeface="Arial" charset="0"/>
                  </a:rPr>
                  <a:t>RGB</a:t>
                </a:r>
                <a:r>
                  <a:rPr kumimoji="1" lang="en-US" altLang="zh-CN" sz="700" b="1" dirty="0" smtClean="0">
                    <a:solidFill>
                      <a:srgbClr val="FFFFFF"/>
                    </a:solidFill>
                    <a:latin typeface="Arial" charset="0"/>
                    <a:ea typeface="Arial" charset="0"/>
                    <a:cs typeface="Arial" charset="0"/>
                  </a:rPr>
                  <a:t> </a:t>
                </a:r>
                <a:r>
                  <a:rPr kumimoji="1" lang="en-US" altLang="zh-CN" sz="700" b="1" dirty="0">
                    <a:solidFill>
                      <a:srgbClr val="FFFFFF"/>
                    </a:solidFill>
                    <a:latin typeface="Arial" charset="0"/>
                    <a:ea typeface="Arial" charset="0"/>
                    <a:cs typeface="Arial" charset="0"/>
                  </a:rPr>
                  <a:t>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387"/>
                <a:r>
                  <a:rPr kumimoji="1" lang="mr-IN" altLang="zh-CN" sz="700" b="1" dirty="0" smtClean="0">
                    <a:solidFill>
                      <a:srgbClr val="666666"/>
                    </a:solidFill>
                    <a:latin typeface="Arial" charset="0"/>
                    <a:ea typeface="Arial" charset="0"/>
                    <a:cs typeface="Arial" charset="0"/>
                  </a:rPr>
                  <a:t>RGB</a:t>
                </a:r>
                <a:r>
                  <a:rPr kumimoji="1" lang="en-US" altLang="zh-CN" sz="700" b="1" dirty="0" smtClean="0">
                    <a:solidFill>
                      <a:srgbClr val="666666"/>
                    </a:solidFill>
                    <a:latin typeface="Arial" charset="0"/>
                    <a:ea typeface="Arial" charset="0"/>
                    <a:cs typeface="Arial" charset="0"/>
                  </a:rPr>
                  <a:t> </a:t>
                </a:r>
                <a:r>
                  <a:rPr kumimoji="1" lang="en-US" altLang="zh-CN" sz="700" b="1" dirty="0">
                    <a:solidFill>
                      <a:srgbClr val="666666"/>
                    </a:solidFill>
                    <a:latin typeface="Arial" charset="0"/>
                    <a:ea typeface="Arial" charset="0"/>
                    <a:cs typeface="Arial" charset="0"/>
                  </a:rPr>
                  <a:t>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4671" y="6322594"/>
            <a:ext cx="1268910" cy="277610"/>
          </a:xfrm>
          <a:prstGeom prst="rect">
            <a:avLst/>
          </a:prstGeom>
        </p:spPr>
      </p:pic>
    </p:spTree>
    <p:extLst>
      <p:ext uri="{BB962C8B-B14F-4D97-AF65-F5344CB8AC3E}">
        <p14:creationId xmlns:p14="http://schemas.microsoft.com/office/powerpoint/2010/main" val="3250322831"/>
      </p:ext>
    </p:extLst>
  </p:cSld>
  <p:clrMap bg1="lt1" tx1="dk1" bg2="lt2" tx2="dk2" accent1="accent1" accent2="accent2" accent3="accent3" accent4="accent4" accent5="accent5" accent6="accent6" hlink="hlink" folHlink="folHlink"/>
  <p:sldLayoutIdLst>
    <p:sldLayoutId id="2147483746" r:id="rId1"/>
  </p:sldLayoutIdLst>
  <p:hf hdr="0" ftr="0" dt="0"/>
  <p:txStyles>
    <p:titleStyle>
      <a:lvl1pPr algn="l" defTabSz="1187679"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6920" indent="-296920" algn="l" defTabSz="1187679"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760" indent="-296920" algn="l" defTabSz="1187679"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600" indent="-296920" algn="l" defTabSz="1187679"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44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28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12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5996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3800"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7639" indent="-296920" algn="l" defTabSz="1187679"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679" rtl="0" eaLnBrk="1" latinLnBrk="0" hangingPunct="1">
        <a:defRPr sz="2338" kern="1200">
          <a:solidFill>
            <a:schemeClr val="tx1"/>
          </a:solidFill>
          <a:latin typeface="+mn-lt"/>
          <a:ea typeface="+mn-ea"/>
          <a:cs typeface="+mn-cs"/>
        </a:defRPr>
      </a:lvl1pPr>
      <a:lvl2pPr marL="593841" algn="l" defTabSz="1187679" rtl="0" eaLnBrk="1" latinLnBrk="0" hangingPunct="1">
        <a:defRPr sz="2338" kern="1200">
          <a:solidFill>
            <a:schemeClr val="tx1"/>
          </a:solidFill>
          <a:latin typeface="+mn-lt"/>
          <a:ea typeface="+mn-ea"/>
          <a:cs typeface="+mn-cs"/>
        </a:defRPr>
      </a:lvl2pPr>
      <a:lvl3pPr marL="1187679" algn="l" defTabSz="1187679" rtl="0" eaLnBrk="1" latinLnBrk="0" hangingPunct="1">
        <a:defRPr sz="2338" kern="1200">
          <a:solidFill>
            <a:schemeClr val="tx1"/>
          </a:solidFill>
          <a:latin typeface="+mn-lt"/>
          <a:ea typeface="+mn-ea"/>
          <a:cs typeface="+mn-cs"/>
        </a:defRPr>
      </a:lvl3pPr>
      <a:lvl4pPr marL="1781521" algn="l" defTabSz="1187679" rtl="0" eaLnBrk="1" latinLnBrk="0" hangingPunct="1">
        <a:defRPr sz="2338" kern="1200">
          <a:solidFill>
            <a:schemeClr val="tx1"/>
          </a:solidFill>
          <a:latin typeface="+mn-lt"/>
          <a:ea typeface="+mn-ea"/>
          <a:cs typeface="+mn-cs"/>
        </a:defRPr>
      </a:lvl4pPr>
      <a:lvl5pPr marL="2375360" algn="l" defTabSz="1187679" rtl="0" eaLnBrk="1" latinLnBrk="0" hangingPunct="1">
        <a:defRPr sz="2338" kern="1200">
          <a:solidFill>
            <a:schemeClr val="tx1"/>
          </a:solidFill>
          <a:latin typeface="+mn-lt"/>
          <a:ea typeface="+mn-ea"/>
          <a:cs typeface="+mn-cs"/>
        </a:defRPr>
      </a:lvl5pPr>
      <a:lvl6pPr marL="2969200" algn="l" defTabSz="1187679" rtl="0" eaLnBrk="1" latinLnBrk="0" hangingPunct="1">
        <a:defRPr sz="2338" kern="1200">
          <a:solidFill>
            <a:schemeClr val="tx1"/>
          </a:solidFill>
          <a:latin typeface="+mn-lt"/>
          <a:ea typeface="+mn-ea"/>
          <a:cs typeface="+mn-cs"/>
        </a:defRPr>
      </a:lvl6pPr>
      <a:lvl7pPr marL="3563040" algn="l" defTabSz="1187679" rtl="0" eaLnBrk="1" latinLnBrk="0" hangingPunct="1">
        <a:defRPr sz="2338" kern="1200">
          <a:solidFill>
            <a:schemeClr val="tx1"/>
          </a:solidFill>
          <a:latin typeface="+mn-lt"/>
          <a:ea typeface="+mn-ea"/>
          <a:cs typeface="+mn-cs"/>
        </a:defRPr>
      </a:lvl7pPr>
      <a:lvl8pPr marL="4156881" algn="l" defTabSz="1187679" rtl="0" eaLnBrk="1" latinLnBrk="0" hangingPunct="1">
        <a:defRPr sz="2338" kern="1200">
          <a:solidFill>
            <a:schemeClr val="tx1"/>
          </a:solidFill>
          <a:latin typeface="+mn-lt"/>
          <a:ea typeface="+mn-ea"/>
          <a:cs typeface="+mn-cs"/>
        </a:defRPr>
      </a:lvl8pPr>
      <a:lvl9pPr marL="4750720" algn="l" defTabSz="1187679"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smtClean="0">
                <a:solidFill>
                  <a:srgbClr val="000000"/>
                </a:solidFill>
              </a:rPr>
              <a:t>Huawei Confidential</a:t>
            </a:r>
            <a:endParaRPr lang="en-US" altLang="zh-CN" sz="1200" dirty="0">
              <a:solidFill>
                <a:srgbClr val="000000"/>
              </a:solidFill>
            </a:endParaRP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1263191780"/>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smtClean="0">
                <a:solidFill>
                  <a:srgbClr val="000000"/>
                </a:solidFill>
              </a:rPr>
              <a:t>Huawei Confidential</a:t>
            </a:r>
            <a:endParaRPr lang="en-US" altLang="zh-CN" sz="1200" dirty="0">
              <a:solidFill>
                <a:srgbClr val="000000"/>
              </a:solidFill>
            </a:endParaRP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20956233"/>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smtClean="0">
                <a:solidFill>
                  <a:srgbClr val="000000"/>
                </a:solidFill>
              </a:rPr>
              <a:t>Huawei Confidential</a:t>
            </a:r>
            <a:endParaRPr lang="en-US" altLang="zh-CN" sz="1200" dirty="0">
              <a:solidFill>
                <a:srgbClr val="000000"/>
              </a:solidFill>
            </a:endParaRP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2667706538"/>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smtClean="0">
                <a:solidFill>
                  <a:srgbClr val="000000"/>
                </a:solidFill>
              </a:rPr>
              <a:t>Huawei Confidential</a:t>
            </a:r>
            <a:endParaRPr lang="en-US" altLang="zh-CN" sz="1200" dirty="0">
              <a:solidFill>
                <a:srgbClr val="000000"/>
              </a:solidFill>
            </a:endParaRP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479403084"/>
      </p:ext>
    </p:extLst>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 y="6226031"/>
            <a:ext cx="12203644" cy="63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5" y="6453094"/>
            <a:ext cx="2681024" cy="18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3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smtClean="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014442" y="6387994"/>
            <a:ext cx="1748822" cy="3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515"/>
            <a:ext cx="10179583" cy="8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797" y="1629154"/>
            <a:ext cx="10179583" cy="419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4178" y="692310"/>
            <a:ext cx="2460208" cy="55019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英文标题</a:t>
            </a:r>
            <a:r>
              <a:rPr lang="en-US" altLang="zh-CN" sz="1100">
                <a:solidFill>
                  <a:srgbClr val="FFFFFF"/>
                </a:solidFill>
                <a:latin typeface="Calibri" pitchFamily="34" charset="0"/>
                <a:ea typeface="宋体" pitchFamily="2" charset="-122"/>
              </a:rPr>
              <a:t>:32-35pt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Medium</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中文标题</a:t>
            </a:r>
            <a:r>
              <a:rPr lang="en-US" altLang="zh-CN" sz="1100">
                <a:solidFill>
                  <a:srgbClr val="FFFFFF"/>
                </a:solidFill>
                <a:latin typeface="Calibri" pitchFamily="34" charset="0"/>
                <a:ea typeface="宋体" pitchFamily="2" charset="-122"/>
              </a:rPr>
              <a:t>:30-32pt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 R153 G0 B0</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黑体</a:t>
            </a: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英文正文</a:t>
            </a:r>
            <a:r>
              <a:rPr lang="en-US" altLang="zh-CN" sz="1100">
                <a:solidFill>
                  <a:srgbClr val="FFFFFF"/>
                </a:solidFill>
                <a:latin typeface="Calibri" pitchFamily="34" charset="0"/>
                <a:ea typeface="宋体" pitchFamily="2" charset="-122"/>
              </a:rPr>
              <a:t>:20-22pt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 </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 :18pt  </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内部使用字体 </a:t>
            </a:r>
            <a:r>
              <a:rPr lang="en-US" altLang="zh-CN" sz="1100">
                <a:solidFill>
                  <a:srgbClr val="FFFFFF"/>
                </a:solidFill>
                <a:latin typeface="Calibri" pitchFamily="34" charset="0"/>
                <a:ea typeface="宋体" pitchFamily="2" charset="-122"/>
              </a:rPr>
              <a:t>:</a:t>
            </a:r>
          </a:p>
          <a:p>
            <a:pPr marL="342969" indent="-342969" algn="r" defTabSz="914583" eaLnBrk="0" fontAlgn="base" hangingPunct="0">
              <a:lnSpc>
                <a:spcPct val="125000"/>
              </a:lnSpc>
              <a:spcBef>
                <a:spcPct val="20000"/>
              </a:spcBef>
              <a:spcAft>
                <a:spcPct val="0"/>
              </a:spcAft>
              <a:buFont typeface="Arial" pitchFamily="34" charset="0"/>
              <a:buNone/>
            </a:pPr>
            <a:r>
              <a:rPr lang="en-US" altLang="zh-CN" sz="1100">
                <a:solidFill>
                  <a:srgbClr val="FFFFFF"/>
                </a:solidFill>
                <a:latin typeface="Calibri" pitchFamily="34" charset="0"/>
                <a:ea typeface="宋体" pitchFamily="2" charset="-122"/>
              </a:rPr>
              <a:t>FrutigerNext LT Regular</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外部使用字体 </a:t>
            </a:r>
            <a:r>
              <a:rPr lang="en-US" altLang="zh-CN" sz="1100">
                <a:solidFill>
                  <a:srgbClr val="FFFFFF"/>
                </a:solidFill>
                <a:latin typeface="Calibri" pitchFamily="34" charset="0"/>
                <a:ea typeface="宋体" pitchFamily="2" charset="-122"/>
              </a:rPr>
              <a:t>: Arial</a:t>
            </a:r>
          </a:p>
          <a:p>
            <a:pPr marL="342969" indent="-342969" algn="r" defTabSz="914583" eaLnBrk="0" fontAlgn="base" hangingPunct="0">
              <a:lnSpc>
                <a:spcPct val="75000"/>
              </a:lnSpc>
              <a:spcBef>
                <a:spcPct val="20000"/>
              </a:spcBef>
              <a:spcAft>
                <a:spcPct val="0"/>
              </a:spcAft>
              <a:buFont typeface="Arial" pitchFamily="34" charset="0"/>
              <a:buNone/>
            </a:pPr>
            <a:endParaRPr lang="en-US" altLang="zh-CN"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中文正文</a:t>
            </a:r>
            <a:r>
              <a:rPr lang="en-US" altLang="zh-CN" sz="1100">
                <a:solidFill>
                  <a:srgbClr val="FFFFFF"/>
                </a:solidFill>
                <a:latin typeface="Calibri" pitchFamily="34" charset="0"/>
                <a:ea typeface="宋体" pitchFamily="2" charset="-122"/>
              </a:rPr>
              <a:t>:18-20pt</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子目录</a:t>
            </a:r>
            <a:r>
              <a:rPr lang="en-US" altLang="zh-CN" sz="1100">
                <a:solidFill>
                  <a:srgbClr val="FFFFFF"/>
                </a:solidFill>
                <a:latin typeface="Calibri" pitchFamily="34" charset="0"/>
                <a:ea typeface="宋体" pitchFamily="2" charset="-122"/>
              </a:rPr>
              <a:t>(2-5</a:t>
            </a:r>
            <a:r>
              <a:rPr lang="zh-CN" altLang="en-US" sz="1100">
                <a:solidFill>
                  <a:srgbClr val="FFFFFF"/>
                </a:solidFill>
                <a:latin typeface="Calibri" pitchFamily="34" charset="0"/>
                <a:ea typeface="宋体" pitchFamily="2" charset="-122"/>
              </a:rPr>
              <a:t>级</a:t>
            </a:r>
            <a:r>
              <a:rPr lang="en-US" altLang="zh-CN" sz="1100">
                <a:solidFill>
                  <a:srgbClr val="FFFFFF"/>
                </a:solidFill>
                <a:latin typeface="Calibri" pitchFamily="34" charset="0"/>
                <a:ea typeface="宋体" pitchFamily="2" charset="-122"/>
              </a:rPr>
              <a:t>):18pt </a:t>
            </a:r>
            <a:endParaRPr lang="zh-CN" altLang="en-US" sz="1100">
              <a:solidFill>
                <a:srgbClr val="FFFFFF"/>
              </a:solidFill>
              <a:latin typeface="Calibri" pitchFamily="34" charset="0"/>
              <a:ea typeface="宋体" pitchFamily="2" charset="-122"/>
            </a:endParaRP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颜色</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黑色</a:t>
            </a:r>
          </a:p>
          <a:p>
            <a:pPr marL="342969" indent="-342969" algn="r" defTabSz="914583" eaLnBrk="0" fontAlgn="base" hangingPunct="0">
              <a:lnSpc>
                <a:spcPct val="125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字体</a:t>
            </a:r>
            <a:r>
              <a:rPr lang="en-US" altLang="zh-CN" sz="1100">
                <a:solidFill>
                  <a:srgbClr val="FFFFFF"/>
                </a:solidFill>
                <a:latin typeface="Calibri" pitchFamily="34" charset="0"/>
                <a:ea typeface="宋体" pitchFamily="2" charset="-122"/>
              </a:rPr>
              <a:t>:</a:t>
            </a:r>
            <a:r>
              <a:rPr lang="zh-CN" altLang="en-US" sz="1100">
                <a:solidFill>
                  <a:srgbClr val="FFFFFF"/>
                </a:solidFill>
                <a:latin typeface="Calibri" pitchFamily="34" charset="0"/>
                <a:ea typeface="宋体" pitchFamily="2" charset="-122"/>
              </a:rPr>
              <a:t>细黑体</a:t>
            </a:r>
            <a:r>
              <a:rPr lang="zh-CN" altLang="en-US" sz="1100" b="1">
                <a:solidFill>
                  <a:srgbClr val="FFFFFF"/>
                </a:solidFill>
                <a:latin typeface="Arial" pitchFamily="34" charset="0"/>
              </a:rPr>
              <a:t> </a:t>
            </a:r>
          </a:p>
        </p:txBody>
      </p:sp>
      <p:grpSp>
        <p:nvGrpSpPr>
          <p:cNvPr id="10250" name="Group 16"/>
          <p:cNvGrpSpPr>
            <a:grpSpLocks/>
          </p:cNvGrpSpPr>
          <p:nvPr/>
        </p:nvGrpSpPr>
        <p:grpSpPr bwMode="auto">
          <a:xfrm>
            <a:off x="12436539" y="3512363"/>
            <a:ext cx="1225870" cy="3224959"/>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583" fontAlgn="base">
                  <a:spcBef>
                    <a:spcPct val="0"/>
                  </a:spcBef>
                  <a:spcAft>
                    <a:spcPct val="0"/>
                  </a:spcAft>
                </a:pPr>
                <a:endParaRPr lang="zh-CN" altLang="en-US" sz="1800">
                  <a:solidFill>
                    <a:srgbClr val="000000"/>
                  </a:solidFill>
                  <a:latin typeface="Calibri" pitchFamily="34" charset="0"/>
                  <a:ea typeface="宋体" pitchFamily="2" charset="-122"/>
                </a:endParaRPr>
              </a:p>
            </p:txBody>
          </p:sp>
        </p:grpSp>
      </p:grpSp>
      <p:sp>
        <p:nvSpPr>
          <p:cNvPr id="10251" name="Rectangle 83"/>
          <p:cNvSpPr>
            <a:spLocks noChangeArrowheads="1"/>
          </p:cNvSpPr>
          <p:nvPr/>
        </p:nvSpPr>
        <p:spPr bwMode="auto">
          <a:xfrm>
            <a:off x="12339147" y="1341749"/>
            <a:ext cx="1590031" cy="1333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配色参考方案：</a:t>
            </a:r>
          </a:p>
          <a:p>
            <a:pPr defTabSz="914583" eaLnBrk="0" fontAlgn="base" hangingPunct="0">
              <a:lnSpc>
                <a:spcPct val="120000"/>
              </a:lnSpc>
              <a:spcBef>
                <a:spcPct val="20000"/>
              </a:spcBef>
              <a:spcAft>
                <a:spcPct val="0"/>
              </a:spcAft>
              <a:buFont typeface="Arial" pitchFamily="34" charset="0"/>
              <a:buNone/>
            </a:pPr>
            <a:r>
              <a:rPr lang="zh-CN" altLang="en-US" sz="1100">
                <a:solidFill>
                  <a:srgbClr val="FFFFFF"/>
                </a:solidFill>
                <a:latin typeface="Calibri" pitchFamily="34" charset="0"/>
                <a:ea typeface="宋体" pitchFamily="2" charset="-122"/>
              </a:rPr>
              <a:t>建议同一页面内不超过四种颜色，以下是</a:t>
            </a:r>
            <a:r>
              <a:rPr lang="en-US" altLang="zh-CN" sz="1100">
                <a:solidFill>
                  <a:srgbClr val="FFFFFF"/>
                </a:solidFill>
                <a:latin typeface="Calibri" pitchFamily="34" charset="0"/>
                <a:ea typeface="宋体" pitchFamily="2" charset="-122"/>
              </a:rPr>
              <a:t>13</a:t>
            </a:r>
            <a:r>
              <a:rPr lang="zh-CN" altLang="en-US" sz="1100">
                <a:solidFill>
                  <a:srgbClr val="FFFFFF"/>
                </a:solidFill>
                <a:latin typeface="Calibri" pitchFamily="34" charset="0"/>
                <a:ea typeface="宋体" pitchFamily="2" charset="-122"/>
              </a:rPr>
              <a:t>组配色方案，同一页面内只选择一组使用。（仅供参考）</a:t>
            </a:r>
          </a:p>
        </p:txBody>
      </p:sp>
      <p:sp>
        <p:nvSpPr>
          <p:cNvPr id="10252" name="Rectangle 84"/>
          <p:cNvSpPr>
            <a:spLocks noChangeArrowheads="1"/>
          </p:cNvSpPr>
          <p:nvPr/>
        </p:nvSpPr>
        <p:spPr bwMode="auto">
          <a:xfrm>
            <a:off x="12339147" y="7940"/>
            <a:ext cx="1494756" cy="48728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43" tIns="40072" rIns="80143" bIns="40072">
            <a:spAutoFit/>
          </a:bodyPr>
          <a:lstStyle/>
          <a:p>
            <a:pPr defTabSz="914583" fontAlgn="base">
              <a:lnSpc>
                <a:spcPct val="120000"/>
              </a:lnSpc>
              <a:spcBef>
                <a:spcPct val="0"/>
              </a:spcBef>
              <a:spcAft>
                <a:spcPct val="0"/>
              </a:spcAft>
              <a:buClr>
                <a:srgbClr val="777777"/>
              </a:buClr>
              <a:buSzPct val="60000"/>
              <a:buFont typeface="Wingdings" pitchFamily="2" charset="2"/>
              <a:buNone/>
            </a:pPr>
            <a:r>
              <a:rPr lang="zh-CN" altLang="en-US" sz="1100">
                <a:solidFill>
                  <a:srgbClr val="FFFFFF"/>
                </a:solidFill>
                <a:latin typeface="Calibri" pitchFamily="34" charset="0"/>
                <a:ea typeface="宋体" pitchFamily="2" charset="-122"/>
              </a:rPr>
              <a:t>客户或者合作伙伴的标志放在右上角</a:t>
            </a:r>
            <a:r>
              <a:rPr lang="en-US" altLang="zh-CN" sz="1100">
                <a:solidFill>
                  <a:srgbClr val="FFFFFF"/>
                </a:solidFill>
                <a:latin typeface="Calibri" pitchFamily="34" charset="0"/>
                <a:ea typeface="宋体" pitchFamily="2" charset="-122"/>
              </a:rPr>
              <a:t>.</a:t>
            </a:r>
            <a:endParaRPr lang="zh-CN" altLang="en-US" sz="1100">
              <a:solidFill>
                <a:srgbClr val="FFFFFF"/>
              </a:solidFill>
              <a:latin typeface="Calibri" pitchFamily="34" charset="0"/>
              <a:ea typeface="宋体" pitchFamily="2" charset="-122"/>
            </a:endParaRPr>
          </a:p>
        </p:txBody>
      </p:sp>
      <p:sp>
        <p:nvSpPr>
          <p:cNvPr id="79" name="Rectangle 21"/>
          <p:cNvSpPr>
            <a:spLocks noChangeArrowheads="1"/>
          </p:cNvSpPr>
          <p:nvPr userDrawn="1"/>
        </p:nvSpPr>
        <p:spPr bwMode="auto">
          <a:xfrm>
            <a:off x="5048937" y="6467434"/>
            <a:ext cx="1624090" cy="184709"/>
          </a:xfrm>
          <a:prstGeom prst="rect">
            <a:avLst/>
          </a:prstGeom>
          <a:noFill/>
          <a:ln w="9525" algn="ctr">
            <a:noFill/>
            <a:miter lim="800000"/>
            <a:headEnd/>
            <a:tailEnd/>
          </a:ln>
          <a:effectLst/>
        </p:spPr>
        <p:txBody>
          <a:bodyPr wrap="none" lIns="80101" tIns="0" rIns="80101" bIns="0">
            <a:spAutoFit/>
          </a:bodyPr>
          <a:lstStyle/>
          <a:p>
            <a:pPr defTabSz="801848" eaLnBrk="0" fontAlgn="base" hangingPunct="0">
              <a:spcBef>
                <a:spcPct val="0"/>
              </a:spcBef>
              <a:spcAft>
                <a:spcPct val="0"/>
              </a:spcAft>
              <a:defRPr/>
            </a:pPr>
            <a:r>
              <a:rPr lang="en-US" altLang="zh-CN" sz="1200" dirty="0" smtClean="0">
                <a:solidFill>
                  <a:srgbClr val="000000"/>
                </a:solidFill>
              </a:rPr>
              <a:t>Huawei Confidential</a:t>
            </a:r>
            <a:endParaRPr lang="en-US" altLang="zh-CN" sz="1200" dirty="0">
              <a:solidFill>
                <a:srgbClr val="000000"/>
              </a:solidFill>
            </a:endParaRPr>
          </a:p>
        </p:txBody>
      </p:sp>
      <p:sp>
        <p:nvSpPr>
          <p:cNvPr id="81" name="Rectangle 5"/>
          <p:cNvSpPr>
            <a:spLocks noChangeArrowheads="1"/>
          </p:cNvSpPr>
          <p:nvPr userDrawn="1"/>
        </p:nvSpPr>
        <p:spPr bwMode="auto">
          <a:xfrm>
            <a:off x="8463369" y="6491204"/>
            <a:ext cx="2405158" cy="36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583" eaLnBrk="0" fontAlgn="base" hangingPunct="0">
              <a:lnSpc>
                <a:spcPct val="85000"/>
              </a:lnSpc>
              <a:spcBef>
                <a:spcPct val="0"/>
              </a:spcBef>
              <a:spcAft>
                <a:spcPct val="0"/>
              </a:spcAft>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defTabSz="914583" eaLnBrk="0" fontAlgn="base" hangingPunct="0">
                <a:lnSpc>
                  <a:spcPct val="85000"/>
                </a:lnSpc>
                <a:spcBef>
                  <a:spcPct val="0"/>
                </a:spcBef>
                <a:spcAft>
                  <a:spcPct val="0"/>
                </a:spcAft>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598942015"/>
      </p:ext>
    </p:extLst>
  </p:cSld>
  <p:clrMap bg1="lt1" tx1="dk1" bg2="lt2" tx2="dk2" accent1="accent1" accent2="accent2" accent3="accent3" accent4="accent4" accent5="accent5" accent6="accent6" hlink="hlink" folHlink="folHlink"/>
  <p:sldLayoutIdLst>
    <p:sldLayoutId id="2147483757" r:id="rId1"/>
    <p:sldLayoutId id="2147483758"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1"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indent="-342969"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3099"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229" indent="-22864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520" indent="-228646"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811" indent="-228646"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1003" y="1629594"/>
            <a:ext cx="10297144" cy="553998"/>
          </a:xfrm>
          <a:prstGeom prst="rect">
            <a:avLst/>
          </a:prstGeom>
          <a:noFill/>
        </p:spPr>
        <p:txBody>
          <a:bodyPr wrap="square" lIns="0" tIns="0" rIns="0" bIns="0" rtlCol="0">
            <a:spAutoFit/>
          </a:bodyPr>
          <a:lstStyle/>
          <a:p>
            <a:pPr algn="l"/>
            <a:r>
              <a:rPr kumimoji="1" lang="en-US" altLang="zh-CN" sz="3600" b="1" dirty="0" smtClean="0">
                <a:solidFill>
                  <a:srgbClr val="000000"/>
                </a:solidFill>
                <a:cs typeface="+mn-ea"/>
                <a:sym typeface="+mn-lt"/>
              </a:rPr>
              <a:t>Helm</a:t>
            </a:r>
            <a:r>
              <a:rPr kumimoji="1" lang="zh-CN" altLang="en-US" sz="3600" b="1" dirty="0" smtClean="0">
                <a:solidFill>
                  <a:srgbClr val="000000"/>
                </a:solidFill>
                <a:cs typeface="+mn-ea"/>
                <a:sym typeface="+mn-lt"/>
              </a:rPr>
              <a:t>介绍</a:t>
            </a:r>
            <a:endParaRPr kumimoji="1" lang="zh-CN" altLang="en-US" sz="3600" b="1" dirty="0" smtClean="0">
              <a:solidFill>
                <a:srgbClr val="000000"/>
              </a:solidFill>
              <a:cs typeface="+mn-ea"/>
              <a:sym typeface="+mn-lt"/>
            </a:endParaRPr>
          </a:p>
        </p:txBody>
      </p:sp>
      <p:sp>
        <p:nvSpPr>
          <p:cNvPr id="2" name="文本框 1"/>
          <p:cNvSpPr txBox="1"/>
          <p:nvPr/>
        </p:nvSpPr>
        <p:spPr>
          <a:xfrm>
            <a:off x="1203508" y="5126628"/>
            <a:ext cx="1872208" cy="369332"/>
          </a:xfrm>
          <a:prstGeom prst="rect">
            <a:avLst/>
          </a:prstGeom>
          <a:noFill/>
        </p:spPr>
        <p:txBody>
          <a:bodyPr wrap="square" lIns="0" tIns="0" rIns="0" bIns="0" rtlCol="0">
            <a:spAutoFit/>
          </a:bodyPr>
          <a:lstStyle/>
          <a:p>
            <a:pPr algn="l"/>
            <a:r>
              <a:rPr kumimoji="1" lang="en-US" altLang="zh-CN" dirty="0" smtClean="0">
                <a:solidFill>
                  <a:srgbClr val="000000"/>
                </a:solidFill>
                <a:cs typeface="+mn-ea"/>
                <a:sym typeface="+mn-lt"/>
              </a:rPr>
              <a:t>2020-11</a:t>
            </a:r>
            <a:endParaRPr kumimoji="1" lang="zh-CN" altLang="en-US" dirty="0" smtClean="0">
              <a:solidFill>
                <a:srgbClr val="000000"/>
              </a:solidFill>
              <a:cs typeface="+mn-ea"/>
              <a:sym typeface="+mn-lt"/>
            </a:endParaRPr>
          </a:p>
        </p:txBody>
      </p:sp>
    </p:spTree>
    <p:extLst>
      <p:ext uri="{BB962C8B-B14F-4D97-AF65-F5344CB8AC3E}">
        <p14:creationId xmlns:p14="http://schemas.microsoft.com/office/powerpoint/2010/main" val="98211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9035" y="406618"/>
            <a:ext cx="2051844" cy="492443"/>
          </a:xfrm>
          <a:prstGeom prst="rect">
            <a:avLst/>
          </a:prstGeom>
          <a:noFill/>
        </p:spPr>
        <p:txBody>
          <a:bodyPr wrap="none" lIns="0" tIns="0" rIns="0" bIns="0" rtlCol="0">
            <a:spAutoFit/>
          </a:bodyPr>
          <a:lstStyle/>
          <a:p>
            <a:r>
              <a:rPr lang="zh-CN" altLang="en-US" sz="3200" b="1" kern="0" dirty="0">
                <a:solidFill>
                  <a:srgbClr val="C00000"/>
                </a:solidFill>
                <a:cs typeface="+mn-ea"/>
              </a:rPr>
              <a:t>模板和</a:t>
            </a:r>
            <a:r>
              <a:rPr lang="zh-CN" altLang="en-US" sz="3200" b="1" kern="0" dirty="0">
                <a:solidFill>
                  <a:srgbClr val="C00000"/>
                </a:solidFill>
                <a:cs typeface="+mn-ea"/>
              </a:rPr>
              <a:t>管道</a:t>
            </a:r>
          </a:p>
        </p:txBody>
      </p:sp>
      <p:sp>
        <p:nvSpPr>
          <p:cNvPr id="5" name="矩形 4"/>
          <p:cNvSpPr/>
          <p:nvPr/>
        </p:nvSpPr>
        <p:spPr>
          <a:xfrm>
            <a:off x="480963" y="1413570"/>
            <a:ext cx="4824536" cy="2062103"/>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 .</a:t>
            </a:r>
            <a:r>
              <a:rPr lang="en-US" altLang="zh-CN" sz="1600" dirty="0" err="1"/>
              <a:t>Release.Name</a:t>
            </a:r>
            <a:r>
              <a:rPr lang="en-US" altLang="zh-CN" sz="1600" dirty="0"/>
              <a:t> }}-</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"Hello World"</a:t>
            </a:r>
          </a:p>
          <a:p>
            <a:r>
              <a:rPr lang="en-US" altLang="zh-CN" sz="1600" dirty="0">
                <a:solidFill>
                  <a:srgbClr val="FF0000"/>
                </a:solidFill>
              </a:rPr>
              <a:t>  k8s: {{ .Values.course.k8s | upper | quote }}</a:t>
            </a:r>
          </a:p>
          <a:p>
            <a:r>
              <a:rPr lang="en-US" altLang="zh-CN" sz="1600" dirty="0"/>
              <a:t>  python: {{ .</a:t>
            </a:r>
            <a:r>
              <a:rPr lang="en-US" altLang="zh-CN" sz="1600" dirty="0" err="1"/>
              <a:t>Values.course.python</a:t>
            </a:r>
            <a:r>
              <a:rPr lang="en-US" altLang="zh-CN" sz="1600" dirty="0"/>
              <a:t> }}</a:t>
            </a:r>
            <a:endParaRPr lang="zh-CN" altLang="en-US" sz="1600" dirty="0"/>
          </a:p>
        </p:txBody>
      </p:sp>
      <p:sp>
        <p:nvSpPr>
          <p:cNvPr id="8" name="矩形 7"/>
          <p:cNvSpPr/>
          <p:nvPr/>
        </p:nvSpPr>
        <p:spPr>
          <a:xfrm>
            <a:off x="7196166" y="1384686"/>
            <a:ext cx="4752528" cy="2062103"/>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masked-</a:t>
            </a:r>
            <a:r>
              <a:rPr lang="en-US" altLang="zh-CN" sz="1600" dirty="0" err="1"/>
              <a:t>saola</a:t>
            </a:r>
            <a:r>
              <a:rPr lang="en-US" altLang="zh-CN" sz="1600" dirty="0"/>
              <a:t>-</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"Hello World"</a:t>
            </a:r>
          </a:p>
          <a:p>
            <a:r>
              <a:rPr lang="en-US" altLang="zh-CN" sz="1600" dirty="0">
                <a:solidFill>
                  <a:srgbClr val="C00000"/>
                </a:solidFill>
              </a:rPr>
              <a:t>  k8s: </a:t>
            </a:r>
            <a:r>
              <a:rPr lang="en-US" altLang="zh-CN" sz="1600" dirty="0" smtClean="0">
                <a:solidFill>
                  <a:srgbClr val="C00000"/>
                </a:solidFill>
              </a:rPr>
              <a:t>"DEVOPS"</a:t>
            </a:r>
            <a:endParaRPr lang="en-US" altLang="zh-CN" sz="1600" dirty="0">
              <a:solidFill>
                <a:srgbClr val="C00000"/>
              </a:solidFill>
            </a:endParaRPr>
          </a:p>
          <a:p>
            <a:r>
              <a:rPr lang="en-US" altLang="zh-CN" sz="1600" dirty="0">
                <a:solidFill>
                  <a:srgbClr val="C00000"/>
                </a:solidFill>
              </a:rPr>
              <a:t>  </a:t>
            </a:r>
            <a:r>
              <a:rPr lang="en-US" altLang="zh-CN" sz="1600" dirty="0"/>
              <a:t>python: </a:t>
            </a:r>
            <a:r>
              <a:rPr lang="en-US" altLang="zh-CN" sz="1600" dirty="0" err="1"/>
              <a:t>django</a:t>
            </a:r>
            <a:endParaRPr lang="zh-CN" altLang="en-US" sz="1600" dirty="0"/>
          </a:p>
        </p:txBody>
      </p:sp>
      <p:sp>
        <p:nvSpPr>
          <p:cNvPr id="10" name="右箭头 9"/>
          <p:cNvSpPr/>
          <p:nvPr/>
        </p:nvSpPr>
        <p:spPr>
          <a:xfrm>
            <a:off x="5891534" y="2133650"/>
            <a:ext cx="720080" cy="36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36589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9035" y="406618"/>
            <a:ext cx="2051844" cy="492443"/>
          </a:xfrm>
          <a:prstGeom prst="rect">
            <a:avLst/>
          </a:prstGeom>
          <a:noFill/>
        </p:spPr>
        <p:txBody>
          <a:bodyPr wrap="none" lIns="0" tIns="0" rIns="0" bIns="0" rtlCol="0">
            <a:spAutoFit/>
          </a:bodyPr>
          <a:lstStyle/>
          <a:p>
            <a:r>
              <a:rPr lang="zh-CN" altLang="en-US" sz="3200" b="1" kern="0" dirty="0">
                <a:solidFill>
                  <a:srgbClr val="C00000"/>
                </a:solidFill>
                <a:cs typeface="+mn-ea"/>
              </a:rPr>
              <a:t>模板和</a:t>
            </a:r>
            <a:r>
              <a:rPr lang="zh-CN" altLang="en-US" sz="3200" b="1" kern="0" dirty="0">
                <a:solidFill>
                  <a:srgbClr val="C00000"/>
                </a:solidFill>
                <a:cs typeface="+mn-ea"/>
              </a:rPr>
              <a:t>管道</a:t>
            </a:r>
          </a:p>
        </p:txBody>
      </p:sp>
      <p:sp>
        <p:nvSpPr>
          <p:cNvPr id="5" name="矩形 4"/>
          <p:cNvSpPr/>
          <p:nvPr/>
        </p:nvSpPr>
        <p:spPr>
          <a:xfrm>
            <a:off x="264939" y="1339528"/>
            <a:ext cx="5904656" cy="2062103"/>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 .</a:t>
            </a:r>
            <a:r>
              <a:rPr lang="en-US" altLang="zh-CN" sz="1600" dirty="0" err="1"/>
              <a:t>Release.Name</a:t>
            </a:r>
            <a:r>
              <a:rPr lang="en-US" altLang="zh-CN" sz="1600" dirty="0"/>
              <a:t> }}-</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 .</a:t>
            </a:r>
            <a:r>
              <a:rPr lang="en-US" altLang="zh-CN" sz="1600" dirty="0" err="1"/>
              <a:t>Values.hello</a:t>
            </a:r>
            <a:r>
              <a:rPr lang="en-US" altLang="zh-CN" sz="1600" dirty="0"/>
              <a:t> | default  "Hello World" | quote }}</a:t>
            </a:r>
          </a:p>
          <a:p>
            <a:r>
              <a:rPr lang="en-US" altLang="zh-CN" sz="1600" dirty="0"/>
              <a:t>  k8s: {{ .Values.course.k8s | upper | quote }}</a:t>
            </a:r>
          </a:p>
          <a:p>
            <a:r>
              <a:rPr lang="en-US" altLang="zh-CN" sz="1600" dirty="0">
                <a:solidFill>
                  <a:srgbClr val="FF0000"/>
                </a:solidFill>
              </a:rPr>
              <a:t>  python: {{ .</a:t>
            </a:r>
            <a:r>
              <a:rPr lang="en-US" altLang="zh-CN" sz="1600" dirty="0" err="1">
                <a:solidFill>
                  <a:srgbClr val="FF0000"/>
                </a:solidFill>
              </a:rPr>
              <a:t>Values.course.python</a:t>
            </a:r>
            <a:r>
              <a:rPr lang="en-US" altLang="zh-CN" sz="1600" dirty="0">
                <a:solidFill>
                  <a:srgbClr val="FF0000"/>
                </a:solidFill>
              </a:rPr>
              <a:t> | repeat </a:t>
            </a:r>
            <a:r>
              <a:rPr lang="en-US" altLang="zh-CN" sz="1600" dirty="0" smtClean="0">
                <a:solidFill>
                  <a:srgbClr val="FF0000"/>
                </a:solidFill>
              </a:rPr>
              <a:t>3 </a:t>
            </a:r>
            <a:r>
              <a:rPr lang="en-US" altLang="zh-CN" sz="1600" dirty="0">
                <a:solidFill>
                  <a:srgbClr val="FF0000"/>
                </a:solidFill>
              </a:rPr>
              <a:t>| quote }}</a:t>
            </a:r>
            <a:endParaRPr lang="zh-CN" altLang="en-US" sz="1600" dirty="0">
              <a:solidFill>
                <a:srgbClr val="FF0000"/>
              </a:solidFill>
            </a:endParaRPr>
          </a:p>
        </p:txBody>
      </p:sp>
      <p:sp>
        <p:nvSpPr>
          <p:cNvPr id="8" name="矩形 7"/>
          <p:cNvSpPr/>
          <p:nvPr/>
        </p:nvSpPr>
        <p:spPr>
          <a:xfrm>
            <a:off x="7196166" y="1339527"/>
            <a:ext cx="4752528" cy="2062103"/>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orbiting-hog-</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"Hello World"</a:t>
            </a:r>
          </a:p>
          <a:p>
            <a:r>
              <a:rPr lang="en-US" altLang="zh-CN" sz="1600" dirty="0"/>
              <a:t>  k8s: "DEVOPS"</a:t>
            </a:r>
          </a:p>
          <a:p>
            <a:r>
              <a:rPr lang="en-US" altLang="zh-CN" sz="1600" dirty="0"/>
              <a:t>  python: "</a:t>
            </a:r>
            <a:r>
              <a:rPr lang="en-US" altLang="zh-CN" sz="1600" dirty="0" err="1" smtClean="0">
                <a:solidFill>
                  <a:srgbClr val="FF0000"/>
                </a:solidFill>
              </a:rPr>
              <a:t>djangodjangodjango</a:t>
            </a:r>
            <a:r>
              <a:rPr lang="en-US" altLang="zh-CN" sz="1600" dirty="0" smtClean="0"/>
              <a:t>"</a:t>
            </a:r>
            <a:endParaRPr lang="zh-CN" altLang="en-US" sz="1600" dirty="0"/>
          </a:p>
        </p:txBody>
      </p:sp>
      <p:sp>
        <p:nvSpPr>
          <p:cNvPr id="10" name="右箭头 9"/>
          <p:cNvSpPr/>
          <p:nvPr/>
        </p:nvSpPr>
        <p:spPr>
          <a:xfrm>
            <a:off x="6348299" y="2190559"/>
            <a:ext cx="720080" cy="36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264939" y="3842098"/>
            <a:ext cx="5904656" cy="2062103"/>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 .</a:t>
            </a:r>
            <a:r>
              <a:rPr lang="en-US" altLang="zh-CN" sz="1600" dirty="0" err="1"/>
              <a:t>Release.Name</a:t>
            </a:r>
            <a:r>
              <a:rPr lang="en-US" altLang="zh-CN" sz="1600" dirty="0"/>
              <a:t> }}-</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"Hello World"</a:t>
            </a:r>
          </a:p>
          <a:p>
            <a:r>
              <a:rPr lang="en-US" altLang="zh-CN" sz="1600" dirty="0"/>
              <a:t>  k8s: {{ .Values.course.k8s | upper | quote }}</a:t>
            </a:r>
          </a:p>
          <a:p>
            <a:r>
              <a:rPr lang="en-US" altLang="zh-CN" sz="1600" dirty="0">
                <a:solidFill>
                  <a:srgbClr val="FF0000"/>
                </a:solidFill>
              </a:rPr>
              <a:t>  python: {{ .</a:t>
            </a:r>
            <a:r>
              <a:rPr lang="en-US" altLang="zh-CN" sz="1600" dirty="0" err="1">
                <a:solidFill>
                  <a:srgbClr val="FF0000"/>
                </a:solidFill>
              </a:rPr>
              <a:t>Values.course.python</a:t>
            </a:r>
            <a:r>
              <a:rPr lang="en-US" altLang="zh-CN" sz="1600" dirty="0">
                <a:solidFill>
                  <a:srgbClr val="FF0000"/>
                </a:solidFill>
              </a:rPr>
              <a:t> | quote | repeat 3 }}</a:t>
            </a:r>
            <a:endParaRPr lang="zh-CN" altLang="en-US" sz="1600" dirty="0">
              <a:solidFill>
                <a:srgbClr val="FF0000"/>
              </a:solidFill>
            </a:endParaRPr>
          </a:p>
        </p:txBody>
      </p:sp>
      <p:sp>
        <p:nvSpPr>
          <p:cNvPr id="6" name="矩形 5"/>
          <p:cNvSpPr/>
          <p:nvPr/>
        </p:nvSpPr>
        <p:spPr>
          <a:xfrm>
            <a:off x="7174377" y="3842097"/>
            <a:ext cx="4774317" cy="2062103"/>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piquant-butterfly-</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"Hello World"</a:t>
            </a:r>
          </a:p>
          <a:p>
            <a:r>
              <a:rPr lang="en-US" altLang="zh-CN" sz="1600" dirty="0"/>
              <a:t>  k8s: "DEVOPS"</a:t>
            </a:r>
          </a:p>
          <a:p>
            <a:r>
              <a:rPr lang="en-US" altLang="zh-CN" sz="1600" dirty="0">
                <a:solidFill>
                  <a:srgbClr val="FF0000"/>
                </a:solidFill>
              </a:rPr>
              <a:t>  python: "</a:t>
            </a:r>
            <a:r>
              <a:rPr lang="en-US" altLang="zh-CN" sz="1600" dirty="0" err="1">
                <a:solidFill>
                  <a:srgbClr val="FF0000"/>
                </a:solidFill>
              </a:rPr>
              <a:t>django</a:t>
            </a:r>
            <a:r>
              <a:rPr lang="en-US" altLang="zh-CN" sz="1600" dirty="0">
                <a:solidFill>
                  <a:srgbClr val="FF0000"/>
                </a:solidFill>
              </a:rPr>
              <a:t>""</a:t>
            </a:r>
            <a:r>
              <a:rPr lang="en-US" altLang="zh-CN" sz="1600" dirty="0" err="1">
                <a:solidFill>
                  <a:srgbClr val="FF0000"/>
                </a:solidFill>
              </a:rPr>
              <a:t>django</a:t>
            </a:r>
            <a:r>
              <a:rPr lang="en-US" altLang="zh-CN" sz="1600" dirty="0">
                <a:solidFill>
                  <a:srgbClr val="FF0000"/>
                </a:solidFill>
              </a:rPr>
              <a:t>""</a:t>
            </a:r>
            <a:r>
              <a:rPr lang="en-US" altLang="zh-CN" sz="1600" dirty="0" err="1">
                <a:solidFill>
                  <a:srgbClr val="FF0000"/>
                </a:solidFill>
              </a:rPr>
              <a:t>django</a:t>
            </a:r>
            <a:r>
              <a:rPr lang="en-US" altLang="zh-CN" sz="1600" dirty="0">
                <a:solidFill>
                  <a:srgbClr val="FF0000"/>
                </a:solidFill>
              </a:rPr>
              <a:t>"</a:t>
            </a:r>
            <a:endParaRPr lang="zh-CN" altLang="en-US" sz="1600" dirty="0">
              <a:solidFill>
                <a:srgbClr val="FF0000"/>
              </a:solidFill>
            </a:endParaRPr>
          </a:p>
        </p:txBody>
      </p:sp>
      <p:sp>
        <p:nvSpPr>
          <p:cNvPr id="9" name="右箭头 8"/>
          <p:cNvSpPr/>
          <p:nvPr/>
        </p:nvSpPr>
        <p:spPr>
          <a:xfrm>
            <a:off x="6303869" y="4693128"/>
            <a:ext cx="720080" cy="36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20341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5019" y="477466"/>
            <a:ext cx="3735318" cy="461665"/>
          </a:xfrm>
          <a:prstGeom prst="rect">
            <a:avLst/>
          </a:prstGeom>
        </p:spPr>
        <p:txBody>
          <a:bodyPr wrap="none">
            <a:spAutoFit/>
          </a:bodyPr>
          <a:lstStyle/>
          <a:p>
            <a:r>
              <a:rPr lang="zh-CN" altLang="en-US" b="1" dirty="0">
                <a:solidFill>
                  <a:srgbClr val="C00000"/>
                </a:solidFill>
                <a:latin typeface="+mj-ea"/>
                <a:ea typeface="+mj-ea"/>
              </a:rPr>
              <a:t>控制</a:t>
            </a:r>
            <a:r>
              <a:rPr lang="zh-CN" altLang="en-US" b="1" dirty="0">
                <a:solidFill>
                  <a:srgbClr val="C00000"/>
                </a:solidFill>
                <a:latin typeface="+mj-ea"/>
                <a:ea typeface="+mj-ea"/>
              </a:rPr>
              <a:t>流程之</a:t>
            </a:r>
            <a:r>
              <a:rPr lang="en-US" altLang="zh-CN" b="1" dirty="0">
                <a:solidFill>
                  <a:srgbClr val="C00000"/>
                </a:solidFill>
                <a:latin typeface="+mj-ea"/>
                <a:ea typeface="+mj-ea"/>
              </a:rPr>
              <a:t>if/else</a:t>
            </a:r>
            <a:r>
              <a:rPr lang="zh-CN" altLang="en-US" b="1" dirty="0">
                <a:solidFill>
                  <a:srgbClr val="C00000"/>
                </a:solidFill>
                <a:latin typeface="+mj-ea"/>
                <a:ea typeface="+mj-ea"/>
              </a:rPr>
              <a:t>条件块</a:t>
            </a:r>
            <a:endParaRPr lang="zh-CN" altLang="en-US" b="1" dirty="0">
              <a:solidFill>
                <a:srgbClr val="C00000"/>
              </a:solidFill>
              <a:latin typeface="+mj-ea"/>
              <a:ea typeface="+mj-ea"/>
            </a:endParaRPr>
          </a:p>
        </p:txBody>
      </p:sp>
      <p:sp>
        <p:nvSpPr>
          <p:cNvPr id="7" name="矩形 6"/>
          <p:cNvSpPr/>
          <p:nvPr/>
        </p:nvSpPr>
        <p:spPr>
          <a:xfrm>
            <a:off x="711685" y="1125538"/>
            <a:ext cx="5241885" cy="2246769"/>
          </a:xfrm>
          <a:prstGeom prst="rect">
            <a:avLst/>
          </a:prstGeom>
          <a:solidFill>
            <a:srgbClr val="95B3D7"/>
          </a:solidFill>
        </p:spPr>
        <p:txBody>
          <a:bodyPr wrap="square">
            <a:spAutoFit/>
          </a:bodyPr>
          <a:lstStyle/>
          <a:p>
            <a:r>
              <a:rPr lang="en-US" altLang="zh-CN" sz="2000" dirty="0"/>
              <a:t>{{ if PIPELINE </a:t>
            </a:r>
            <a:r>
              <a:rPr lang="en-US" altLang="zh-CN" sz="2000" dirty="0" smtClean="0"/>
              <a:t>}}</a:t>
            </a:r>
          </a:p>
          <a:p>
            <a:r>
              <a:rPr lang="en-US" altLang="zh-CN" sz="2000" dirty="0" smtClean="0"/>
              <a:t>  # Do something</a:t>
            </a:r>
          </a:p>
          <a:p>
            <a:r>
              <a:rPr lang="en-US" altLang="zh-CN" sz="2000" dirty="0" smtClean="0"/>
              <a:t>{{ else if OTHER PIPELINE }}</a:t>
            </a:r>
          </a:p>
          <a:p>
            <a:r>
              <a:rPr lang="en-US" altLang="zh-CN" sz="2000" dirty="0" smtClean="0"/>
              <a:t>  </a:t>
            </a:r>
            <a:r>
              <a:rPr lang="en-US" altLang="zh-CN" sz="2000" dirty="0"/>
              <a:t># Do something else</a:t>
            </a:r>
          </a:p>
          <a:p>
            <a:r>
              <a:rPr lang="en-US" altLang="zh-CN" sz="2000" dirty="0"/>
              <a:t>{{ else }}</a:t>
            </a:r>
          </a:p>
          <a:p>
            <a:r>
              <a:rPr lang="en-US" altLang="zh-CN" sz="2000" dirty="0"/>
              <a:t>  # Default case</a:t>
            </a:r>
          </a:p>
          <a:p>
            <a:r>
              <a:rPr lang="en-US" altLang="zh-CN" sz="2000" dirty="0"/>
              <a:t>{{ end }}</a:t>
            </a:r>
            <a:endParaRPr lang="zh-CN" altLang="en-US" sz="2000" dirty="0"/>
          </a:p>
        </p:txBody>
      </p:sp>
      <p:sp>
        <p:nvSpPr>
          <p:cNvPr id="8" name="矩形 7"/>
          <p:cNvSpPr/>
          <p:nvPr/>
        </p:nvSpPr>
        <p:spPr>
          <a:xfrm>
            <a:off x="6601643" y="1125538"/>
            <a:ext cx="5112568" cy="2246769"/>
          </a:xfrm>
          <a:prstGeom prst="rect">
            <a:avLst/>
          </a:prstGeom>
          <a:solidFill>
            <a:srgbClr val="95B3D7"/>
          </a:solidFill>
        </p:spPr>
        <p:txBody>
          <a:bodyPr wrap="square">
            <a:spAutoFit/>
          </a:bodyPr>
          <a:lstStyle/>
          <a:p>
            <a:r>
              <a:rPr lang="zh-CN" altLang="en-US" sz="2000" dirty="0">
                <a:solidFill>
                  <a:srgbClr val="C00000"/>
                </a:solidFill>
              </a:rPr>
              <a:t>判断</a:t>
            </a:r>
            <a:r>
              <a:rPr lang="zh-CN" altLang="en-US" sz="2000" dirty="0" smtClean="0">
                <a:solidFill>
                  <a:srgbClr val="C00000"/>
                </a:solidFill>
              </a:rPr>
              <a:t>的</a:t>
            </a:r>
            <a:r>
              <a:rPr lang="zh-CN" altLang="en-US" sz="2000" dirty="0">
                <a:solidFill>
                  <a:srgbClr val="C00000"/>
                </a:solidFill>
              </a:rPr>
              <a:t>结果为 </a:t>
            </a:r>
            <a:r>
              <a:rPr lang="en-US" altLang="zh-CN" sz="2000" dirty="0" smtClean="0">
                <a:solidFill>
                  <a:srgbClr val="C00000"/>
                </a:solidFill>
              </a:rPr>
              <a:t>false</a:t>
            </a:r>
            <a:r>
              <a:rPr lang="zh-CN" altLang="en-US" sz="2000" dirty="0" smtClean="0">
                <a:solidFill>
                  <a:srgbClr val="C00000"/>
                </a:solidFill>
              </a:rPr>
              <a:t>的情况：</a:t>
            </a:r>
            <a:endParaRPr lang="en-US" altLang="zh-CN" sz="2000" dirty="0" smtClean="0">
              <a:solidFill>
                <a:srgbClr val="C00000"/>
              </a:solidFill>
            </a:endParaRPr>
          </a:p>
          <a:p>
            <a:r>
              <a:rPr lang="zh-CN" altLang="en-US" sz="2000" dirty="0" smtClean="0"/>
              <a:t>一</a:t>
            </a:r>
            <a:r>
              <a:rPr lang="zh-CN" altLang="en-US" sz="2000" dirty="0"/>
              <a:t>个布尔类型的假</a:t>
            </a:r>
          </a:p>
          <a:p>
            <a:r>
              <a:rPr lang="zh-CN" altLang="en-US" sz="2000" dirty="0"/>
              <a:t>一个数字零</a:t>
            </a:r>
          </a:p>
          <a:p>
            <a:r>
              <a:rPr lang="zh-CN" altLang="en-US" sz="2000" dirty="0"/>
              <a:t>一个空的字符串</a:t>
            </a:r>
          </a:p>
          <a:p>
            <a:r>
              <a:rPr lang="zh-CN" altLang="en-US" sz="2000" dirty="0"/>
              <a:t>一个</a:t>
            </a:r>
            <a:r>
              <a:rPr lang="en-US" altLang="zh-CN" sz="2000" dirty="0"/>
              <a:t>nil</a:t>
            </a:r>
            <a:r>
              <a:rPr lang="zh-CN" altLang="en-US" sz="2000" dirty="0"/>
              <a:t>（空或</a:t>
            </a:r>
            <a:r>
              <a:rPr lang="en-US" altLang="zh-CN" sz="2000" dirty="0"/>
              <a:t>null</a:t>
            </a:r>
            <a:r>
              <a:rPr lang="zh-CN" altLang="en-US" sz="2000" dirty="0"/>
              <a:t>）</a:t>
            </a:r>
          </a:p>
          <a:p>
            <a:r>
              <a:rPr lang="zh-CN" altLang="en-US" sz="2000" dirty="0"/>
              <a:t>一个空的集合（</a:t>
            </a:r>
            <a:r>
              <a:rPr lang="en-US" altLang="zh-CN" sz="2000" dirty="0"/>
              <a:t>map</a:t>
            </a:r>
            <a:r>
              <a:rPr lang="zh-CN" altLang="en-US" sz="2000" dirty="0"/>
              <a:t>、</a:t>
            </a:r>
            <a:r>
              <a:rPr lang="en-US" altLang="zh-CN" sz="2000" dirty="0"/>
              <a:t>slice</a:t>
            </a:r>
            <a:r>
              <a:rPr lang="zh-CN" altLang="en-US" sz="2000" dirty="0"/>
              <a:t>、</a:t>
            </a:r>
            <a:r>
              <a:rPr lang="en-US" altLang="zh-CN" sz="2000" dirty="0"/>
              <a:t>tuple</a:t>
            </a:r>
            <a:r>
              <a:rPr lang="zh-CN" altLang="en-US" sz="2000" dirty="0"/>
              <a:t>、</a:t>
            </a:r>
            <a:r>
              <a:rPr lang="en-US" altLang="zh-CN" sz="2000" dirty="0" err="1"/>
              <a:t>dict</a:t>
            </a:r>
            <a:r>
              <a:rPr lang="zh-CN" altLang="en-US" sz="2000" dirty="0"/>
              <a:t>、</a:t>
            </a:r>
            <a:r>
              <a:rPr lang="en-US" altLang="zh-CN" sz="2000" dirty="0"/>
              <a:t>array</a:t>
            </a:r>
            <a:r>
              <a:rPr lang="zh-CN" altLang="en-US" sz="2000" dirty="0"/>
              <a:t>）</a:t>
            </a:r>
          </a:p>
        </p:txBody>
      </p:sp>
      <p:sp>
        <p:nvSpPr>
          <p:cNvPr id="9" name="矩形 8"/>
          <p:cNvSpPr/>
          <p:nvPr/>
        </p:nvSpPr>
        <p:spPr>
          <a:xfrm>
            <a:off x="624979" y="3896305"/>
            <a:ext cx="5328592" cy="2031325"/>
          </a:xfrm>
          <a:prstGeom prst="rect">
            <a:avLst/>
          </a:prstGeom>
          <a:solidFill>
            <a:srgbClr val="95B3D7"/>
          </a:solidFill>
        </p:spPr>
        <p:txBody>
          <a:bodyPr wrap="square">
            <a:spAutoFit/>
          </a:bodyPr>
          <a:lstStyle/>
          <a:p>
            <a:r>
              <a:rPr lang="en-US" altLang="zh-CN" sz="1400" dirty="0" err="1"/>
              <a:t>apiVersion</a:t>
            </a:r>
            <a:r>
              <a:rPr lang="en-US" altLang="zh-CN" sz="1400" dirty="0"/>
              <a:t>: v1</a:t>
            </a:r>
          </a:p>
          <a:p>
            <a:r>
              <a:rPr lang="en-US" altLang="zh-CN" sz="1400" dirty="0"/>
              <a:t>kind: </a:t>
            </a:r>
            <a:r>
              <a:rPr lang="en-US" altLang="zh-CN" sz="1400" dirty="0" err="1"/>
              <a:t>ConfigMap</a:t>
            </a:r>
            <a:endParaRPr lang="en-US" altLang="zh-CN" sz="1400" dirty="0"/>
          </a:p>
          <a:p>
            <a:r>
              <a:rPr lang="en-US" altLang="zh-CN" sz="1400" dirty="0"/>
              <a:t>metadata:</a:t>
            </a:r>
          </a:p>
          <a:p>
            <a:r>
              <a:rPr lang="en-US" altLang="zh-CN" sz="1400" dirty="0"/>
              <a:t>  name: {{ .</a:t>
            </a:r>
            <a:r>
              <a:rPr lang="en-US" altLang="zh-CN" sz="1400" dirty="0" err="1"/>
              <a:t>Release.Name</a:t>
            </a:r>
            <a:r>
              <a:rPr lang="en-US" altLang="zh-CN" sz="1400" dirty="0"/>
              <a:t> }}-</a:t>
            </a:r>
            <a:r>
              <a:rPr lang="en-US" altLang="zh-CN" sz="1400" dirty="0" err="1"/>
              <a:t>configmap</a:t>
            </a:r>
            <a:endParaRPr lang="en-US" altLang="zh-CN" sz="1400" dirty="0"/>
          </a:p>
          <a:p>
            <a:r>
              <a:rPr lang="en-US" altLang="zh-CN" sz="1400" dirty="0"/>
              <a:t>data:</a:t>
            </a:r>
          </a:p>
          <a:p>
            <a:r>
              <a:rPr lang="en-US" altLang="zh-CN" sz="1400" dirty="0"/>
              <a:t>  </a:t>
            </a:r>
            <a:r>
              <a:rPr lang="en-US" altLang="zh-CN" sz="1400" dirty="0" err="1"/>
              <a:t>myvalue</a:t>
            </a:r>
            <a:r>
              <a:rPr lang="en-US" altLang="zh-CN" sz="1400" dirty="0"/>
              <a:t>: {{ .</a:t>
            </a:r>
            <a:r>
              <a:rPr lang="en-US" altLang="zh-CN" sz="1400" dirty="0" err="1"/>
              <a:t>Values.hello</a:t>
            </a:r>
            <a:r>
              <a:rPr lang="en-US" altLang="zh-CN" sz="1400" dirty="0"/>
              <a:t> | default  "Hello World" | quote }}</a:t>
            </a:r>
          </a:p>
          <a:p>
            <a:r>
              <a:rPr lang="en-US" altLang="zh-CN" sz="1400" dirty="0"/>
              <a:t>  k8s: {{ .Values.course.k8s | upper | quote }}</a:t>
            </a:r>
          </a:p>
          <a:p>
            <a:r>
              <a:rPr lang="en-US" altLang="zh-CN" sz="1400" dirty="0"/>
              <a:t>  python: {{ .</a:t>
            </a:r>
            <a:r>
              <a:rPr lang="en-US" altLang="zh-CN" sz="1400" dirty="0" err="1"/>
              <a:t>Values.course.python</a:t>
            </a:r>
            <a:r>
              <a:rPr lang="en-US" altLang="zh-CN" sz="1400" dirty="0"/>
              <a:t> | repeat 3 | quote }}</a:t>
            </a:r>
          </a:p>
          <a:p>
            <a:r>
              <a:rPr lang="en-US" altLang="zh-CN" sz="1400" dirty="0">
                <a:solidFill>
                  <a:srgbClr val="C00000"/>
                </a:solidFill>
              </a:rPr>
              <a:t>  {{ if </a:t>
            </a:r>
            <a:r>
              <a:rPr lang="en-US" altLang="zh-CN" sz="1400" dirty="0" err="1">
                <a:solidFill>
                  <a:srgbClr val="C00000"/>
                </a:solidFill>
              </a:rPr>
              <a:t>eq</a:t>
            </a:r>
            <a:r>
              <a:rPr lang="en-US" altLang="zh-CN" sz="1400" dirty="0">
                <a:solidFill>
                  <a:srgbClr val="C00000"/>
                </a:solidFill>
              </a:rPr>
              <a:t> .</a:t>
            </a:r>
            <a:r>
              <a:rPr lang="en-US" altLang="zh-CN" sz="1400" dirty="0" err="1">
                <a:solidFill>
                  <a:srgbClr val="C00000"/>
                </a:solidFill>
              </a:rPr>
              <a:t>Values.course.python</a:t>
            </a:r>
            <a:r>
              <a:rPr lang="en-US" altLang="zh-CN" sz="1400" dirty="0">
                <a:solidFill>
                  <a:srgbClr val="C00000"/>
                </a:solidFill>
              </a:rPr>
              <a:t> "</a:t>
            </a:r>
            <a:r>
              <a:rPr lang="en-US" altLang="zh-CN" sz="1400" dirty="0" err="1">
                <a:solidFill>
                  <a:srgbClr val="C00000"/>
                </a:solidFill>
              </a:rPr>
              <a:t>django</a:t>
            </a:r>
            <a:r>
              <a:rPr lang="en-US" altLang="zh-CN" sz="1400" dirty="0">
                <a:solidFill>
                  <a:srgbClr val="C00000"/>
                </a:solidFill>
              </a:rPr>
              <a:t>" }}web: true{{ end }}</a:t>
            </a:r>
            <a:endParaRPr lang="zh-CN" altLang="en-US" sz="1400" dirty="0">
              <a:solidFill>
                <a:srgbClr val="C00000"/>
              </a:solidFill>
            </a:endParaRPr>
          </a:p>
        </p:txBody>
      </p:sp>
      <p:sp>
        <p:nvSpPr>
          <p:cNvPr id="11" name="矩形 10"/>
          <p:cNvSpPr/>
          <p:nvPr/>
        </p:nvSpPr>
        <p:spPr>
          <a:xfrm>
            <a:off x="6506658" y="3896305"/>
            <a:ext cx="4776191" cy="2062103"/>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fallacious-prawn-</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"Hello World"</a:t>
            </a:r>
          </a:p>
          <a:p>
            <a:r>
              <a:rPr lang="en-US" altLang="zh-CN" sz="1600" dirty="0" smtClean="0"/>
              <a:t>  python: "</a:t>
            </a:r>
            <a:r>
              <a:rPr lang="en-US" altLang="zh-CN" sz="1600" dirty="0" err="1" smtClean="0"/>
              <a:t>djangodjangodjangod</a:t>
            </a:r>
            <a:r>
              <a:rPr lang="en-US" altLang="zh-CN" sz="1600" dirty="0" smtClean="0"/>
              <a:t>"</a:t>
            </a:r>
          </a:p>
          <a:p>
            <a:r>
              <a:rPr lang="en-US" altLang="zh-CN" sz="1600" dirty="0" smtClean="0"/>
              <a:t>  </a:t>
            </a:r>
            <a:r>
              <a:rPr lang="en-US" altLang="zh-CN" sz="1600" dirty="0">
                <a:solidFill>
                  <a:srgbClr val="C00000"/>
                </a:solidFill>
              </a:rPr>
              <a:t>web: true</a:t>
            </a:r>
            <a:endParaRPr lang="zh-CN" altLang="en-US" sz="1600" dirty="0">
              <a:solidFill>
                <a:srgbClr val="C00000"/>
              </a:solidFill>
            </a:endParaRPr>
          </a:p>
        </p:txBody>
      </p:sp>
    </p:spTree>
    <p:extLst>
      <p:ext uri="{BB962C8B-B14F-4D97-AF65-F5344CB8AC3E}">
        <p14:creationId xmlns:p14="http://schemas.microsoft.com/office/powerpoint/2010/main" val="295687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5019" y="477466"/>
            <a:ext cx="3424335" cy="461665"/>
          </a:xfrm>
          <a:prstGeom prst="rect">
            <a:avLst/>
          </a:prstGeom>
        </p:spPr>
        <p:txBody>
          <a:bodyPr wrap="none">
            <a:spAutoFit/>
          </a:bodyPr>
          <a:lstStyle/>
          <a:p>
            <a:r>
              <a:rPr lang="zh-CN" altLang="en-US" b="1" dirty="0">
                <a:solidFill>
                  <a:srgbClr val="C00000"/>
                </a:solidFill>
                <a:latin typeface="Helvetica Neue"/>
              </a:rPr>
              <a:t>控制</a:t>
            </a:r>
            <a:r>
              <a:rPr lang="zh-CN" altLang="en-US" b="1" dirty="0">
                <a:solidFill>
                  <a:srgbClr val="C00000"/>
                </a:solidFill>
                <a:latin typeface="Helvetica Neue"/>
              </a:rPr>
              <a:t>流程</a:t>
            </a:r>
            <a:r>
              <a:rPr lang="zh-CN" altLang="en-US" b="1" dirty="0" smtClean="0">
                <a:solidFill>
                  <a:srgbClr val="C00000"/>
                </a:solidFill>
                <a:latin typeface="Helvetica Neue"/>
              </a:rPr>
              <a:t>之</a:t>
            </a:r>
            <a:r>
              <a:rPr lang="en-US" altLang="zh-CN" b="1" dirty="0" smtClean="0">
                <a:solidFill>
                  <a:srgbClr val="C00000"/>
                </a:solidFill>
                <a:latin typeface="Helvetica Neue"/>
              </a:rPr>
              <a:t>range</a:t>
            </a:r>
            <a:r>
              <a:rPr lang="zh-CN" altLang="en-US" b="1" dirty="0" smtClean="0">
                <a:solidFill>
                  <a:srgbClr val="C00000"/>
                </a:solidFill>
                <a:latin typeface="Helvetica Neue"/>
              </a:rPr>
              <a:t>循环块</a:t>
            </a:r>
            <a:endParaRPr lang="zh-CN" altLang="en-US" b="1" dirty="0">
              <a:solidFill>
                <a:srgbClr val="C00000"/>
              </a:solidFill>
              <a:latin typeface="Helvetica Neue"/>
            </a:endParaRPr>
          </a:p>
        </p:txBody>
      </p:sp>
      <p:sp>
        <p:nvSpPr>
          <p:cNvPr id="7" name="矩形 6"/>
          <p:cNvSpPr/>
          <p:nvPr/>
        </p:nvSpPr>
        <p:spPr>
          <a:xfrm>
            <a:off x="9193931" y="189434"/>
            <a:ext cx="2145541" cy="2308324"/>
          </a:xfrm>
          <a:prstGeom prst="rect">
            <a:avLst/>
          </a:prstGeom>
          <a:solidFill>
            <a:srgbClr val="95B3D7"/>
          </a:solidFill>
        </p:spPr>
        <p:txBody>
          <a:bodyPr wrap="square">
            <a:spAutoFit/>
          </a:bodyPr>
          <a:lstStyle/>
          <a:p>
            <a:r>
              <a:rPr lang="en-US" altLang="zh-CN" sz="1800" dirty="0"/>
              <a:t>course:</a:t>
            </a:r>
          </a:p>
          <a:p>
            <a:r>
              <a:rPr lang="en-US" altLang="zh-CN" sz="1800" dirty="0"/>
              <a:t>  k8s: </a:t>
            </a:r>
            <a:r>
              <a:rPr lang="en-US" altLang="zh-CN" sz="1800" dirty="0" err="1"/>
              <a:t>devops</a:t>
            </a:r>
            <a:endParaRPr lang="en-US" altLang="zh-CN" sz="1800" dirty="0"/>
          </a:p>
          <a:p>
            <a:r>
              <a:rPr lang="en-US" altLang="zh-CN" sz="1800" dirty="0"/>
              <a:t>  python: </a:t>
            </a:r>
            <a:r>
              <a:rPr lang="en-US" altLang="zh-CN" sz="1800" dirty="0" err="1"/>
              <a:t>django</a:t>
            </a:r>
            <a:endParaRPr lang="en-US" altLang="zh-CN" sz="1800" dirty="0"/>
          </a:p>
          <a:p>
            <a:r>
              <a:rPr lang="en-US" altLang="zh-CN" sz="1800" dirty="0" err="1"/>
              <a:t>courselist</a:t>
            </a:r>
            <a:r>
              <a:rPr lang="en-US" altLang="zh-CN" sz="1800" dirty="0"/>
              <a:t>:</a:t>
            </a:r>
          </a:p>
          <a:p>
            <a:r>
              <a:rPr lang="en-US" altLang="zh-CN" sz="1800" dirty="0"/>
              <a:t>- k8s</a:t>
            </a:r>
          </a:p>
          <a:p>
            <a:r>
              <a:rPr lang="en-US" altLang="zh-CN" sz="1800" dirty="0"/>
              <a:t>- python</a:t>
            </a:r>
          </a:p>
          <a:p>
            <a:r>
              <a:rPr lang="en-US" altLang="zh-CN" sz="1800" dirty="0"/>
              <a:t>- search</a:t>
            </a:r>
          </a:p>
          <a:p>
            <a:r>
              <a:rPr lang="en-US" altLang="zh-CN" sz="1800" dirty="0"/>
              <a:t>- </a:t>
            </a:r>
            <a:r>
              <a:rPr lang="en-US" altLang="zh-CN" sz="1800" dirty="0" err="1"/>
              <a:t>golang</a:t>
            </a:r>
            <a:endParaRPr lang="zh-CN" altLang="en-US" sz="1800" dirty="0"/>
          </a:p>
        </p:txBody>
      </p:sp>
      <p:sp>
        <p:nvSpPr>
          <p:cNvPr id="9" name="矩形 8"/>
          <p:cNvSpPr/>
          <p:nvPr/>
        </p:nvSpPr>
        <p:spPr>
          <a:xfrm>
            <a:off x="705643" y="1980372"/>
            <a:ext cx="6096000" cy="4278094"/>
          </a:xfrm>
          <a:prstGeom prst="rect">
            <a:avLst/>
          </a:prstGeom>
          <a:solidFill>
            <a:srgbClr val="95B3D7"/>
          </a:solidFill>
        </p:spPr>
        <p:txBody>
          <a:bodyPr>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 .</a:t>
            </a:r>
            <a:r>
              <a:rPr lang="en-US" altLang="zh-CN" sz="1600" dirty="0" err="1"/>
              <a:t>Release.Name</a:t>
            </a:r>
            <a:r>
              <a:rPr lang="en-US" altLang="zh-CN" sz="1600" dirty="0"/>
              <a:t> }}-</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 .</a:t>
            </a:r>
            <a:r>
              <a:rPr lang="en-US" altLang="zh-CN" sz="1600" dirty="0" err="1"/>
              <a:t>Values.hello</a:t>
            </a:r>
            <a:r>
              <a:rPr lang="en-US" altLang="zh-CN" sz="1600" dirty="0"/>
              <a:t> | default  "Hello World" | quote }}</a:t>
            </a:r>
          </a:p>
          <a:p>
            <a:r>
              <a:rPr lang="en-US" altLang="zh-CN" sz="1600" dirty="0"/>
              <a:t>  {{- with .</a:t>
            </a:r>
            <a:r>
              <a:rPr lang="en-US" altLang="zh-CN" sz="1600" dirty="0" err="1"/>
              <a:t>Values.course</a:t>
            </a:r>
            <a:r>
              <a:rPr lang="en-US" altLang="zh-CN" sz="1600" dirty="0"/>
              <a:t> }}</a:t>
            </a:r>
          </a:p>
          <a:p>
            <a:r>
              <a:rPr lang="en-US" altLang="zh-CN" sz="1600" dirty="0"/>
              <a:t>  k8s: {{ .k8s | upper | quote }}</a:t>
            </a:r>
          </a:p>
          <a:p>
            <a:r>
              <a:rPr lang="en-US" altLang="zh-CN" sz="1600" dirty="0"/>
              <a:t>  python: {{ .python | repeat 3 | quote }}</a:t>
            </a:r>
          </a:p>
          <a:p>
            <a:r>
              <a:rPr lang="en-US" altLang="zh-CN" sz="1600" dirty="0"/>
              <a:t>  {{- if </a:t>
            </a:r>
            <a:r>
              <a:rPr lang="en-US" altLang="zh-CN" sz="1600" dirty="0" err="1"/>
              <a:t>eq</a:t>
            </a:r>
            <a:r>
              <a:rPr lang="en-US" altLang="zh-CN" sz="1600" dirty="0"/>
              <a:t> .python "</a:t>
            </a:r>
            <a:r>
              <a:rPr lang="en-US" altLang="zh-CN" sz="1600" dirty="0" err="1"/>
              <a:t>django</a:t>
            </a:r>
            <a:r>
              <a:rPr lang="en-US" altLang="zh-CN" sz="1600" dirty="0"/>
              <a:t>" }}</a:t>
            </a:r>
          </a:p>
          <a:p>
            <a:r>
              <a:rPr lang="en-US" altLang="zh-CN" sz="1600" dirty="0"/>
              <a:t>  web: true</a:t>
            </a:r>
          </a:p>
          <a:p>
            <a:r>
              <a:rPr lang="en-US" altLang="zh-CN" sz="1600" dirty="0"/>
              <a:t>  {{- end }}</a:t>
            </a:r>
          </a:p>
          <a:p>
            <a:r>
              <a:rPr lang="en-US" altLang="zh-CN" sz="1600" dirty="0"/>
              <a:t>  {{- end }}</a:t>
            </a:r>
          </a:p>
          <a:p>
            <a:r>
              <a:rPr lang="en-US" altLang="zh-CN" sz="1600" dirty="0"/>
              <a:t>  </a:t>
            </a:r>
            <a:r>
              <a:rPr lang="en-US" altLang="zh-CN" sz="1600" dirty="0" err="1"/>
              <a:t>courselist</a:t>
            </a:r>
            <a:r>
              <a:rPr lang="en-US" altLang="zh-CN" sz="1600" dirty="0"/>
              <a:t>:</a:t>
            </a:r>
          </a:p>
          <a:p>
            <a:r>
              <a:rPr lang="en-US" altLang="zh-CN" sz="1600" dirty="0">
                <a:solidFill>
                  <a:srgbClr val="C00000"/>
                </a:solidFill>
              </a:rPr>
              <a:t>  {{- range .</a:t>
            </a:r>
            <a:r>
              <a:rPr lang="en-US" altLang="zh-CN" sz="1600" dirty="0" err="1">
                <a:solidFill>
                  <a:srgbClr val="C00000"/>
                </a:solidFill>
              </a:rPr>
              <a:t>Values.courselist</a:t>
            </a:r>
            <a:r>
              <a:rPr lang="en-US" altLang="zh-CN" sz="1600" dirty="0">
                <a:solidFill>
                  <a:srgbClr val="C00000"/>
                </a:solidFill>
              </a:rPr>
              <a:t> }}</a:t>
            </a:r>
          </a:p>
          <a:p>
            <a:r>
              <a:rPr lang="en-US" altLang="zh-CN" sz="1600" dirty="0"/>
              <a:t>  - {{ . | title | quote }}</a:t>
            </a:r>
          </a:p>
          <a:p>
            <a:r>
              <a:rPr lang="en-US" altLang="zh-CN" sz="1600" dirty="0"/>
              <a:t>  {{- end }}</a:t>
            </a:r>
            <a:endParaRPr lang="zh-CN" altLang="en-US" sz="1600" dirty="0"/>
          </a:p>
        </p:txBody>
      </p:sp>
      <p:sp>
        <p:nvSpPr>
          <p:cNvPr id="11" name="矩形 10"/>
          <p:cNvSpPr/>
          <p:nvPr/>
        </p:nvSpPr>
        <p:spPr>
          <a:xfrm>
            <a:off x="8185819" y="2709714"/>
            <a:ext cx="3456384" cy="3539430"/>
          </a:xfrm>
          <a:prstGeom prst="rect">
            <a:avLst/>
          </a:prstGeom>
          <a:solidFill>
            <a:srgbClr val="95B3D7"/>
          </a:solidFill>
        </p:spPr>
        <p:txBody>
          <a:bodyPr wrap="square">
            <a:spAutoFit/>
          </a:bodyPr>
          <a:lstStyle/>
          <a:p>
            <a:r>
              <a:rPr lang="en-US" altLang="zh-CN" sz="1600" dirty="0" err="1"/>
              <a:t>apiVersion</a:t>
            </a:r>
            <a:r>
              <a:rPr lang="en-US" altLang="zh-CN" sz="1600" dirty="0"/>
              <a:t>: v1</a:t>
            </a:r>
          </a:p>
          <a:p>
            <a:r>
              <a:rPr lang="en-US" altLang="zh-CN" sz="1600" dirty="0"/>
              <a:t>kind: </a:t>
            </a:r>
            <a:r>
              <a:rPr lang="en-US" altLang="zh-CN" sz="1600" dirty="0" err="1"/>
              <a:t>ConfigMap</a:t>
            </a:r>
            <a:endParaRPr lang="en-US" altLang="zh-CN" sz="1600" dirty="0"/>
          </a:p>
          <a:p>
            <a:r>
              <a:rPr lang="en-US" altLang="zh-CN" sz="1600" dirty="0"/>
              <a:t>metadata:</a:t>
            </a:r>
          </a:p>
          <a:p>
            <a:r>
              <a:rPr lang="en-US" altLang="zh-CN" sz="1600" dirty="0"/>
              <a:t>  name: dining-terrier-</a:t>
            </a:r>
            <a:r>
              <a:rPr lang="en-US" altLang="zh-CN" sz="1600" dirty="0" err="1"/>
              <a:t>configmap</a:t>
            </a:r>
            <a:endParaRPr lang="en-US" altLang="zh-CN" sz="1600" dirty="0"/>
          </a:p>
          <a:p>
            <a:r>
              <a:rPr lang="en-US" altLang="zh-CN" sz="1600" dirty="0"/>
              <a:t>data:</a:t>
            </a:r>
          </a:p>
          <a:p>
            <a:r>
              <a:rPr lang="en-US" altLang="zh-CN" sz="1600" dirty="0"/>
              <a:t>  </a:t>
            </a:r>
            <a:r>
              <a:rPr lang="en-US" altLang="zh-CN" sz="1600" dirty="0" err="1"/>
              <a:t>myvalue</a:t>
            </a:r>
            <a:r>
              <a:rPr lang="en-US" altLang="zh-CN" sz="1600" dirty="0"/>
              <a:t>: "Hello World"</a:t>
            </a:r>
          </a:p>
          <a:p>
            <a:r>
              <a:rPr lang="en-US" altLang="zh-CN" sz="1600" dirty="0"/>
              <a:t>  k8s: "DEVOPS"</a:t>
            </a:r>
          </a:p>
          <a:p>
            <a:r>
              <a:rPr lang="en-US" altLang="zh-CN" sz="1600" dirty="0"/>
              <a:t>  python: "</a:t>
            </a:r>
            <a:r>
              <a:rPr lang="en-US" altLang="zh-CN" sz="1600" dirty="0" err="1"/>
              <a:t>djangodjangodjango</a:t>
            </a:r>
            <a:r>
              <a:rPr lang="en-US" altLang="zh-CN" sz="1600" dirty="0"/>
              <a:t>"</a:t>
            </a:r>
          </a:p>
          <a:p>
            <a:r>
              <a:rPr lang="en-US" altLang="zh-CN" sz="1600" dirty="0"/>
              <a:t>  web: true</a:t>
            </a:r>
          </a:p>
          <a:p>
            <a:r>
              <a:rPr lang="en-US" altLang="zh-CN" sz="1600" dirty="0"/>
              <a:t>  </a:t>
            </a:r>
            <a:r>
              <a:rPr lang="en-US" altLang="zh-CN" sz="1600" dirty="0" err="1"/>
              <a:t>courselist</a:t>
            </a:r>
            <a:r>
              <a:rPr lang="en-US" altLang="zh-CN" sz="1600" dirty="0"/>
              <a:t>:</a:t>
            </a:r>
          </a:p>
          <a:p>
            <a:r>
              <a:rPr lang="en-US" altLang="zh-CN" sz="1600" dirty="0">
                <a:solidFill>
                  <a:schemeClr val="accent1"/>
                </a:solidFill>
              </a:rPr>
              <a:t>  - "K8s"</a:t>
            </a:r>
          </a:p>
          <a:p>
            <a:r>
              <a:rPr lang="en-US" altLang="zh-CN" sz="1600" dirty="0">
                <a:solidFill>
                  <a:schemeClr val="accent1"/>
                </a:solidFill>
              </a:rPr>
              <a:t>  - "Python"</a:t>
            </a:r>
          </a:p>
          <a:p>
            <a:r>
              <a:rPr lang="en-US" altLang="zh-CN" sz="1600" dirty="0">
                <a:solidFill>
                  <a:schemeClr val="accent1"/>
                </a:solidFill>
              </a:rPr>
              <a:t>  - "Search"</a:t>
            </a:r>
          </a:p>
          <a:p>
            <a:r>
              <a:rPr lang="en-US" altLang="zh-CN" sz="1600" dirty="0">
                <a:solidFill>
                  <a:schemeClr val="accent1"/>
                </a:solidFill>
              </a:rPr>
              <a:t>  - "</a:t>
            </a:r>
            <a:r>
              <a:rPr lang="en-US" altLang="zh-CN" sz="1600" dirty="0" err="1">
                <a:solidFill>
                  <a:schemeClr val="accent1"/>
                </a:solidFill>
              </a:rPr>
              <a:t>Golang</a:t>
            </a:r>
            <a:r>
              <a:rPr lang="en-US" altLang="zh-CN" sz="1600" dirty="0">
                <a:solidFill>
                  <a:schemeClr val="accent1"/>
                </a:solidFill>
              </a:rPr>
              <a:t>"</a:t>
            </a:r>
            <a:endParaRPr lang="zh-CN" altLang="en-US" sz="1600" dirty="0">
              <a:solidFill>
                <a:schemeClr val="accent1"/>
              </a:solidFill>
            </a:endParaRPr>
          </a:p>
        </p:txBody>
      </p:sp>
      <p:sp>
        <p:nvSpPr>
          <p:cNvPr id="4" name="右箭头 3"/>
          <p:cNvSpPr/>
          <p:nvPr/>
        </p:nvSpPr>
        <p:spPr>
          <a:xfrm>
            <a:off x="7177707" y="4005858"/>
            <a:ext cx="648072" cy="36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76253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5019" y="246633"/>
            <a:ext cx="1176925" cy="461665"/>
          </a:xfrm>
          <a:prstGeom prst="rect">
            <a:avLst/>
          </a:prstGeom>
        </p:spPr>
        <p:txBody>
          <a:bodyPr wrap="none">
            <a:spAutoFit/>
          </a:bodyPr>
          <a:lstStyle/>
          <a:p>
            <a:r>
              <a:rPr lang="en-US" altLang="zh-CN" b="1" dirty="0">
                <a:solidFill>
                  <a:srgbClr val="C00000"/>
                </a:solidFill>
                <a:latin typeface="+mj-ea"/>
                <a:ea typeface="+mj-ea"/>
              </a:rPr>
              <a:t>Hooks</a:t>
            </a:r>
            <a:endParaRPr lang="zh-CN" altLang="en-US" b="1" dirty="0">
              <a:solidFill>
                <a:srgbClr val="C00000"/>
              </a:solidFill>
              <a:latin typeface="+mj-ea"/>
              <a:ea typeface="+mj-ea"/>
            </a:endParaRPr>
          </a:p>
        </p:txBody>
      </p:sp>
      <p:sp>
        <p:nvSpPr>
          <p:cNvPr id="3" name="矩形 2"/>
          <p:cNvSpPr/>
          <p:nvPr/>
        </p:nvSpPr>
        <p:spPr>
          <a:xfrm>
            <a:off x="985019" y="897464"/>
            <a:ext cx="6096000" cy="600164"/>
          </a:xfrm>
          <a:prstGeom prst="rect">
            <a:avLst/>
          </a:prstGeom>
        </p:spPr>
        <p:txBody>
          <a:bodyPr>
            <a:spAutoFit/>
          </a:bodyPr>
          <a:lstStyle/>
          <a:p>
            <a:pPr algn="just">
              <a:spcAft>
                <a:spcPts val="0"/>
              </a:spcAft>
            </a:pPr>
            <a:r>
              <a:rPr lang="en-US" altLang="zh-CN" sz="1100" kern="100" dirty="0">
                <a:latin typeface="+mn-ea"/>
                <a:cs typeface="Times New Roman" panose="02020603050405020304" pitchFamily="18" charset="0"/>
              </a:rPr>
              <a:t>Helm</a:t>
            </a:r>
            <a:r>
              <a:rPr lang="zh-CN" altLang="zh-CN" sz="1100" kern="100" dirty="0">
                <a:latin typeface="+mn-ea"/>
                <a:cs typeface="Times New Roman" panose="02020603050405020304" pitchFamily="18" charset="0"/>
              </a:rPr>
              <a:t>提供</a:t>
            </a:r>
            <a:r>
              <a:rPr lang="en-US" altLang="zh-CN" sz="1100" kern="100" dirty="0">
                <a:latin typeface="+mn-ea"/>
                <a:cs typeface="Times New Roman" panose="02020603050405020304" pitchFamily="18" charset="0"/>
              </a:rPr>
              <a:t>hook</a:t>
            </a:r>
            <a:r>
              <a:rPr lang="zh-CN" altLang="zh-CN" sz="1100" kern="100" dirty="0">
                <a:latin typeface="+mn-ea"/>
                <a:cs typeface="Times New Roman" panose="02020603050405020304" pitchFamily="18" charset="0"/>
              </a:rPr>
              <a:t>机制，允许</a:t>
            </a:r>
            <a:r>
              <a:rPr lang="en-US" altLang="zh-CN" sz="1100" kern="100" dirty="0">
                <a:latin typeface="+mn-ea"/>
                <a:cs typeface="Times New Roman" panose="02020603050405020304" pitchFamily="18" charset="0"/>
              </a:rPr>
              <a:t>chart</a:t>
            </a:r>
            <a:r>
              <a:rPr lang="zh-CN" altLang="zh-CN" sz="1100" kern="100" dirty="0">
                <a:latin typeface="+mn-ea"/>
                <a:cs typeface="Times New Roman" panose="02020603050405020304" pitchFamily="18" charset="0"/>
              </a:rPr>
              <a:t>开发者介入</a:t>
            </a:r>
            <a:r>
              <a:rPr lang="en-US" altLang="zh-CN" sz="1100" kern="100" dirty="0">
                <a:latin typeface="+mn-ea"/>
                <a:cs typeface="Times New Roman" panose="02020603050405020304" pitchFamily="18" charset="0"/>
              </a:rPr>
              <a:t>release</a:t>
            </a:r>
            <a:r>
              <a:rPr lang="zh-CN" altLang="zh-CN" sz="1100" kern="100" dirty="0">
                <a:latin typeface="+mn-ea"/>
                <a:cs typeface="Times New Roman" panose="02020603050405020304" pitchFamily="18" charset="0"/>
              </a:rPr>
              <a:t>生命周期的某些阶段，例如</a:t>
            </a:r>
          </a:p>
          <a:p>
            <a:pPr marL="342900" lvl="0" indent="-342900" algn="just">
              <a:spcAft>
                <a:spcPts val="0"/>
              </a:spcAft>
              <a:buFont typeface="Wingdings" panose="05000000000000000000" pitchFamily="2" charset="2"/>
              <a:buChar char=""/>
            </a:pPr>
            <a:r>
              <a:rPr lang="zh-CN" altLang="zh-CN" sz="1100" kern="100" dirty="0">
                <a:latin typeface="+mn-ea"/>
                <a:cs typeface="Times New Roman" panose="02020603050405020304" pitchFamily="18" charset="0"/>
              </a:rPr>
              <a:t>在安装时加载其他</a:t>
            </a:r>
            <a:r>
              <a:rPr lang="en-US" altLang="zh-CN" sz="1100" kern="100" dirty="0">
                <a:latin typeface="+mn-ea"/>
                <a:cs typeface="Times New Roman" panose="02020603050405020304" pitchFamily="18" charset="0"/>
              </a:rPr>
              <a:t>chart</a:t>
            </a:r>
            <a:r>
              <a:rPr lang="zh-CN" altLang="zh-CN" sz="1100" kern="100" dirty="0">
                <a:latin typeface="+mn-ea"/>
                <a:cs typeface="Times New Roman" panose="02020603050405020304" pitchFamily="18" charset="0"/>
              </a:rPr>
              <a:t>之前，加载</a:t>
            </a:r>
            <a:r>
              <a:rPr lang="en-US" altLang="zh-CN" sz="1100" kern="100" dirty="0" err="1">
                <a:latin typeface="+mn-ea"/>
                <a:cs typeface="Times New Roman" panose="02020603050405020304" pitchFamily="18" charset="0"/>
              </a:rPr>
              <a:t>ConfigMap</a:t>
            </a:r>
            <a:r>
              <a:rPr lang="zh-CN" altLang="zh-CN" sz="1100" kern="100" dirty="0">
                <a:latin typeface="+mn-ea"/>
                <a:cs typeface="Times New Roman" panose="02020603050405020304" pitchFamily="18" charset="0"/>
              </a:rPr>
              <a:t>或者</a:t>
            </a:r>
            <a:r>
              <a:rPr lang="en-US" altLang="zh-CN" sz="1100" kern="100" dirty="0">
                <a:latin typeface="+mn-ea"/>
                <a:cs typeface="Times New Roman" panose="02020603050405020304" pitchFamily="18" charset="0"/>
              </a:rPr>
              <a:t>Secret</a:t>
            </a:r>
            <a:endParaRPr lang="zh-CN" altLang="zh-CN" sz="1100" kern="100" dirty="0">
              <a:latin typeface="+mn-ea"/>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100" kern="100" dirty="0">
                <a:latin typeface="+mn-ea"/>
                <a:cs typeface="Times New Roman" panose="02020603050405020304" pitchFamily="18" charset="0"/>
              </a:rPr>
              <a:t>在</a:t>
            </a:r>
            <a:r>
              <a:rPr lang="en-US" altLang="zh-CN" sz="1100" kern="100" dirty="0">
                <a:latin typeface="+mn-ea"/>
                <a:cs typeface="Times New Roman" panose="02020603050405020304" pitchFamily="18" charset="0"/>
              </a:rPr>
              <a:t>chart</a:t>
            </a:r>
            <a:r>
              <a:rPr lang="zh-CN" altLang="zh-CN" sz="1100" kern="100" dirty="0">
                <a:latin typeface="+mn-ea"/>
                <a:cs typeface="Times New Roman" panose="02020603050405020304" pitchFamily="18" charset="0"/>
              </a:rPr>
              <a:t>安装前执行一个备份数据库的</a:t>
            </a:r>
            <a:r>
              <a:rPr lang="en-US" altLang="zh-CN" sz="1100" kern="100" dirty="0">
                <a:latin typeface="+mn-ea"/>
                <a:cs typeface="Times New Roman" panose="02020603050405020304" pitchFamily="18" charset="0"/>
              </a:rPr>
              <a:t>Job</a:t>
            </a:r>
            <a:r>
              <a:rPr lang="zh-CN" altLang="zh-CN" sz="1100" kern="100" dirty="0">
                <a:latin typeface="+mn-ea"/>
                <a:cs typeface="Times New Roman" panose="02020603050405020304" pitchFamily="18" charset="0"/>
              </a:rPr>
              <a:t>，在升级之后执行一个恢复数据库的</a:t>
            </a:r>
            <a:r>
              <a:rPr lang="en-US" altLang="zh-CN" sz="1100" kern="100" dirty="0">
                <a:latin typeface="+mn-ea"/>
                <a:cs typeface="Times New Roman" panose="02020603050405020304" pitchFamily="18" charset="0"/>
              </a:rPr>
              <a:t>Job</a:t>
            </a:r>
            <a:endParaRPr lang="zh-CN" altLang="zh-CN" sz="1100" kern="100" dirty="0">
              <a:effectLst/>
              <a:latin typeface="+mn-ea"/>
              <a:cs typeface="Times New Roman" panose="02020603050405020304" pitchFamily="18" charset="0"/>
            </a:endParaRPr>
          </a:p>
        </p:txBody>
      </p:sp>
      <p:sp>
        <p:nvSpPr>
          <p:cNvPr id="5" name="矩形 4"/>
          <p:cNvSpPr/>
          <p:nvPr/>
        </p:nvSpPr>
        <p:spPr>
          <a:xfrm>
            <a:off x="1001990" y="1686794"/>
            <a:ext cx="6096000" cy="4893647"/>
          </a:xfrm>
          <a:prstGeom prst="rect">
            <a:avLst/>
          </a:prstGeom>
          <a:solidFill>
            <a:srgbClr val="95B3D7"/>
          </a:solidFill>
        </p:spPr>
        <p:txBody>
          <a:bodyPr>
            <a:spAutoFit/>
          </a:bodyPr>
          <a:lstStyle/>
          <a:p>
            <a:r>
              <a:rPr lang="en-US" altLang="zh-CN" sz="1200" dirty="0" err="1" smtClean="0">
                <a:latin typeface="+mn-ea"/>
              </a:rPr>
              <a:t>apiVersion</a:t>
            </a:r>
            <a:r>
              <a:rPr lang="en-US" altLang="zh-CN" sz="1200" dirty="0">
                <a:latin typeface="+mn-ea"/>
              </a:rPr>
              <a:t>: batch/v1</a:t>
            </a:r>
          </a:p>
          <a:p>
            <a:r>
              <a:rPr lang="en-US" altLang="zh-CN" sz="1200" dirty="0">
                <a:latin typeface="+mn-ea"/>
              </a:rPr>
              <a:t>kind: Job</a:t>
            </a:r>
          </a:p>
          <a:p>
            <a:r>
              <a:rPr lang="en-US" altLang="zh-CN" sz="1200" dirty="0">
                <a:latin typeface="+mn-ea"/>
              </a:rPr>
              <a:t>metadata:</a:t>
            </a:r>
          </a:p>
          <a:p>
            <a:r>
              <a:rPr lang="en-US" altLang="zh-CN" sz="1200" dirty="0">
                <a:latin typeface="+mn-ea"/>
              </a:rPr>
              <a:t>  name: "{{.</a:t>
            </a:r>
            <a:r>
              <a:rPr lang="en-US" altLang="zh-CN" sz="1200" dirty="0" err="1">
                <a:latin typeface="+mn-ea"/>
              </a:rPr>
              <a:t>Release.Name</a:t>
            </a:r>
            <a:r>
              <a:rPr lang="en-US" altLang="zh-CN" sz="1200" dirty="0">
                <a:latin typeface="+mn-ea"/>
              </a:rPr>
              <a:t>}}"</a:t>
            </a:r>
          </a:p>
          <a:p>
            <a:r>
              <a:rPr lang="en-US" altLang="zh-CN" sz="1200" dirty="0">
                <a:latin typeface="+mn-ea"/>
              </a:rPr>
              <a:t>  labels:</a:t>
            </a:r>
          </a:p>
          <a:p>
            <a:r>
              <a:rPr lang="en-US" altLang="zh-CN" sz="1200" dirty="0">
                <a:latin typeface="+mn-ea"/>
              </a:rPr>
              <a:t>    heritage: {{.</a:t>
            </a:r>
            <a:r>
              <a:rPr lang="en-US" altLang="zh-CN" sz="1200" dirty="0" err="1">
                <a:latin typeface="+mn-ea"/>
              </a:rPr>
              <a:t>Release.Service</a:t>
            </a:r>
            <a:r>
              <a:rPr lang="en-US" altLang="zh-CN" sz="1200" dirty="0">
                <a:latin typeface="+mn-ea"/>
              </a:rPr>
              <a:t> | quote }}</a:t>
            </a:r>
          </a:p>
          <a:p>
            <a:r>
              <a:rPr lang="en-US" altLang="zh-CN" sz="1200" dirty="0">
                <a:latin typeface="+mn-ea"/>
              </a:rPr>
              <a:t>    release: {{.</a:t>
            </a:r>
            <a:r>
              <a:rPr lang="en-US" altLang="zh-CN" sz="1200" dirty="0" err="1">
                <a:latin typeface="+mn-ea"/>
              </a:rPr>
              <a:t>Release.Name</a:t>
            </a:r>
            <a:r>
              <a:rPr lang="en-US" altLang="zh-CN" sz="1200" dirty="0">
                <a:latin typeface="+mn-ea"/>
              </a:rPr>
              <a:t> | quote }}</a:t>
            </a:r>
          </a:p>
          <a:p>
            <a:r>
              <a:rPr lang="en-US" altLang="zh-CN" sz="1200" dirty="0">
                <a:latin typeface="+mn-ea"/>
              </a:rPr>
              <a:t>    chart: "{{.</a:t>
            </a:r>
            <a:r>
              <a:rPr lang="en-US" altLang="zh-CN" sz="1200" dirty="0" err="1">
                <a:latin typeface="+mn-ea"/>
              </a:rPr>
              <a:t>Chart.Name</a:t>
            </a:r>
            <a:r>
              <a:rPr lang="en-US" altLang="zh-CN" sz="1200" dirty="0">
                <a:latin typeface="+mn-ea"/>
              </a:rPr>
              <a:t>}}-{{.</a:t>
            </a:r>
            <a:r>
              <a:rPr lang="en-US" altLang="zh-CN" sz="1200" dirty="0" err="1">
                <a:latin typeface="+mn-ea"/>
              </a:rPr>
              <a:t>Chart.Version</a:t>
            </a:r>
            <a:r>
              <a:rPr lang="en-US" altLang="zh-CN" sz="1200" dirty="0">
                <a:latin typeface="+mn-ea"/>
              </a:rPr>
              <a:t>}}"</a:t>
            </a:r>
          </a:p>
          <a:p>
            <a:r>
              <a:rPr lang="en-US" altLang="zh-CN" sz="1200" dirty="0">
                <a:solidFill>
                  <a:schemeClr val="accent1"/>
                </a:solidFill>
                <a:latin typeface="+mn-ea"/>
              </a:rPr>
              <a:t>  annotations:</a:t>
            </a:r>
          </a:p>
          <a:p>
            <a:r>
              <a:rPr lang="en-US" altLang="zh-CN" sz="1200" dirty="0">
                <a:solidFill>
                  <a:schemeClr val="accent1"/>
                </a:solidFill>
                <a:latin typeface="+mn-ea"/>
              </a:rPr>
              <a:t>    # This is what defines this resource as a hook. Without this line, the</a:t>
            </a:r>
          </a:p>
          <a:p>
            <a:r>
              <a:rPr lang="en-US" altLang="zh-CN" sz="1200" dirty="0">
                <a:solidFill>
                  <a:schemeClr val="accent1"/>
                </a:solidFill>
                <a:latin typeface="+mn-ea"/>
              </a:rPr>
              <a:t>    # job is considered part of the release.</a:t>
            </a:r>
          </a:p>
          <a:p>
            <a:r>
              <a:rPr lang="en-US" altLang="zh-CN" sz="1200" dirty="0">
                <a:solidFill>
                  <a:schemeClr val="accent1"/>
                </a:solidFill>
                <a:latin typeface="+mn-ea"/>
              </a:rPr>
              <a:t>    "helm.sh/hook": post-install</a:t>
            </a:r>
          </a:p>
          <a:p>
            <a:r>
              <a:rPr lang="en-US" altLang="zh-CN" sz="1200" dirty="0">
                <a:latin typeface="+mn-ea"/>
              </a:rPr>
              <a:t>spec:</a:t>
            </a:r>
          </a:p>
          <a:p>
            <a:r>
              <a:rPr lang="en-US" altLang="zh-CN" sz="1200" dirty="0">
                <a:latin typeface="+mn-ea"/>
              </a:rPr>
              <a:t>  template:</a:t>
            </a:r>
          </a:p>
          <a:p>
            <a:r>
              <a:rPr lang="en-US" altLang="zh-CN" sz="1200" dirty="0">
                <a:latin typeface="+mn-ea"/>
              </a:rPr>
              <a:t>    metadata:</a:t>
            </a:r>
          </a:p>
          <a:p>
            <a:r>
              <a:rPr lang="en-US" altLang="zh-CN" sz="1200" dirty="0">
                <a:latin typeface="+mn-ea"/>
              </a:rPr>
              <a:t>      name: "{{.</a:t>
            </a:r>
            <a:r>
              <a:rPr lang="en-US" altLang="zh-CN" sz="1200" dirty="0" err="1">
                <a:latin typeface="+mn-ea"/>
              </a:rPr>
              <a:t>Release.Name</a:t>
            </a:r>
            <a:r>
              <a:rPr lang="en-US" altLang="zh-CN" sz="1200" dirty="0">
                <a:latin typeface="+mn-ea"/>
              </a:rPr>
              <a:t>}}"</a:t>
            </a:r>
          </a:p>
          <a:p>
            <a:r>
              <a:rPr lang="en-US" altLang="zh-CN" sz="1200" dirty="0">
                <a:latin typeface="+mn-ea"/>
              </a:rPr>
              <a:t>      labels:</a:t>
            </a:r>
          </a:p>
          <a:p>
            <a:r>
              <a:rPr lang="en-US" altLang="zh-CN" sz="1200" dirty="0">
                <a:latin typeface="+mn-ea"/>
              </a:rPr>
              <a:t>        heritage: {{.</a:t>
            </a:r>
            <a:r>
              <a:rPr lang="en-US" altLang="zh-CN" sz="1200" dirty="0" err="1">
                <a:latin typeface="+mn-ea"/>
              </a:rPr>
              <a:t>Release.Service</a:t>
            </a:r>
            <a:r>
              <a:rPr lang="en-US" altLang="zh-CN" sz="1200" dirty="0">
                <a:latin typeface="+mn-ea"/>
              </a:rPr>
              <a:t> | quote }}</a:t>
            </a:r>
          </a:p>
          <a:p>
            <a:r>
              <a:rPr lang="en-US" altLang="zh-CN" sz="1200" dirty="0">
                <a:latin typeface="+mn-ea"/>
              </a:rPr>
              <a:t>        release: {{.</a:t>
            </a:r>
            <a:r>
              <a:rPr lang="en-US" altLang="zh-CN" sz="1200" dirty="0" err="1">
                <a:latin typeface="+mn-ea"/>
              </a:rPr>
              <a:t>Release.Name</a:t>
            </a:r>
            <a:r>
              <a:rPr lang="en-US" altLang="zh-CN" sz="1200" dirty="0">
                <a:latin typeface="+mn-ea"/>
              </a:rPr>
              <a:t> | quote }}</a:t>
            </a:r>
          </a:p>
          <a:p>
            <a:r>
              <a:rPr lang="en-US" altLang="zh-CN" sz="1200" dirty="0">
                <a:latin typeface="+mn-ea"/>
              </a:rPr>
              <a:t>        chart: "{{.</a:t>
            </a:r>
            <a:r>
              <a:rPr lang="en-US" altLang="zh-CN" sz="1200" dirty="0" err="1">
                <a:latin typeface="+mn-ea"/>
              </a:rPr>
              <a:t>Chart.Name</a:t>
            </a:r>
            <a:r>
              <a:rPr lang="en-US" altLang="zh-CN" sz="1200" dirty="0">
                <a:latin typeface="+mn-ea"/>
              </a:rPr>
              <a:t>}}-{{.</a:t>
            </a:r>
            <a:r>
              <a:rPr lang="en-US" altLang="zh-CN" sz="1200" dirty="0" err="1">
                <a:latin typeface="+mn-ea"/>
              </a:rPr>
              <a:t>Chart.Version</a:t>
            </a:r>
            <a:r>
              <a:rPr lang="en-US" altLang="zh-CN" sz="1200" dirty="0">
                <a:latin typeface="+mn-ea"/>
              </a:rPr>
              <a:t>}}"</a:t>
            </a:r>
          </a:p>
          <a:p>
            <a:r>
              <a:rPr lang="en-US" altLang="zh-CN" sz="1200" dirty="0">
                <a:latin typeface="+mn-ea"/>
              </a:rPr>
              <a:t>    spec:</a:t>
            </a:r>
          </a:p>
          <a:p>
            <a:r>
              <a:rPr lang="en-US" altLang="zh-CN" sz="1200" dirty="0">
                <a:latin typeface="+mn-ea"/>
              </a:rPr>
              <a:t>      </a:t>
            </a:r>
            <a:r>
              <a:rPr lang="en-US" altLang="zh-CN" sz="1200" dirty="0" err="1">
                <a:latin typeface="+mn-ea"/>
              </a:rPr>
              <a:t>restartPolicy</a:t>
            </a:r>
            <a:r>
              <a:rPr lang="en-US" altLang="zh-CN" sz="1200" dirty="0">
                <a:latin typeface="+mn-ea"/>
              </a:rPr>
              <a:t>: Never</a:t>
            </a:r>
          </a:p>
          <a:p>
            <a:r>
              <a:rPr lang="en-US" altLang="zh-CN" sz="1200" dirty="0">
                <a:latin typeface="+mn-ea"/>
              </a:rPr>
              <a:t>      containers:</a:t>
            </a:r>
          </a:p>
          <a:p>
            <a:r>
              <a:rPr lang="en-US" altLang="zh-CN" sz="1200" dirty="0">
                <a:latin typeface="+mn-ea"/>
              </a:rPr>
              <a:t>      - name: post-install-job</a:t>
            </a:r>
          </a:p>
          <a:p>
            <a:r>
              <a:rPr lang="en-US" altLang="zh-CN" sz="1200" dirty="0">
                <a:latin typeface="+mn-ea"/>
              </a:rPr>
              <a:t>        image: "alpine:3.3"</a:t>
            </a:r>
          </a:p>
          <a:p>
            <a:r>
              <a:rPr lang="en-US" altLang="zh-CN" sz="1200" dirty="0">
                <a:latin typeface="+mn-ea"/>
              </a:rPr>
              <a:t>        command: ["/bin/sleep","{{default "10" .</a:t>
            </a:r>
            <a:r>
              <a:rPr lang="en-US" altLang="zh-CN" sz="1200" dirty="0" err="1">
                <a:latin typeface="+mn-ea"/>
              </a:rPr>
              <a:t>Values.sleepyTime</a:t>
            </a:r>
            <a:r>
              <a:rPr lang="en-US" altLang="zh-CN" sz="1200" dirty="0">
                <a:latin typeface="+mn-ea"/>
              </a:rPr>
              <a:t>}}"]</a:t>
            </a:r>
          </a:p>
        </p:txBody>
      </p:sp>
      <p:sp>
        <p:nvSpPr>
          <p:cNvPr id="6" name="矩形 5"/>
          <p:cNvSpPr/>
          <p:nvPr/>
        </p:nvSpPr>
        <p:spPr>
          <a:xfrm>
            <a:off x="1001990" y="6556103"/>
            <a:ext cx="6096000" cy="338554"/>
          </a:xfrm>
          <a:prstGeom prst="rect">
            <a:avLst/>
          </a:prstGeom>
        </p:spPr>
        <p:txBody>
          <a:bodyPr>
            <a:spAutoFit/>
          </a:bodyPr>
          <a:lstStyle/>
          <a:p>
            <a:pPr algn="just">
              <a:spcAft>
                <a:spcPts val="0"/>
              </a:spcAft>
            </a:pPr>
            <a:r>
              <a:rPr lang="en-US" altLang="zh-CN" sz="1600" kern="100" dirty="0">
                <a:latin typeface="+mn-ea"/>
                <a:cs typeface="Times New Roman" panose="02020603050405020304" pitchFamily="18" charset="0"/>
              </a:rPr>
              <a:t>Hooks</a:t>
            </a:r>
            <a:r>
              <a:rPr lang="zh-CN" altLang="zh-CN" sz="1600" kern="100" dirty="0">
                <a:latin typeface="+mn-ea"/>
                <a:cs typeface="Times New Roman" panose="02020603050405020304" pitchFamily="18" charset="0"/>
              </a:rPr>
              <a:t>是</a:t>
            </a:r>
            <a:r>
              <a:rPr lang="en-US" altLang="zh-CN" sz="1600" kern="100" dirty="0">
                <a:latin typeface="+mn-ea"/>
                <a:cs typeface="Times New Roman" panose="02020603050405020304" pitchFamily="18" charset="0"/>
              </a:rPr>
              <a:t>metadata</a:t>
            </a:r>
            <a:r>
              <a:rPr lang="zh-CN" altLang="zh-CN" sz="1600" kern="100" dirty="0">
                <a:latin typeface="+mn-ea"/>
                <a:cs typeface="Times New Roman" panose="02020603050405020304" pitchFamily="18" charset="0"/>
              </a:rPr>
              <a:t>中具有特殊</a:t>
            </a:r>
            <a:r>
              <a:rPr lang="en-US" altLang="zh-CN" sz="1600" kern="100" dirty="0">
                <a:latin typeface="+mn-ea"/>
                <a:cs typeface="Times New Roman" panose="02020603050405020304" pitchFamily="18" charset="0"/>
              </a:rPr>
              <a:t>annotation</a:t>
            </a:r>
            <a:r>
              <a:rPr lang="zh-CN" altLang="zh-CN" sz="1600" kern="100" dirty="0">
                <a:latin typeface="+mn-ea"/>
                <a:cs typeface="Times New Roman" panose="02020603050405020304" pitchFamily="18" charset="0"/>
              </a:rPr>
              <a:t>的</a:t>
            </a:r>
            <a:r>
              <a:rPr lang="en-US" altLang="zh-CN" sz="1600" kern="100" dirty="0">
                <a:latin typeface="+mn-ea"/>
                <a:cs typeface="Times New Roman" panose="02020603050405020304" pitchFamily="18" charset="0"/>
              </a:rPr>
              <a:t>k8s </a:t>
            </a:r>
            <a:r>
              <a:rPr lang="en-US" altLang="zh-CN" sz="1600" kern="100" dirty="0" err="1" smtClean="0">
                <a:latin typeface="+mn-ea"/>
                <a:cs typeface="Times New Roman" panose="02020603050405020304" pitchFamily="18" charset="0"/>
              </a:rPr>
              <a:t>yaml</a:t>
            </a:r>
            <a:r>
              <a:rPr lang="zh-CN" altLang="zh-CN" sz="1600" kern="100" dirty="0" smtClean="0">
                <a:latin typeface="+mn-ea"/>
                <a:cs typeface="Times New Roman" panose="02020603050405020304" pitchFamily="18" charset="0"/>
              </a:rPr>
              <a:t>文件</a:t>
            </a:r>
            <a:endParaRPr lang="zh-CN" altLang="zh-CN" sz="1600" kern="100" dirty="0">
              <a:effectLst/>
              <a:latin typeface="+mn-ea"/>
              <a:cs typeface="Times New Roman" panose="02020603050405020304" pitchFamily="18" charset="0"/>
            </a:endParaRPr>
          </a:p>
        </p:txBody>
      </p:sp>
      <p:sp>
        <p:nvSpPr>
          <p:cNvPr id="7" name="矩形 6"/>
          <p:cNvSpPr/>
          <p:nvPr/>
        </p:nvSpPr>
        <p:spPr>
          <a:xfrm>
            <a:off x="7393731" y="1686794"/>
            <a:ext cx="4680520" cy="3416320"/>
          </a:xfrm>
          <a:prstGeom prst="rect">
            <a:avLst/>
          </a:prstGeom>
          <a:solidFill>
            <a:srgbClr val="95B3D7"/>
          </a:solidFill>
        </p:spPr>
        <p:txBody>
          <a:bodyPr wrap="square">
            <a:spAutoFit/>
          </a:bodyPr>
          <a:lstStyle/>
          <a:p>
            <a:pPr algn="just">
              <a:spcAft>
                <a:spcPts val="0"/>
              </a:spcAft>
            </a:pPr>
            <a:r>
              <a:rPr lang="en-US" altLang="zh-CN" sz="1800" kern="100" dirty="0">
                <a:latin typeface="+mn-ea"/>
                <a:cs typeface="Times New Roman" panose="02020603050405020304" pitchFamily="18" charset="0"/>
              </a:rPr>
              <a:t>Hooks</a:t>
            </a:r>
            <a:r>
              <a:rPr lang="zh-CN" altLang="zh-CN" sz="1800" kern="100" dirty="0">
                <a:latin typeface="+mn-ea"/>
                <a:cs typeface="Times New Roman" panose="02020603050405020304" pitchFamily="18" charset="0"/>
              </a:rPr>
              <a:t>包含如下：</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Pre-install</a:t>
            </a:r>
            <a:r>
              <a:rPr lang="zh-CN" altLang="zh-CN" sz="1800" kern="100" dirty="0">
                <a:latin typeface="+mn-ea"/>
                <a:cs typeface="Times New Roman" panose="02020603050405020304" pitchFamily="18" charset="0"/>
              </a:rPr>
              <a:t>：在渲染</a:t>
            </a:r>
            <a:r>
              <a:rPr lang="en-US" altLang="zh-CN" sz="1800" kern="100" dirty="0">
                <a:latin typeface="+mn-ea"/>
                <a:cs typeface="Times New Roman" panose="02020603050405020304" pitchFamily="18" charset="0"/>
              </a:rPr>
              <a:t>templates</a:t>
            </a:r>
            <a:r>
              <a:rPr lang="zh-CN" altLang="zh-CN" sz="1800" kern="100" dirty="0">
                <a:latin typeface="+mn-ea"/>
                <a:cs typeface="Times New Roman" panose="02020603050405020304" pitchFamily="18" charset="0"/>
              </a:rPr>
              <a:t>之后、创建</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资源之前</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Post-install</a:t>
            </a:r>
            <a:r>
              <a:rPr lang="zh-CN" altLang="zh-CN" sz="1800" kern="100" dirty="0">
                <a:latin typeface="+mn-ea"/>
                <a:cs typeface="Times New Roman" panose="02020603050405020304" pitchFamily="18" charset="0"/>
              </a:rPr>
              <a:t>：在创建完</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资源之后</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Pre-delete</a:t>
            </a:r>
            <a:r>
              <a:rPr lang="zh-CN" altLang="zh-CN" sz="1800" kern="100" dirty="0">
                <a:latin typeface="+mn-ea"/>
                <a:cs typeface="Times New Roman" panose="02020603050405020304" pitchFamily="18" charset="0"/>
              </a:rPr>
              <a:t>：在删除</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资源之前</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Post-delete</a:t>
            </a:r>
            <a:r>
              <a:rPr lang="zh-CN" altLang="zh-CN" sz="1800" kern="100" dirty="0">
                <a:latin typeface="+mn-ea"/>
                <a:cs typeface="Times New Roman" panose="02020603050405020304" pitchFamily="18" charset="0"/>
              </a:rPr>
              <a:t>：在删除完</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资源之后</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Pre-upgrade</a:t>
            </a:r>
            <a:r>
              <a:rPr lang="zh-CN" altLang="zh-CN" sz="1800" kern="100" dirty="0">
                <a:latin typeface="+mn-ea"/>
                <a:cs typeface="Times New Roman" panose="02020603050405020304" pitchFamily="18" charset="0"/>
              </a:rPr>
              <a:t>：在渲染</a:t>
            </a:r>
            <a:r>
              <a:rPr lang="en-US" altLang="zh-CN" sz="1800" kern="100" dirty="0">
                <a:latin typeface="+mn-ea"/>
                <a:cs typeface="Times New Roman" panose="02020603050405020304" pitchFamily="18" charset="0"/>
              </a:rPr>
              <a:t>template</a:t>
            </a:r>
            <a:r>
              <a:rPr lang="zh-CN" altLang="zh-CN" sz="1800" kern="100" dirty="0">
                <a:latin typeface="+mn-ea"/>
                <a:cs typeface="Times New Roman" panose="02020603050405020304" pitchFamily="18" charset="0"/>
              </a:rPr>
              <a:t>之后，升级</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资源之前</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Post-upgrade</a:t>
            </a:r>
            <a:r>
              <a:rPr lang="zh-CN" altLang="zh-CN" sz="1800" kern="100" dirty="0">
                <a:latin typeface="+mn-ea"/>
                <a:cs typeface="Times New Roman" panose="02020603050405020304" pitchFamily="18" charset="0"/>
              </a:rPr>
              <a:t>：在升级完</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资源之后</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Pre-rollback</a:t>
            </a:r>
            <a:r>
              <a:rPr lang="zh-CN" altLang="zh-CN" sz="1800" kern="100" dirty="0">
                <a:latin typeface="+mn-ea"/>
                <a:cs typeface="Times New Roman" panose="02020603050405020304" pitchFamily="18" charset="0"/>
              </a:rPr>
              <a:t>：在渲染</a:t>
            </a:r>
            <a:r>
              <a:rPr lang="en-US" altLang="zh-CN" sz="1800" kern="100" dirty="0">
                <a:latin typeface="+mn-ea"/>
                <a:cs typeface="Times New Roman" panose="02020603050405020304" pitchFamily="18" charset="0"/>
              </a:rPr>
              <a:t>template</a:t>
            </a:r>
            <a:r>
              <a:rPr lang="zh-CN" altLang="zh-CN" sz="1800" kern="100" dirty="0">
                <a:latin typeface="+mn-ea"/>
                <a:cs typeface="Times New Roman" panose="02020603050405020304" pitchFamily="18" charset="0"/>
              </a:rPr>
              <a:t>之后，回退</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资源之前</a:t>
            </a:r>
          </a:p>
          <a:p>
            <a:pPr marL="342900" lvl="0" indent="-342900" algn="just">
              <a:spcAft>
                <a:spcPts val="0"/>
              </a:spcAft>
              <a:buFont typeface="Wingdings" panose="05000000000000000000" pitchFamily="2" charset="2"/>
              <a:buChar char=""/>
            </a:pPr>
            <a:r>
              <a:rPr lang="en-US" altLang="zh-CN" sz="1800" kern="100" dirty="0">
                <a:latin typeface="+mn-ea"/>
                <a:cs typeface="Times New Roman" panose="02020603050405020304" pitchFamily="18" charset="0"/>
              </a:rPr>
              <a:t>Post-rollback</a:t>
            </a:r>
            <a:r>
              <a:rPr lang="zh-CN" altLang="zh-CN" sz="1800" kern="100" dirty="0">
                <a:latin typeface="+mn-ea"/>
                <a:cs typeface="Times New Roman" panose="02020603050405020304" pitchFamily="18" charset="0"/>
              </a:rPr>
              <a:t>：在回退完</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资源之后</a:t>
            </a:r>
            <a:endParaRPr lang="zh-CN" altLang="zh-CN" sz="18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52932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5019" y="246633"/>
            <a:ext cx="2408032" cy="461665"/>
          </a:xfrm>
          <a:prstGeom prst="rect">
            <a:avLst/>
          </a:prstGeom>
        </p:spPr>
        <p:txBody>
          <a:bodyPr wrap="none">
            <a:spAutoFit/>
          </a:bodyPr>
          <a:lstStyle/>
          <a:p>
            <a:r>
              <a:rPr lang="en-US" altLang="zh-CN" b="1" dirty="0" smtClean="0">
                <a:solidFill>
                  <a:srgbClr val="C00000"/>
                </a:solidFill>
                <a:latin typeface="+mj-ea"/>
                <a:ea typeface="+mj-ea"/>
              </a:rPr>
              <a:t>Hooks</a:t>
            </a:r>
            <a:r>
              <a:rPr lang="zh-CN" altLang="en-US" b="1" dirty="0" smtClean="0">
                <a:solidFill>
                  <a:srgbClr val="C00000"/>
                </a:solidFill>
                <a:latin typeface="+mj-ea"/>
                <a:ea typeface="+mj-ea"/>
              </a:rPr>
              <a:t>执行顺序</a:t>
            </a:r>
            <a:endParaRPr lang="zh-CN" altLang="en-US" b="1" dirty="0">
              <a:solidFill>
                <a:srgbClr val="C00000"/>
              </a:solidFill>
              <a:latin typeface="+mj-ea"/>
              <a:ea typeface="+mj-ea"/>
            </a:endParaRPr>
          </a:p>
        </p:txBody>
      </p:sp>
      <p:sp>
        <p:nvSpPr>
          <p:cNvPr id="5" name="矩形 4"/>
          <p:cNvSpPr/>
          <p:nvPr/>
        </p:nvSpPr>
        <p:spPr>
          <a:xfrm>
            <a:off x="894467" y="1686794"/>
            <a:ext cx="4483040" cy="2031325"/>
          </a:xfrm>
          <a:prstGeom prst="rect">
            <a:avLst/>
          </a:prstGeom>
          <a:solidFill>
            <a:srgbClr val="95B3D7"/>
          </a:solidFill>
        </p:spPr>
        <p:txBody>
          <a:bodyPr wrap="square">
            <a:spAutoFit/>
          </a:bodyPr>
          <a:lstStyle/>
          <a:p>
            <a:pPr algn="just">
              <a:spcAft>
                <a:spcPts val="0"/>
              </a:spcAft>
            </a:pPr>
            <a:r>
              <a:rPr lang="en-US" altLang="zh-CN" sz="1800" kern="100" dirty="0">
                <a:latin typeface="+mn-ea"/>
                <a:cs typeface="Times New Roman" panose="02020603050405020304" pitchFamily="18" charset="0"/>
              </a:rPr>
              <a:t>helm install </a:t>
            </a:r>
            <a:r>
              <a:rPr lang="zh-CN" altLang="zh-CN" sz="1800" kern="100" dirty="0">
                <a:latin typeface="+mn-ea"/>
                <a:cs typeface="Times New Roman" panose="02020603050405020304" pitchFamily="18" charset="0"/>
              </a:rPr>
              <a:t>默认的生命周期执行流程如下：</a:t>
            </a:r>
          </a:p>
          <a:p>
            <a:pPr marL="342900" lvl="0" indent="-342900" algn="just">
              <a:spcAft>
                <a:spcPts val="0"/>
              </a:spcAft>
              <a:buFont typeface="+mj-lt"/>
              <a:buAutoNum type="arabicPeriod"/>
            </a:pPr>
            <a:r>
              <a:rPr lang="zh-CN" altLang="zh-CN" sz="1800" kern="100" dirty="0">
                <a:latin typeface="+mn-ea"/>
                <a:cs typeface="Times New Roman" panose="02020603050405020304" pitchFamily="18" charset="0"/>
              </a:rPr>
              <a:t>执行</a:t>
            </a:r>
            <a:r>
              <a:rPr lang="en-US" altLang="zh-CN" sz="1800" kern="100" dirty="0">
                <a:latin typeface="+mn-ea"/>
                <a:cs typeface="Times New Roman" panose="02020603050405020304" pitchFamily="18" charset="0"/>
              </a:rPr>
              <a:t>helm install foo</a:t>
            </a:r>
            <a:endParaRPr lang="zh-CN" altLang="zh-CN" sz="1800" kern="100" dirty="0">
              <a:latin typeface="+mn-ea"/>
              <a:cs typeface="Times New Roman" panose="02020603050405020304" pitchFamily="18" charset="0"/>
            </a:endParaRPr>
          </a:p>
          <a:p>
            <a:pPr marL="342900" lvl="0" indent="-342900" algn="just">
              <a:spcAft>
                <a:spcPts val="0"/>
              </a:spcAft>
              <a:buFont typeface="+mj-lt"/>
              <a:buAutoNum type="arabicPeriod"/>
            </a:pPr>
            <a:r>
              <a:rPr lang="zh-CN" altLang="zh-CN" sz="1800" kern="100" dirty="0" smtClean="0">
                <a:latin typeface="+mn-ea"/>
                <a:cs typeface="Times New Roman" panose="02020603050405020304" pitchFamily="18" charset="0"/>
              </a:rPr>
              <a:t>加载</a:t>
            </a:r>
            <a:r>
              <a:rPr lang="en-US" altLang="zh-CN" sz="1800" kern="100" dirty="0">
                <a:latin typeface="+mn-ea"/>
                <a:cs typeface="Times New Roman" panose="02020603050405020304" pitchFamily="18" charset="0"/>
              </a:rPr>
              <a:t>chart</a:t>
            </a:r>
            <a:endParaRPr lang="zh-CN" altLang="zh-CN" sz="1800" kern="100" dirty="0">
              <a:latin typeface="+mn-ea"/>
              <a:cs typeface="Times New Roman" panose="02020603050405020304" pitchFamily="18" charset="0"/>
            </a:endParaRPr>
          </a:p>
          <a:p>
            <a:pPr marL="342900" lvl="0" indent="-342900" algn="just">
              <a:spcAft>
                <a:spcPts val="0"/>
              </a:spcAft>
              <a:buFont typeface="+mj-lt"/>
              <a:buAutoNum type="arabicPeriod"/>
            </a:pPr>
            <a:r>
              <a:rPr lang="zh-CN" altLang="zh-CN" sz="1800" kern="100" dirty="0" smtClean="0">
                <a:latin typeface="+mn-ea"/>
                <a:cs typeface="Times New Roman" panose="02020603050405020304" pitchFamily="18" charset="0"/>
              </a:rPr>
              <a:t>进行</a:t>
            </a:r>
            <a:r>
              <a:rPr lang="zh-CN" altLang="zh-CN" sz="1800" kern="100" dirty="0">
                <a:latin typeface="+mn-ea"/>
                <a:cs typeface="Times New Roman" panose="02020603050405020304" pitchFamily="18" charset="0"/>
              </a:rPr>
              <a:t>一些验证之后渲染</a:t>
            </a:r>
            <a:r>
              <a:rPr lang="en-US" altLang="zh-CN" sz="1800" kern="100" dirty="0">
                <a:latin typeface="+mn-ea"/>
                <a:cs typeface="Times New Roman" panose="02020603050405020304" pitchFamily="18" charset="0"/>
              </a:rPr>
              <a:t>foo</a:t>
            </a:r>
            <a:r>
              <a:rPr lang="zh-CN" altLang="zh-CN" sz="1800" kern="100" dirty="0">
                <a:latin typeface="+mn-ea"/>
                <a:cs typeface="Times New Roman" panose="02020603050405020304" pitchFamily="18" charset="0"/>
              </a:rPr>
              <a:t>的模板</a:t>
            </a:r>
          </a:p>
          <a:p>
            <a:pPr marL="342900" lvl="0" indent="-342900" algn="just">
              <a:spcAft>
                <a:spcPts val="0"/>
              </a:spcAft>
              <a:buFont typeface="+mj-lt"/>
              <a:buAutoNum type="arabicPeriod"/>
            </a:pPr>
            <a:r>
              <a:rPr lang="zh-CN" altLang="zh-CN" sz="1800" kern="100" dirty="0" smtClean="0">
                <a:latin typeface="+mn-ea"/>
                <a:cs typeface="Times New Roman" panose="02020603050405020304" pitchFamily="18" charset="0"/>
              </a:rPr>
              <a:t>创建</a:t>
            </a:r>
            <a:r>
              <a:rPr lang="en-US" altLang="zh-CN" sz="1800" kern="100" dirty="0">
                <a:latin typeface="+mn-ea"/>
                <a:cs typeface="Times New Roman" panose="02020603050405020304" pitchFamily="18" charset="0"/>
              </a:rPr>
              <a:t>k8s</a:t>
            </a:r>
            <a:r>
              <a:rPr lang="zh-CN" altLang="zh-CN" sz="1800" kern="100" dirty="0">
                <a:latin typeface="+mn-ea"/>
                <a:cs typeface="Times New Roman" panose="02020603050405020304" pitchFamily="18" charset="0"/>
              </a:rPr>
              <a:t>资源</a:t>
            </a:r>
          </a:p>
          <a:p>
            <a:pPr marL="342900" lvl="0" indent="-342900" algn="just">
              <a:spcAft>
                <a:spcPts val="0"/>
              </a:spcAft>
              <a:buFont typeface="+mj-lt"/>
              <a:buAutoNum type="arabicPeriod"/>
            </a:pPr>
            <a:r>
              <a:rPr lang="zh-CN" altLang="zh-CN" sz="1800" kern="100" dirty="0" smtClean="0">
                <a:latin typeface="+mn-ea"/>
                <a:cs typeface="Times New Roman" panose="02020603050405020304" pitchFamily="18" charset="0"/>
              </a:rPr>
              <a:t>返回</a:t>
            </a:r>
            <a:r>
              <a:rPr lang="en-US" altLang="zh-CN" sz="1800" kern="100" dirty="0">
                <a:latin typeface="+mn-ea"/>
                <a:cs typeface="Times New Roman" panose="02020603050405020304" pitchFamily="18" charset="0"/>
              </a:rPr>
              <a:t>release name</a:t>
            </a:r>
            <a:r>
              <a:rPr lang="zh-CN" altLang="zh-CN" sz="1800" kern="100" dirty="0">
                <a:latin typeface="+mn-ea"/>
                <a:cs typeface="Times New Roman" panose="02020603050405020304" pitchFamily="18" charset="0"/>
              </a:rPr>
              <a:t>给</a:t>
            </a:r>
            <a:r>
              <a:rPr lang="en-US" altLang="zh-CN" sz="1800" kern="100" dirty="0">
                <a:latin typeface="+mn-ea"/>
                <a:cs typeface="Times New Roman" panose="02020603050405020304" pitchFamily="18" charset="0"/>
              </a:rPr>
              <a:t>client </a:t>
            </a:r>
            <a:endParaRPr lang="zh-CN" altLang="zh-CN" sz="1800" kern="100" dirty="0">
              <a:latin typeface="+mn-ea"/>
              <a:cs typeface="Times New Roman" panose="02020603050405020304" pitchFamily="18" charset="0"/>
            </a:endParaRPr>
          </a:p>
          <a:p>
            <a:pPr marL="342900" lvl="0" indent="-342900" algn="just">
              <a:spcAft>
                <a:spcPts val="0"/>
              </a:spcAft>
              <a:buFont typeface="+mj-lt"/>
              <a:buAutoNum type="arabicPeriod"/>
            </a:pPr>
            <a:r>
              <a:rPr lang="en-US" altLang="zh-CN" sz="1800" kern="100" dirty="0">
                <a:latin typeface="+mn-ea"/>
                <a:cs typeface="Times New Roman" panose="02020603050405020304" pitchFamily="18" charset="0"/>
              </a:rPr>
              <a:t>client</a:t>
            </a:r>
            <a:r>
              <a:rPr lang="zh-CN" altLang="zh-CN" sz="1800" kern="100" dirty="0">
                <a:latin typeface="+mn-ea"/>
                <a:cs typeface="Times New Roman" panose="02020603050405020304" pitchFamily="18" charset="0"/>
              </a:rPr>
              <a:t>退出</a:t>
            </a:r>
            <a:endParaRPr lang="zh-CN" altLang="zh-CN" sz="1800" kern="100" dirty="0">
              <a:effectLst/>
              <a:latin typeface="+mn-ea"/>
              <a:cs typeface="Times New Roman" panose="02020603050405020304" pitchFamily="18" charset="0"/>
            </a:endParaRPr>
          </a:p>
        </p:txBody>
      </p:sp>
      <p:sp>
        <p:nvSpPr>
          <p:cNvPr id="6" name="矩形 5"/>
          <p:cNvSpPr/>
          <p:nvPr/>
        </p:nvSpPr>
        <p:spPr>
          <a:xfrm>
            <a:off x="1001990" y="6556103"/>
            <a:ext cx="6096000" cy="338554"/>
          </a:xfrm>
          <a:prstGeom prst="rect">
            <a:avLst/>
          </a:prstGeom>
        </p:spPr>
        <p:txBody>
          <a:bodyPr>
            <a:spAutoFit/>
          </a:bodyPr>
          <a:lstStyle/>
          <a:p>
            <a:pPr algn="just">
              <a:spcAft>
                <a:spcPts val="0"/>
              </a:spcAft>
            </a:pPr>
            <a:r>
              <a:rPr lang="en-US" altLang="zh-CN" sz="1600" kern="100" dirty="0">
                <a:latin typeface="+mn-ea"/>
                <a:cs typeface="Times New Roman" panose="02020603050405020304" pitchFamily="18" charset="0"/>
              </a:rPr>
              <a:t>Hooks</a:t>
            </a:r>
            <a:r>
              <a:rPr lang="zh-CN" altLang="zh-CN" sz="1600" kern="100" dirty="0">
                <a:latin typeface="+mn-ea"/>
                <a:cs typeface="Times New Roman" panose="02020603050405020304" pitchFamily="18" charset="0"/>
              </a:rPr>
              <a:t>是</a:t>
            </a:r>
            <a:r>
              <a:rPr lang="en-US" altLang="zh-CN" sz="1600" kern="100" dirty="0">
                <a:latin typeface="+mn-ea"/>
                <a:cs typeface="Times New Roman" panose="02020603050405020304" pitchFamily="18" charset="0"/>
              </a:rPr>
              <a:t>metadata</a:t>
            </a:r>
            <a:r>
              <a:rPr lang="zh-CN" altLang="zh-CN" sz="1600" kern="100" dirty="0">
                <a:latin typeface="+mn-ea"/>
                <a:cs typeface="Times New Roman" panose="02020603050405020304" pitchFamily="18" charset="0"/>
              </a:rPr>
              <a:t>中具有特殊</a:t>
            </a:r>
            <a:r>
              <a:rPr lang="en-US" altLang="zh-CN" sz="1600" kern="100" dirty="0">
                <a:latin typeface="+mn-ea"/>
                <a:cs typeface="Times New Roman" panose="02020603050405020304" pitchFamily="18" charset="0"/>
              </a:rPr>
              <a:t>annotation</a:t>
            </a:r>
            <a:r>
              <a:rPr lang="zh-CN" altLang="zh-CN" sz="1600" kern="100" dirty="0">
                <a:latin typeface="+mn-ea"/>
                <a:cs typeface="Times New Roman" panose="02020603050405020304" pitchFamily="18" charset="0"/>
              </a:rPr>
              <a:t>的</a:t>
            </a:r>
            <a:r>
              <a:rPr lang="en-US" altLang="zh-CN" sz="1600" kern="100" dirty="0">
                <a:latin typeface="+mn-ea"/>
                <a:cs typeface="Times New Roman" panose="02020603050405020304" pitchFamily="18" charset="0"/>
              </a:rPr>
              <a:t>k8s </a:t>
            </a:r>
            <a:r>
              <a:rPr lang="en-US" altLang="zh-CN" sz="1600" kern="100" dirty="0" err="1" smtClean="0">
                <a:latin typeface="+mn-ea"/>
                <a:cs typeface="Times New Roman" panose="02020603050405020304" pitchFamily="18" charset="0"/>
              </a:rPr>
              <a:t>yaml</a:t>
            </a:r>
            <a:r>
              <a:rPr lang="zh-CN" altLang="zh-CN" sz="1600" kern="100" dirty="0" smtClean="0">
                <a:latin typeface="+mn-ea"/>
                <a:cs typeface="Times New Roman" panose="02020603050405020304" pitchFamily="18" charset="0"/>
              </a:rPr>
              <a:t>文件</a:t>
            </a:r>
            <a:endParaRPr lang="zh-CN" altLang="zh-CN" sz="1600" kern="100" dirty="0">
              <a:effectLst/>
              <a:latin typeface="+mn-ea"/>
              <a:cs typeface="Times New Roman" panose="02020603050405020304" pitchFamily="18" charset="0"/>
            </a:endParaRPr>
          </a:p>
        </p:txBody>
      </p:sp>
      <p:sp>
        <p:nvSpPr>
          <p:cNvPr id="7" name="矩形 6"/>
          <p:cNvSpPr/>
          <p:nvPr/>
        </p:nvSpPr>
        <p:spPr>
          <a:xfrm>
            <a:off x="7097990" y="1557586"/>
            <a:ext cx="4680520" cy="4062651"/>
          </a:xfrm>
          <a:prstGeom prst="rect">
            <a:avLst/>
          </a:prstGeom>
          <a:solidFill>
            <a:srgbClr val="95B3D7"/>
          </a:solidFill>
        </p:spPr>
        <p:txBody>
          <a:bodyPr wrap="square">
            <a:spAutoFit/>
          </a:bodyPr>
          <a:lstStyle/>
          <a:p>
            <a:r>
              <a:rPr lang="en-US" altLang="zh-CN" sz="1800" dirty="0"/>
              <a:t>Helm</a:t>
            </a:r>
            <a:r>
              <a:rPr lang="zh-CN" altLang="zh-CN" sz="1800" dirty="0"/>
              <a:t>为</a:t>
            </a:r>
            <a:r>
              <a:rPr lang="en-US" altLang="zh-CN" sz="1800" dirty="0"/>
              <a:t>install</a:t>
            </a:r>
            <a:r>
              <a:rPr lang="zh-CN" altLang="zh-CN" sz="1800" dirty="0"/>
              <a:t>生命周期定义两种</a:t>
            </a:r>
            <a:r>
              <a:rPr lang="en-US" altLang="zh-CN" sz="1800" dirty="0"/>
              <a:t>hook</a:t>
            </a:r>
            <a:r>
              <a:rPr lang="zh-CN" altLang="zh-CN" sz="1800" dirty="0"/>
              <a:t>：</a:t>
            </a:r>
            <a:r>
              <a:rPr lang="en-US" altLang="zh-CN" sz="1800" dirty="0"/>
              <a:t>pre-install</a:t>
            </a:r>
            <a:r>
              <a:rPr lang="zh-CN" altLang="zh-CN" sz="1800" dirty="0"/>
              <a:t>和</a:t>
            </a:r>
            <a:r>
              <a:rPr lang="en-US" altLang="zh-CN" sz="1800" dirty="0"/>
              <a:t>post-install</a:t>
            </a:r>
            <a:r>
              <a:rPr lang="zh-CN" altLang="zh-CN" sz="1800" dirty="0"/>
              <a:t>，如果</a:t>
            </a:r>
            <a:r>
              <a:rPr lang="en-US" altLang="zh-CN" sz="1800" dirty="0"/>
              <a:t>chart</a:t>
            </a:r>
            <a:r>
              <a:rPr lang="zh-CN" altLang="zh-CN" sz="1800" dirty="0"/>
              <a:t>的开发者实现了这两种</a:t>
            </a:r>
            <a:r>
              <a:rPr lang="en-US" altLang="zh-CN" sz="1800" dirty="0"/>
              <a:t>hook</a:t>
            </a:r>
            <a:r>
              <a:rPr lang="zh-CN" altLang="zh-CN" sz="1800" dirty="0"/>
              <a:t>，则</a:t>
            </a:r>
            <a:r>
              <a:rPr lang="en-US" altLang="zh-CN" sz="1800" dirty="0"/>
              <a:t>install</a:t>
            </a:r>
            <a:r>
              <a:rPr lang="zh-CN" altLang="zh-CN" sz="1800" dirty="0"/>
              <a:t>的生命周期流程就变为：</a:t>
            </a:r>
          </a:p>
          <a:p>
            <a:pPr lvl="0"/>
            <a:r>
              <a:rPr lang="zh-CN" altLang="zh-CN" sz="1800" dirty="0"/>
              <a:t>执行</a:t>
            </a:r>
            <a:r>
              <a:rPr lang="en-US" altLang="zh-CN" sz="1800" dirty="0"/>
              <a:t>helm install foo</a:t>
            </a:r>
            <a:endParaRPr lang="zh-CN" altLang="zh-CN" sz="1800" dirty="0"/>
          </a:p>
          <a:p>
            <a:pPr lvl="0"/>
            <a:r>
              <a:rPr lang="zh-CN" altLang="zh-CN" sz="1800" dirty="0" smtClean="0"/>
              <a:t>加载</a:t>
            </a:r>
            <a:r>
              <a:rPr lang="en-US" altLang="zh-CN" sz="1800" dirty="0"/>
              <a:t>chart</a:t>
            </a:r>
            <a:endParaRPr lang="zh-CN" altLang="zh-CN" sz="1800" dirty="0"/>
          </a:p>
          <a:p>
            <a:pPr lvl="0"/>
            <a:r>
              <a:rPr lang="zh-CN" altLang="zh-CN" sz="1800" dirty="0" smtClean="0"/>
              <a:t>进行</a:t>
            </a:r>
            <a:r>
              <a:rPr lang="zh-CN" altLang="zh-CN" sz="1800" dirty="0"/>
              <a:t>一些验证之后渲染</a:t>
            </a:r>
            <a:r>
              <a:rPr lang="en-US" altLang="zh-CN" sz="1800" dirty="0"/>
              <a:t>foo</a:t>
            </a:r>
            <a:r>
              <a:rPr lang="zh-CN" altLang="zh-CN" sz="1800" dirty="0"/>
              <a:t>的模板</a:t>
            </a:r>
          </a:p>
          <a:p>
            <a:pPr lvl="0"/>
            <a:r>
              <a:rPr lang="zh-CN" altLang="zh-CN" sz="1800" dirty="0" smtClean="0">
                <a:solidFill>
                  <a:schemeClr val="accent1"/>
                </a:solidFill>
              </a:rPr>
              <a:t>执行</a:t>
            </a:r>
            <a:r>
              <a:rPr lang="en-US" altLang="zh-CN" sz="1800" dirty="0">
                <a:solidFill>
                  <a:schemeClr val="accent1"/>
                </a:solidFill>
              </a:rPr>
              <a:t>pre-install hook</a:t>
            </a:r>
            <a:endParaRPr lang="zh-CN" altLang="zh-CN" sz="1800" dirty="0">
              <a:solidFill>
                <a:schemeClr val="accent1"/>
              </a:solidFill>
            </a:endParaRPr>
          </a:p>
          <a:p>
            <a:pPr lvl="0"/>
            <a:r>
              <a:rPr lang="zh-CN" altLang="zh-CN" sz="1800" dirty="0" smtClean="0">
                <a:solidFill>
                  <a:schemeClr val="accent1"/>
                </a:solidFill>
              </a:rPr>
              <a:t>等待</a:t>
            </a:r>
            <a:r>
              <a:rPr lang="en-US" altLang="zh-CN" sz="1800" dirty="0">
                <a:solidFill>
                  <a:schemeClr val="accent1"/>
                </a:solidFill>
              </a:rPr>
              <a:t>hook is Ready</a:t>
            </a:r>
            <a:endParaRPr lang="zh-CN" altLang="zh-CN" sz="1800" dirty="0">
              <a:solidFill>
                <a:schemeClr val="accent1"/>
              </a:solidFill>
            </a:endParaRPr>
          </a:p>
          <a:p>
            <a:pPr lvl="0"/>
            <a:r>
              <a:rPr lang="zh-CN" altLang="zh-CN" sz="1800" dirty="0" smtClean="0"/>
              <a:t>创建</a:t>
            </a:r>
            <a:r>
              <a:rPr lang="en-US" altLang="zh-CN" sz="1800" dirty="0"/>
              <a:t>k8s</a:t>
            </a:r>
            <a:r>
              <a:rPr lang="zh-CN" altLang="zh-CN" sz="1800" dirty="0"/>
              <a:t>资源</a:t>
            </a:r>
          </a:p>
          <a:p>
            <a:pPr lvl="0"/>
            <a:r>
              <a:rPr lang="zh-CN" altLang="zh-CN" sz="1800" dirty="0" smtClean="0">
                <a:solidFill>
                  <a:schemeClr val="accent1"/>
                </a:solidFill>
              </a:rPr>
              <a:t>执行</a:t>
            </a:r>
            <a:r>
              <a:rPr lang="en-US" altLang="zh-CN" sz="1800" dirty="0">
                <a:solidFill>
                  <a:schemeClr val="accent1"/>
                </a:solidFill>
              </a:rPr>
              <a:t>post-install hook</a:t>
            </a:r>
            <a:endParaRPr lang="zh-CN" altLang="zh-CN" sz="1800" dirty="0">
              <a:solidFill>
                <a:schemeClr val="accent1"/>
              </a:solidFill>
            </a:endParaRPr>
          </a:p>
          <a:p>
            <a:pPr lvl="0"/>
            <a:r>
              <a:rPr lang="zh-CN" altLang="zh-CN" sz="1800" dirty="0" smtClean="0">
                <a:solidFill>
                  <a:schemeClr val="accent1"/>
                </a:solidFill>
              </a:rPr>
              <a:t>等待</a:t>
            </a:r>
            <a:r>
              <a:rPr lang="en-US" altLang="zh-CN" sz="1800" dirty="0">
                <a:solidFill>
                  <a:schemeClr val="accent1"/>
                </a:solidFill>
              </a:rPr>
              <a:t>hook is ready</a:t>
            </a:r>
            <a:endParaRPr lang="zh-CN" altLang="zh-CN" sz="1800" dirty="0">
              <a:solidFill>
                <a:schemeClr val="accent1"/>
              </a:solidFill>
            </a:endParaRPr>
          </a:p>
          <a:p>
            <a:pPr lvl="0"/>
            <a:r>
              <a:rPr lang="zh-CN" altLang="zh-CN" sz="1800" dirty="0" smtClean="0"/>
              <a:t>返回</a:t>
            </a:r>
            <a:r>
              <a:rPr lang="en-US" altLang="zh-CN" sz="1800" dirty="0"/>
              <a:t>release name</a:t>
            </a:r>
            <a:r>
              <a:rPr lang="zh-CN" altLang="zh-CN" sz="1800" dirty="0"/>
              <a:t>给</a:t>
            </a:r>
            <a:r>
              <a:rPr lang="en-US" altLang="zh-CN" sz="1800" dirty="0"/>
              <a:t>client </a:t>
            </a:r>
            <a:endParaRPr lang="zh-CN" altLang="zh-CN" sz="1800" dirty="0"/>
          </a:p>
          <a:p>
            <a:pPr lvl="0"/>
            <a:r>
              <a:rPr lang="en-US" altLang="zh-CN" sz="1800" dirty="0"/>
              <a:t>client</a:t>
            </a:r>
            <a:r>
              <a:rPr lang="zh-CN" altLang="zh-CN" sz="1800" dirty="0"/>
              <a:t>退出</a:t>
            </a:r>
          </a:p>
        </p:txBody>
      </p:sp>
      <p:sp>
        <p:nvSpPr>
          <p:cNvPr id="9" name="矩形 8"/>
          <p:cNvSpPr/>
          <p:nvPr/>
        </p:nvSpPr>
        <p:spPr>
          <a:xfrm>
            <a:off x="552971" y="4290100"/>
            <a:ext cx="6096000" cy="1477328"/>
          </a:xfrm>
          <a:prstGeom prst="rect">
            <a:avLst/>
          </a:prstGeom>
        </p:spPr>
        <p:txBody>
          <a:bodyPr>
            <a:spAutoFit/>
          </a:bodyPr>
          <a:lstStyle/>
          <a:p>
            <a:r>
              <a:rPr lang="zh-CN" altLang="en-US" sz="1800" dirty="0" smtClean="0">
                <a:solidFill>
                  <a:srgbClr val="C00000"/>
                </a:solidFill>
                <a:latin typeface="+mn-ea"/>
              </a:rPr>
              <a:t>注意：</a:t>
            </a:r>
            <a:r>
              <a:rPr lang="en-US" altLang="zh-CN" sz="1800" dirty="0" smtClean="0">
                <a:solidFill>
                  <a:srgbClr val="C00000"/>
                </a:solidFill>
                <a:latin typeface="+mn-ea"/>
              </a:rPr>
              <a:t>hook</a:t>
            </a:r>
            <a:r>
              <a:rPr lang="zh-CN" altLang="en-US" sz="1800" dirty="0">
                <a:solidFill>
                  <a:srgbClr val="C00000"/>
                </a:solidFill>
                <a:latin typeface="+mn-ea"/>
              </a:rPr>
              <a:t>创建的资源不属于</a:t>
            </a:r>
            <a:r>
              <a:rPr lang="en-US" altLang="zh-CN" sz="1800" dirty="0">
                <a:solidFill>
                  <a:srgbClr val="C00000"/>
                </a:solidFill>
                <a:latin typeface="+mn-ea"/>
              </a:rPr>
              <a:t>release</a:t>
            </a:r>
            <a:r>
              <a:rPr lang="zh-CN" altLang="en-US" sz="1800" dirty="0">
                <a:solidFill>
                  <a:srgbClr val="C00000"/>
                </a:solidFill>
                <a:latin typeface="+mn-ea"/>
              </a:rPr>
              <a:t>，</a:t>
            </a:r>
            <a:r>
              <a:rPr lang="zh-CN" altLang="en-US" sz="1800" dirty="0" smtClean="0">
                <a:solidFill>
                  <a:srgbClr val="C00000"/>
                </a:solidFill>
                <a:latin typeface="+mn-ea"/>
              </a:rPr>
              <a:t>一旦确认</a:t>
            </a:r>
            <a:r>
              <a:rPr lang="en-US" altLang="zh-CN" sz="1800" dirty="0">
                <a:solidFill>
                  <a:srgbClr val="C00000"/>
                </a:solidFill>
                <a:latin typeface="+mn-ea"/>
              </a:rPr>
              <a:t>hook</a:t>
            </a:r>
            <a:r>
              <a:rPr lang="zh-CN" altLang="en-US" sz="1800" dirty="0">
                <a:solidFill>
                  <a:srgbClr val="C00000"/>
                </a:solidFill>
                <a:latin typeface="+mn-ea"/>
              </a:rPr>
              <a:t>达到了稳定的状态，就不再管理</a:t>
            </a:r>
            <a:r>
              <a:rPr lang="en-US" altLang="zh-CN" sz="1800" dirty="0">
                <a:solidFill>
                  <a:srgbClr val="C00000"/>
                </a:solidFill>
                <a:latin typeface="+mn-ea"/>
              </a:rPr>
              <a:t>hook</a:t>
            </a:r>
            <a:r>
              <a:rPr lang="zh-CN" altLang="en-US" sz="1800" dirty="0">
                <a:solidFill>
                  <a:srgbClr val="C00000"/>
                </a:solidFill>
                <a:latin typeface="+mn-ea"/>
              </a:rPr>
              <a:t>创建的资源。如果在</a:t>
            </a:r>
            <a:r>
              <a:rPr lang="en-US" altLang="zh-CN" sz="1800" dirty="0">
                <a:solidFill>
                  <a:srgbClr val="C00000"/>
                </a:solidFill>
                <a:latin typeface="+mn-ea"/>
              </a:rPr>
              <a:t>hook</a:t>
            </a:r>
            <a:r>
              <a:rPr lang="zh-CN" altLang="en-US" sz="1800" dirty="0">
                <a:solidFill>
                  <a:srgbClr val="C00000"/>
                </a:solidFill>
                <a:latin typeface="+mn-ea"/>
              </a:rPr>
              <a:t>里创建了资源，不能依赖</a:t>
            </a:r>
            <a:r>
              <a:rPr lang="en-US" altLang="zh-CN" sz="1800" dirty="0">
                <a:solidFill>
                  <a:srgbClr val="C00000"/>
                </a:solidFill>
                <a:latin typeface="+mn-ea"/>
              </a:rPr>
              <a:t>helm delete</a:t>
            </a:r>
            <a:r>
              <a:rPr lang="zh-CN" altLang="en-US" sz="1800" dirty="0">
                <a:solidFill>
                  <a:srgbClr val="C00000"/>
                </a:solidFill>
                <a:latin typeface="+mn-ea"/>
              </a:rPr>
              <a:t>去删除这些资源。可以在</a:t>
            </a:r>
            <a:r>
              <a:rPr lang="en-US" altLang="zh-CN" sz="1800" dirty="0">
                <a:solidFill>
                  <a:srgbClr val="C00000"/>
                </a:solidFill>
                <a:latin typeface="+mn-ea"/>
              </a:rPr>
              <a:t>pre-delete</a:t>
            </a:r>
            <a:r>
              <a:rPr lang="zh-CN" altLang="en-US" sz="1800" dirty="0">
                <a:solidFill>
                  <a:srgbClr val="C00000"/>
                </a:solidFill>
                <a:latin typeface="+mn-ea"/>
              </a:rPr>
              <a:t>或者</a:t>
            </a:r>
            <a:r>
              <a:rPr lang="en-US" altLang="zh-CN" sz="1800" dirty="0">
                <a:solidFill>
                  <a:srgbClr val="C00000"/>
                </a:solidFill>
                <a:latin typeface="+mn-ea"/>
              </a:rPr>
              <a:t>post-hook</a:t>
            </a:r>
            <a:r>
              <a:rPr lang="zh-CN" altLang="en-US" sz="1800" dirty="0">
                <a:solidFill>
                  <a:srgbClr val="C00000"/>
                </a:solidFill>
                <a:latin typeface="+mn-ea"/>
              </a:rPr>
              <a:t>里编写代码执行这个操作。</a:t>
            </a:r>
          </a:p>
        </p:txBody>
      </p:sp>
    </p:spTree>
    <p:extLst>
      <p:ext uri="{BB962C8B-B14F-4D97-AF65-F5344CB8AC3E}">
        <p14:creationId xmlns:p14="http://schemas.microsoft.com/office/powerpoint/2010/main" val="285330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879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标题 1"/>
          <p:cNvSpPr txBox="1"/>
          <p:nvPr/>
        </p:nvSpPr>
        <p:spPr>
          <a:xfrm>
            <a:off x="640743" y="117352"/>
            <a:ext cx="11821789" cy="584021"/>
          </a:xfrm>
          <a:prstGeom prst="rect">
            <a:avLst/>
          </a:prstGeom>
        </p:spPr>
        <p:txBody>
          <a:bodyPr anchor="ctr"/>
          <a:lstStyle>
            <a:lvl1pPr algn="l" defTabSz="1187450" rtl="0" eaLnBrk="1" latinLnBrk="0" hangingPunct="1">
              <a:lnSpc>
                <a:spcPct val="90000"/>
              </a:lnSpc>
              <a:spcBef>
                <a:spcPct val="0"/>
              </a:spcBef>
              <a:buNone/>
              <a:defRPr sz="3200" b="1" kern="1200">
                <a:solidFill>
                  <a:schemeClr val="tx1"/>
                </a:solidFill>
                <a:latin typeface="微软雅黑" panose="020B0503020204020204" pitchFamily="34" charset="-122"/>
                <a:ea typeface="微软雅黑" panose="020B0503020204020204" pitchFamily="34" charset="-122"/>
                <a:cs typeface="+mj-cs"/>
              </a:defRPr>
            </a:lvl1pPr>
          </a:lstStyle>
          <a:p>
            <a:pPr defTabSz="913516">
              <a:spcBef>
                <a:spcPts val="0"/>
              </a:spcBef>
            </a:pPr>
            <a:r>
              <a:rPr lang="zh-CN" altLang="en-US" sz="2797" kern="0" dirty="0">
                <a:solidFill>
                  <a:srgbClr val="C00000"/>
                </a:solidFill>
                <a:latin typeface="+mn-lt"/>
                <a:ea typeface="+mn-ea"/>
                <a:cs typeface="+mn-ea"/>
                <a:sym typeface="+mn-lt"/>
              </a:rPr>
              <a:t>什么</a:t>
            </a:r>
            <a:r>
              <a:rPr lang="zh-CN" altLang="en-US" sz="2797" kern="0" dirty="0" smtClean="0">
                <a:solidFill>
                  <a:srgbClr val="C00000"/>
                </a:solidFill>
                <a:latin typeface="+mn-lt"/>
                <a:ea typeface="+mn-ea"/>
                <a:cs typeface="+mn-ea"/>
                <a:sym typeface="+mn-lt"/>
              </a:rPr>
              <a:t>是</a:t>
            </a:r>
            <a:r>
              <a:rPr lang="en-US" altLang="zh-CN" sz="2797" kern="0" dirty="0" err="1" smtClean="0">
                <a:solidFill>
                  <a:srgbClr val="C00000"/>
                </a:solidFill>
                <a:latin typeface="+mn-lt"/>
                <a:ea typeface="+mn-ea"/>
                <a:cs typeface="+mn-ea"/>
                <a:sym typeface="+mn-lt"/>
              </a:rPr>
              <a:t>heml</a:t>
            </a:r>
            <a:endParaRPr lang="zh-CN" altLang="en-US" sz="2797" kern="0" dirty="0">
              <a:solidFill>
                <a:srgbClr val="C00000"/>
              </a:solidFill>
              <a:latin typeface="+mn-lt"/>
              <a:ea typeface="+mn-ea"/>
              <a:cs typeface="+mn-ea"/>
              <a:sym typeface="+mn-lt"/>
            </a:endParaRPr>
          </a:p>
        </p:txBody>
      </p:sp>
      <p:sp>
        <p:nvSpPr>
          <p:cNvPr id="3" name="矩形 2"/>
          <p:cNvSpPr/>
          <p:nvPr/>
        </p:nvSpPr>
        <p:spPr>
          <a:xfrm>
            <a:off x="640743" y="1125538"/>
            <a:ext cx="11161240" cy="6370975"/>
          </a:xfrm>
          <a:prstGeom prst="rect">
            <a:avLst/>
          </a:prstGeom>
        </p:spPr>
        <p:txBody>
          <a:bodyPr wrap="square">
            <a:spAutoFit/>
          </a:bodyPr>
          <a:lstStyle/>
          <a:p>
            <a:r>
              <a:rPr lang="en-US" altLang="zh-CN" dirty="0" smtClean="0"/>
              <a:t>Helm</a:t>
            </a:r>
            <a:r>
              <a:rPr lang="zh-CN" altLang="en-US" dirty="0" smtClean="0"/>
              <a:t>是</a:t>
            </a:r>
            <a:r>
              <a:rPr lang="en-US" altLang="zh-CN" dirty="0" err="1" smtClean="0">
                <a:solidFill>
                  <a:srgbClr val="C00000"/>
                </a:solidFill>
              </a:rPr>
              <a:t>Kubernetes</a:t>
            </a:r>
            <a:r>
              <a:rPr lang="zh-CN" altLang="en-US" dirty="0"/>
              <a:t>的</a:t>
            </a:r>
            <a:r>
              <a:rPr lang="zh-CN" altLang="en-US" dirty="0">
                <a:solidFill>
                  <a:srgbClr val="C00000"/>
                </a:solidFill>
              </a:rPr>
              <a:t>包管理工具</a:t>
            </a:r>
            <a:r>
              <a:rPr lang="zh-CN" altLang="en-US" dirty="0" smtClean="0"/>
              <a:t>，</a:t>
            </a:r>
            <a:r>
              <a:rPr lang="zh-CN" altLang="en-US" dirty="0"/>
              <a:t>它提供了一种简单的方法来查找、共享和使用为</a:t>
            </a:r>
            <a:r>
              <a:rPr lang="en-US" altLang="zh-CN" dirty="0" err="1"/>
              <a:t>Kubernetes</a:t>
            </a:r>
            <a:r>
              <a:rPr lang="zh-CN" altLang="en-US" dirty="0"/>
              <a:t>构建的</a:t>
            </a:r>
            <a:r>
              <a:rPr lang="zh-CN" altLang="en-US" dirty="0" smtClean="0"/>
              <a:t>软件，</a:t>
            </a:r>
            <a:r>
              <a:rPr lang="en-US" altLang="zh-CN" dirty="0" err="1" smtClean="0"/>
              <a:t>heml</a:t>
            </a:r>
            <a:r>
              <a:rPr lang="zh-CN" altLang="en-US" dirty="0"/>
              <a:t>项目</a:t>
            </a:r>
            <a:r>
              <a:rPr lang="zh-CN" altLang="en-US" dirty="0" smtClean="0"/>
              <a:t>已经从</a:t>
            </a:r>
            <a:r>
              <a:rPr lang="en-US" altLang="zh-CN" dirty="0" smtClean="0"/>
              <a:t>CNCF</a:t>
            </a:r>
            <a:r>
              <a:rPr lang="zh-CN" altLang="en-US" dirty="0" smtClean="0"/>
              <a:t>毕业。</a:t>
            </a:r>
            <a:endParaRPr lang="en-US" altLang="zh-CN" dirty="0" smtClean="0"/>
          </a:p>
          <a:p>
            <a:endParaRPr lang="en-US" altLang="zh-CN" dirty="0" smtClean="0"/>
          </a:p>
          <a:p>
            <a:r>
              <a:rPr lang="zh-CN" altLang="en-US" dirty="0" smtClean="0"/>
              <a:t>关键概念：</a:t>
            </a:r>
            <a:endParaRPr lang="en-US" altLang="zh-CN" dirty="0" smtClean="0"/>
          </a:p>
          <a:p>
            <a:endParaRPr lang="en-US" altLang="zh-CN" dirty="0" smtClean="0"/>
          </a:p>
          <a:p>
            <a:pPr marL="342900" lvl="0" indent="-342900">
              <a:buFont typeface="Arial" panose="020B0604020202020204" pitchFamily="34" charset="0"/>
              <a:buChar char="•"/>
            </a:pPr>
            <a:r>
              <a:rPr lang="en-US" altLang="zh-CN" dirty="0"/>
              <a:t>Chart</a:t>
            </a:r>
            <a:r>
              <a:rPr lang="zh-CN" altLang="zh-CN" dirty="0"/>
              <a:t>是一个包含运行</a:t>
            </a:r>
            <a:r>
              <a:rPr lang="en-US" altLang="zh-CN" dirty="0" err="1"/>
              <a:t>Kubernetes</a:t>
            </a:r>
            <a:r>
              <a:rPr lang="zh-CN" altLang="zh-CN" dirty="0"/>
              <a:t>应用、工具或者服务所需的全部资源定义文件模板的包，</a:t>
            </a:r>
            <a:r>
              <a:rPr lang="en-US" altLang="zh-CN" dirty="0"/>
              <a:t>Chart</a:t>
            </a:r>
            <a:r>
              <a:rPr lang="zh-CN" altLang="zh-CN" dirty="0"/>
              <a:t>和</a:t>
            </a:r>
            <a:r>
              <a:rPr lang="en-US" altLang="zh-CN" dirty="0"/>
              <a:t>Helm</a:t>
            </a:r>
            <a:r>
              <a:rPr lang="zh-CN" altLang="zh-CN" dirty="0"/>
              <a:t>的关系</a:t>
            </a:r>
            <a:r>
              <a:rPr lang="zh-CN" altLang="zh-CN" dirty="0" smtClean="0"/>
              <a:t>类似</a:t>
            </a:r>
            <a:r>
              <a:rPr lang="en-US" altLang="zh-CN" dirty="0" smtClean="0"/>
              <a:t>rpm</a:t>
            </a:r>
            <a:r>
              <a:rPr lang="zh-CN" altLang="zh-CN" dirty="0"/>
              <a:t>和</a:t>
            </a:r>
            <a:r>
              <a:rPr lang="en-US" altLang="zh-CN" dirty="0"/>
              <a:t>yum</a:t>
            </a:r>
            <a:r>
              <a:rPr lang="zh-CN" altLang="zh-CN" dirty="0"/>
              <a:t>的关系。</a:t>
            </a:r>
          </a:p>
          <a:p>
            <a:r>
              <a:rPr lang="en-US" altLang="zh-CN" dirty="0"/>
              <a:t> </a:t>
            </a:r>
            <a:endParaRPr lang="zh-CN" altLang="zh-CN" dirty="0"/>
          </a:p>
          <a:p>
            <a:pPr marL="342900" lvl="0" indent="-342900">
              <a:buFont typeface="Arial" panose="020B0604020202020204" pitchFamily="34" charset="0"/>
              <a:buChar char="•"/>
            </a:pPr>
            <a:r>
              <a:rPr lang="en-US" altLang="zh-CN" dirty="0"/>
              <a:t>Repository</a:t>
            </a:r>
            <a:r>
              <a:rPr lang="zh-CN" altLang="zh-CN" dirty="0"/>
              <a:t>是一个管理和保存</a:t>
            </a:r>
            <a:r>
              <a:rPr lang="en-US" altLang="zh-CN" dirty="0"/>
              <a:t>Chart</a:t>
            </a:r>
            <a:r>
              <a:rPr lang="zh-CN" altLang="zh-CN" dirty="0"/>
              <a:t>的仓库，</a:t>
            </a:r>
            <a:r>
              <a:rPr lang="en-US" altLang="zh-CN" dirty="0"/>
              <a:t>Chart</a:t>
            </a:r>
            <a:r>
              <a:rPr lang="zh-CN" altLang="zh-CN" dirty="0"/>
              <a:t>可以存储在本地，也可以存储在远端的</a:t>
            </a:r>
            <a:r>
              <a:rPr lang="en-US" altLang="zh-CN" dirty="0"/>
              <a:t>Chart</a:t>
            </a:r>
            <a:r>
              <a:rPr lang="zh-CN" altLang="zh-CN" dirty="0"/>
              <a:t>仓库中。</a:t>
            </a:r>
          </a:p>
          <a:p>
            <a:r>
              <a:rPr lang="en-US" altLang="zh-CN" dirty="0"/>
              <a:t> </a:t>
            </a:r>
            <a:endParaRPr lang="zh-CN" altLang="zh-CN" dirty="0"/>
          </a:p>
          <a:p>
            <a:pPr marL="342900" lvl="0" indent="-342900">
              <a:buFont typeface="Arial" panose="020B0604020202020204" pitchFamily="34" charset="0"/>
              <a:buChar char="•"/>
            </a:pPr>
            <a:r>
              <a:rPr lang="en-US" altLang="zh-CN" dirty="0"/>
              <a:t>Release</a:t>
            </a:r>
            <a:r>
              <a:rPr lang="zh-CN" altLang="zh-CN" dirty="0"/>
              <a:t>是运行在</a:t>
            </a:r>
            <a:r>
              <a:rPr lang="en-US" altLang="zh-CN" dirty="0" err="1"/>
              <a:t>Kubernetes</a:t>
            </a:r>
            <a:r>
              <a:rPr lang="zh-CN" altLang="zh-CN" dirty="0"/>
              <a:t>上的一个</a:t>
            </a:r>
            <a:r>
              <a:rPr lang="en-US" altLang="zh-CN" dirty="0"/>
              <a:t>Chart</a:t>
            </a:r>
            <a:r>
              <a:rPr lang="zh-CN" altLang="zh-CN" dirty="0"/>
              <a:t>实例，</a:t>
            </a:r>
            <a:r>
              <a:rPr lang="en-US" altLang="zh-CN" dirty="0"/>
              <a:t>Chart</a:t>
            </a:r>
            <a:r>
              <a:rPr lang="zh-CN" altLang="zh-CN" dirty="0"/>
              <a:t>可以重复安装，每安装一次，就会产生一个新的</a:t>
            </a:r>
            <a:r>
              <a:rPr lang="en-US" altLang="zh-CN" dirty="0"/>
              <a:t>release</a:t>
            </a:r>
            <a:r>
              <a:rPr lang="zh-CN" altLang="zh-CN" dirty="0"/>
              <a:t>。</a:t>
            </a:r>
          </a:p>
          <a:p>
            <a:endParaRPr lang="en-US" altLang="zh-CN" dirty="0" smtClean="0"/>
          </a:p>
          <a:p>
            <a:endParaRPr lang="en-US" altLang="zh-CN" dirty="0"/>
          </a:p>
          <a:p>
            <a:r>
              <a:rPr lang="zh-CN" altLang="en-US" dirty="0"/>
              <a:t/>
            </a:r>
            <a:br>
              <a:rPr lang="zh-CN" altLang="en-US" dirty="0"/>
            </a:br>
            <a:endParaRPr lang="zh-CN" altLang="en-US" dirty="0"/>
          </a:p>
        </p:txBody>
      </p:sp>
    </p:spTree>
    <p:extLst>
      <p:ext uri="{BB962C8B-B14F-4D97-AF65-F5344CB8AC3E}">
        <p14:creationId xmlns:p14="http://schemas.microsoft.com/office/powerpoint/2010/main" val="2228982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5059" y="1413570"/>
            <a:ext cx="8148245" cy="147732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zh-CN" sz="1800" kern="100" dirty="0" smtClean="0">
                <a:latin typeface="+mj-ea"/>
                <a:ea typeface="+mj-ea"/>
                <a:cs typeface="Times New Roman" panose="02020603050405020304" pitchFamily="18" charset="0"/>
              </a:rPr>
              <a:t>管理</a:t>
            </a:r>
            <a:r>
              <a:rPr lang="en-US" altLang="zh-CN" sz="1800" kern="100" dirty="0">
                <a:latin typeface="+mj-ea"/>
                <a:ea typeface="+mj-ea"/>
                <a:cs typeface="Times New Roman" panose="02020603050405020304" pitchFamily="18" charset="0"/>
              </a:rPr>
              <a:t>Chart</a:t>
            </a:r>
            <a:r>
              <a:rPr lang="zh-CN" altLang="zh-CN" sz="1800" kern="100" dirty="0">
                <a:latin typeface="+mj-ea"/>
                <a:ea typeface="+mj-ea"/>
                <a:cs typeface="Times New Roman" panose="02020603050405020304" pitchFamily="18" charset="0"/>
              </a:rPr>
              <a:t>：搜索、创建、打包、安装和卸载</a:t>
            </a:r>
            <a:r>
              <a:rPr lang="en-US" altLang="zh-CN" sz="1800" kern="100" dirty="0">
                <a:latin typeface="+mj-ea"/>
                <a:ea typeface="+mj-ea"/>
                <a:cs typeface="Times New Roman" panose="02020603050405020304" pitchFamily="18" charset="0"/>
              </a:rPr>
              <a:t>Chart</a:t>
            </a:r>
            <a:r>
              <a:rPr lang="zh-CN" altLang="zh-CN" sz="1800" kern="100" dirty="0">
                <a:latin typeface="+mj-ea"/>
                <a:ea typeface="+mj-ea"/>
                <a:cs typeface="Times New Roman" panose="02020603050405020304" pitchFamily="18" charset="0"/>
              </a:rPr>
              <a:t>。</a:t>
            </a:r>
          </a:p>
          <a:p>
            <a:pPr marL="266700" indent="266700" algn="just">
              <a:spcAft>
                <a:spcPts val="0"/>
              </a:spcAft>
            </a:pPr>
            <a:r>
              <a:rPr lang="en-US" altLang="zh-CN" sz="1800" kern="100" dirty="0">
                <a:latin typeface="+mj-ea"/>
                <a:ea typeface="+mj-ea"/>
                <a:cs typeface="Times New Roman" panose="02020603050405020304" pitchFamily="18" charset="0"/>
              </a:rPr>
              <a:t> </a:t>
            </a:r>
            <a:endParaRPr lang="zh-CN" altLang="zh-CN" sz="1800" kern="100" dirty="0">
              <a:latin typeface="+mj-ea"/>
              <a:ea typeface="+mj-ea"/>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800" kern="100" dirty="0">
                <a:latin typeface="+mj-ea"/>
                <a:ea typeface="+mj-ea"/>
                <a:cs typeface="Times New Roman" panose="02020603050405020304" pitchFamily="18" charset="0"/>
              </a:rPr>
              <a:t>与</a:t>
            </a:r>
            <a:r>
              <a:rPr lang="en-US" altLang="zh-CN" sz="1800" kern="100" dirty="0">
                <a:latin typeface="+mj-ea"/>
                <a:ea typeface="+mj-ea"/>
                <a:cs typeface="Times New Roman" panose="02020603050405020304" pitchFamily="18" charset="0"/>
              </a:rPr>
              <a:t>Repository</a:t>
            </a:r>
            <a:r>
              <a:rPr lang="zh-CN" altLang="zh-CN" sz="1800" kern="100" dirty="0">
                <a:latin typeface="+mj-ea"/>
                <a:ea typeface="+mj-ea"/>
                <a:cs typeface="Times New Roman" panose="02020603050405020304" pitchFamily="18" charset="0"/>
              </a:rPr>
              <a:t>交互，用于搜索、分享、下载</a:t>
            </a:r>
            <a:r>
              <a:rPr lang="en-US" altLang="zh-CN" sz="1800" kern="100" dirty="0">
                <a:latin typeface="+mj-ea"/>
                <a:ea typeface="+mj-ea"/>
                <a:cs typeface="Times New Roman" panose="02020603050405020304" pitchFamily="18" charset="0"/>
              </a:rPr>
              <a:t>Chart</a:t>
            </a:r>
            <a:r>
              <a:rPr lang="zh-CN" altLang="zh-CN" sz="1800" kern="100" dirty="0">
                <a:latin typeface="+mj-ea"/>
                <a:ea typeface="+mj-ea"/>
                <a:cs typeface="Times New Roman" panose="02020603050405020304" pitchFamily="18" charset="0"/>
              </a:rPr>
              <a:t>和依赖包等。</a:t>
            </a:r>
          </a:p>
          <a:p>
            <a:pPr marL="266700" algn="just">
              <a:spcAft>
                <a:spcPts val="0"/>
              </a:spcAft>
            </a:pPr>
            <a:r>
              <a:rPr lang="en-US" altLang="zh-CN" sz="1800" kern="100" dirty="0">
                <a:latin typeface="+mj-ea"/>
                <a:ea typeface="+mj-ea"/>
                <a:cs typeface="Times New Roman" panose="02020603050405020304" pitchFamily="18" charset="0"/>
              </a:rPr>
              <a:t> </a:t>
            </a:r>
            <a:endParaRPr lang="zh-CN" altLang="zh-CN" sz="1800" kern="100" dirty="0">
              <a:latin typeface="+mj-ea"/>
              <a:ea typeface="+mj-ea"/>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1800" kern="100" dirty="0">
                <a:latin typeface="+mj-ea"/>
                <a:ea typeface="+mj-ea"/>
                <a:cs typeface="Times New Roman" panose="02020603050405020304" pitchFamily="18" charset="0"/>
              </a:rPr>
              <a:t>管理</a:t>
            </a:r>
            <a:r>
              <a:rPr lang="en-US" altLang="zh-CN" sz="1800" kern="100" dirty="0">
                <a:latin typeface="+mj-ea"/>
                <a:ea typeface="+mj-ea"/>
                <a:cs typeface="Times New Roman" panose="02020603050405020304" pitchFamily="18" charset="0"/>
              </a:rPr>
              <a:t>release</a:t>
            </a:r>
            <a:r>
              <a:rPr lang="zh-CN" altLang="zh-CN" sz="1800" kern="100" dirty="0">
                <a:latin typeface="+mj-ea"/>
                <a:ea typeface="+mj-ea"/>
                <a:cs typeface="Times New Roman" panose="02020603050405020304" pitchFamily="18" charset="0"/>
              </a:rPr>
              <a:t>的生命周期。</a:t>
            </a:r>
            <a:endParaRPr lang="zh-CN" altLang="zh-CN" sz="1800" kern="100" dirty="0">
              <a:effectLst/>
              <a:latin typeface="+mj-ea"/>
              <a:ea typeface="+mj-ea"/>
              <a:cs typeface="Times New Roman" panose="02020603050405020304" pitchFamily="18" charset="0"/>
            </a:endParaRPr>
          </a:p>
        </p:txBody>
      </p:sp>
      <p:sp>
        <p:nvSpPr>
          <p:cNvPr id="3" name="矩形 2"/>
          <p:cNvSpPr/>
          <p:nvPr/>
        </p:nvSpPr>
        <p:spPr>
          <a:xfrm>
            <a:off x="552971" y="261442"/>
            <a:ext cx="2223686" cy="479747"/>
          </a:xfrm>
          <a:prstGeom prst="rect">
            <a:avLst/>
          </a:prstGeom>
        </p:spPr>
        <p:txBody>
          <a:bodyPr wrap="none">
            <a:spAutoFit/>
          </a:bodyPr>
          <a:lstStyle/>
          <a:p>
            <a:pPr defTabSz="913516">
              <a:lnSpc>
                <a:spcPct val="90000"/>
              </a:lnSpc>
            </a:pPr>
            <a:r>
              <a:rPr lang="en-US" altLang="zh-CN" sz="2797" b="1" kern="0" dirty="0" err="1">
                <a:solidFill>
                  <a:srgbClr val="C00000"/>
                </a:solidFill>
                <a:cs typeface="+mn-ea"/>
                <a:sym typeface="+mn-lt"/>
              </a:rPr>
              <a:t>Heml</a:t>
            </a:r>
            <a:r>
              <a:rPr lang="zh-CN" altLang="en-US" sz="2797" b="1" kern="0" dirty="0">
                <a:solidFill>
                  <a:srgbClr val="C00000"/>
                </a:solidFill>
                <a:cs typeface="+mn-ea"/>
                <a:sym typeface="+mn-lt"/>
              </a:rPr>
              <a:t>的用途</a:t>
            </a:r>
            <a:endParaRPr lang="zh-CN" altLang="en-US" sz="2797" b="1" kern="0" dirty="0">
              <a:solidFill>
                <a:srgbClr val="C00000"/>
              </a:solidFill>
              <a:cs typeface="+mn-ea"/>
              <a:sym typeface="+mn-lt"/>
            </a:endParaRPr>
          </a:p>
        </p:txBody>
      </p:sp>
      <p:sp>
        <p:nvSpPr>
          <p:cNvPr id="4" name="双大括号 3"/>
          <p:cNvSpPr/>
          <p:nvPr/>
        </p:nvSpPr>
        <p:spPr>
          <a:xfrm>
            <a:off x="2456902" y="3429794"/>
            <a:ext cx="3352653" cy="24482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289275" y="3285778"/>
            <a:ext cx="1958870" cy="2954655"/>
          </a:xfrm>
          <a:prstGeom prst="rect">
            <a:avLst/>
          </a:prstGeom>
          <a:noFill/>
        </p:spPr>
        <p:txBody>
          <a:bodyPr wrap="none" lIns="0" tIns="0" rIns="0" bIns="0" rtlCol="0">
            <a:spAutoFit/>
          </a:bodyPr>
          <a:lstStyle/>
          <a:p>
            <a:pPr algn="l"/>
            <a:r>
              <a:rPr kumimoji="1" lang="en-US" altLang="zh-CN" dirty="0" err="1" smtClean="0">
                <a:solidFill>
                  <a:srgbClr val="000000"/>
                </a:solidFill>
                <a:latin typeface="Microsoft YaHei" panose="020B0503020204020204" pitchFamily="34" charset="-122"/>
                <a:ea typeface="Microsoft YaHei" panose="020B0503020204020204" pitchFamily="34" charset="-122"/>
              </a:rPr>
              <a:t>configmap</a:t>
            </a:r>
            <a:endParaRPr kumimoji="1" lang="en-US" altLang="zh-CN" dirty="0" smtClean="0">
              <a:solidFill>
                <a:srgbClr val="000000"/>
              </a:solidFill>
              <a:latin typeface="Microsoft YaHei" panose="020B0503020204020204" pitchFamily="34" charset="-122"/>
              <a:ea typeface="Microsoft YaHei" panose="020B0503020204020204" pitchFamily="34" charset="-122"/>
            </a:endParaRPr>
          </a:p>
          <a:p>
            <a:pPr algn="l"/>
            <a:r>
              <a:rPr kumimoji="1" lang="en-US" altLang="zh-CN" dirty="0" smtClean="0">
                <a:solidFill>
                  <a:srgbClr val="000000"/>
                </a:solidFill>
                <a:latin typeface="Microsoft YaHei" panose="020B0503020204020204" pitchFamily="34" charset="-122"/>
                <a:ea typeface="Microsoft YaHei" panose="020B0503020204020204" pitchFamily="34" charset="-122"/>
              </a:rPr>
              <a:t>secret</a:t>
            </a:r>
          </a:p>
          <a:p>
            <a:pPr algn="l"/>
            <a:r>
              <a:rPr kumimoji="1" lang="en-US" altLang="zh-CN" dirty="0" smtClean="0">
                <a:solidFill>
                  <a:srgbClr val="000000"/>
                </a:solidFill>
                <a:latin typeface="Microsoft YaHei" panose="020B0503020204020204" pitchFamily="34" charset="-122"/>
                <a:ea typeface="Microsoft YaHei" panose="020B0503020204020204" pitchFamily="34" charset="-122"/>
              </a:rPr>
              <a:t>deployment1</a:t>
            </a:r>
          </a:p>
          <a:p>
            <a:pPr algn="l"/>
            <a:r>
              <a:rPr kumimoji="1" lang="en-US" altLang="zh-CN" dirty="0" smtClean="0">
                <a:solidFill>
                  <a:srgbClr val="000000"/>
                </a:solidFill>
                <a:latin typeface="Microsoft YaHei" panose="020B0503020204020204" pitchFamily="34" charset="-122"/>
                <a:ea typeface="Microsoft YaHei" panose="020B0503020204020204" pitchFamily="34" charset="-122"/>
              </a:rPr>
              <a:t>deployment2</a:t>
            </a:r>
          </a:p>
          <a:p>
            <a:pPr algn="l"/>
            <a:r>
              <a:rPr kumimoji="1" lang="en-US" altLang="zh-CN" dirty="0" smtClean="0">
                <a:solidFill>
                  <a:srgbClr val="000000"/>
                </a:solidFill>
                <a:latin typeface="Microsoft YaHei" panose="020B0503020204020204" pitchFamily="34" charset="-122"/>
                <a:ea typeface="Microsoft YaHei" panose="020B0503020204020204" pitchFamily="34" charset="-122"/>
              </a:rPr>
              <a:t>Service1</a:t>
            </a:r>
          </a:p>
          <a:p>
            <a:pPr algn="l"/>
            <a:r>
              <a:rPr kumimoji="1" lang="en-US" altLang="zh-CN" dirty="0" smtClean="0">
                <a:solidFill>
                  <a:srgbClr val="000000"/>
                </a:solidFill>
                <a:latin typeface="Microsoft YaHei" panose="020B0503020204020204" pitchFamily="34" charset="-122"/>
                <a:ea typeface="Microsoft YaHei" panose="020B0503020204020204" pitchFamily="34" charset="-122"/>
              </a:rPr>
              <a:t>Service2</a:t>
            </a:r>
          </a:p>
          <a:p>
            <a:pPr algn="l"/>
            <a:r>
              <a:rPr kumimoji="1" lang="en-US" altLang="zh-CN" dirty="0" smtClean="0">
                <a:solidFill>
                  <a:srgbClr val="000000"/>
                </a:solidFill>
                <a:latin typeface="Microsoft YaHei" panose="020B0503020204020204" pitchFamily="34" charset="-122"/>
                <a:ea typeface="Microsoft YaHei" panose="020B0503020204020204" pitchFamily="34" charset="-122"/>
              </a:rPr>
              <a:t>Ingress</a:t>
            </a:r>
          </a:p>
          <a:p>
            <a:pPr algn="l"/>
            <a:r>
              <a:rPr kumimoji="1" lang="en-US" altLang="zh-CN" dirty="0" smtClean="0">
                <a:solidFill>
                  <a:srgbClr val="000000"/>
                </a:solidFill>
                <a:latin typeface="Microsoft YaHei" panose="020B0503020204020204" pitchFamily="34" charset="-122"/>
                <a:ea typeface="Microsoft YaHei" panose="020B0503020204020204" pitchFamily="34" charset="-122"/>
              </a:rPr>
              <a:t>….</a:t>
            </a:r>
            <a:endParaRPr kumimoji="1" lang="en-US" altLang="zh-CN" dirty="0" smtClean="0">
              <a:solidFill>
                <a:srgbClr val="000000"/>
              </a:solidFill>
              <a:latin typeface="Microsoft YaHei" panose="020B0503020204020204" pitchFamily="34" charset="-122"/>
              <a:ea typeface="Microsoft YaHei" panose="020B0503020204020204" pitchFamily="34" charset="-122"/>
            </a:endParaRPr>
          </a:p>
        </p:txBody>
      </p:sp>
      <p:sp>
        <p:nvSpPr>
          <p:cNvPr id="6" name="文本框 5"/>
          <p:cNvSpPr txBox="1"/>
          <p:nvPr/>
        </p:nvSpPr>
        <p:spPr>
          <a:xfrm>
            <a:off x="6026375" y="4451852"/>
            <a:ext cx="4001095" cy="369332"/>
          </a:xfrm>
          <a:prstGeom prst="rect">
            <a:avLst/>
          </a:prstGeom>
          <a:noFill/>
        </p:spPr>
        <p:txBody>
          <a:bodyPr wrap="none" lIns="0" tIns="0" rIns="0" bIns="0" rtlCol="0">
            <a:spAutoFit/>
          </a:bodyPr>
          <a:lstStyle/>
          <a:p>
            <a:pPr algn="l"/>
            <a:r>
              <a:rPr kumimoji="1" lang="zh-CN" altLang="en-US" dirty="0" smtClean="0">
                <a:solidFill>
                  <a:srgbClr val="000000"/>
                </a:solidFill>
                <a:latin typeface="Microsoft YaHei" panose="020B0503020204020204" pitchFamily="34" charset="-122"/>
                <a:ea typeface="Microsoft YaHei" panose="020B0503020204020204" pitchFamily="34" charset="-122"/>
              </a:rPr>
              <a:t>应用级别的包管理和版本控制</a:t>
            </a:r>
            <a:endParaRPr kumimoji="1" lang="en-US" altLang="zh-CN" dirty="0" smtClean="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1482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361" y="236651"/>
            <a:ext cx="2941831" cy="479747"/>
          </a:xfrm>
          <a:prstGeom prst="rect">
            <a:avLst/>
          </a:prstGeom>
        </p:spPr>
        <p:txBody>
          <a:bodyPr wrap="none">
            <a:spAutoFit/>
          </a:bodyPr>
          <a:lstStyle/>
          <a:p>
            <a:pPr defTabSz="913516">
              <a:lnSpc>
                <a:spcPct val="90000"/>
              </a:lnSpc>
            </a:pPr>
            <a:r>
              <a:rPr lang="en-US" altLang="zh-CN" sz="2797" b="1" kern="0" dirty="0">
                <a:solidFill>
                  <a:srgbClr val="C00000"/>
                </a:solidFill>
                <a:cs typeface="+mn-ea"/>
              </a:rPr>
              <a:t>Helm</a:t>
            </a:r>
            <a:r>
              <a:rPr lang="zh-CN" altLang="en-US" sz="2797" b="1" kern="0" dirty="0">
                <a:solidFill>
                  <a:srgbClr val="C00000"/>
                </a:solidFill>
                <a:cs typeface="+mn-ea"/>
              </a:rPr>
              <a:t>模板</a:t>
            </a:r>
            <a:r>
              <a:rPr lang="zh-CN" altLang="en-US" sz="2797" b="1" kern="0" dirty="0">
                <a:solidFill>
                  <a:srgbClr val="C00000"/>
                </a:solidFill>
                <a:cs typeface="+mn-ea"/>
              </a:rPr>
              <a:t>包说明</a:t>
            </a:r>
            <a:endParaRPr lang="zh-CN" altLang="en-US" sz="2797" b="1" kern="0" dirty="0">
              <a:solidFill>
                <a:srgbClr val="C00000"/>
              </a:solidFill>
              <a:cs typeface="+mn-ea"/>
            </a:endParaRPr>
          </a:p>
        </p:txBody>
      </p:sp>
      <p:sp>
        <p:nvSpPr>
          <p:cNvPr id="4" name="文本框 3"/>
          <p:cNvSpPr txBox="1"/>
          <p:nvPr/>
        </p:nvSpPr>
        <p:spPr>
          <a:xfrm>
            <a:off x="552971" y="1845618"/>
            <a:ext cx="11194389" cy="4163063"/>
          </a:xfrm>
          <a:prstGeom prst="rect">
            <a:avLst/>
          </a:prstGeom>
          <a:solidFill>
            <a:srgbClr val="95B3D7"/>
          </a:solidFill>
        </p:spPr>
        <p:txBody>
          <a:bodyPr wrap="square" lIns="0" tIns="0" rIns="0" bIns="0" rtlCol="0">
            <a:spAutoFit/>
          </a:bodyPr>
          <a:lstStyle/>
          <a:p>
            <a:pPr>
              <a:lnSpc>
                <a:spcPct val="150000"/>
              </a:lnSpc>
            </a:pPr>
            <a:r>
              <a:rPr kumimoji="1" lang="zh-CN" altLang="en-US" sz="1400" dirty="0" smtClean="0">
                <a:solidFill>
                  <a:srgbClr val="000000"/>
                </a:solidFill>
                <a:latin typeface="Microsoft YaHei" panose="020B0503020204020204" pitchFamily="34" charset="-122"/>
                <a:ea typeface="Microsoft YaHei" panose="020B0503020204020204" pitchFamily="34" charset="-122"/>
              </a:rPr>
              <a:t>目录结构：</a:t>
            </a:r>
            <a:endParaRPr kumimoji="1" lang="en-US" altLang="zh-CN" sz="1400" dirty="0" smtClean="0">
              <a:solidFill>
                <a:srgbClr val="000000"/>
              </a:solidFill>
              <a:latin typeface="Microsoft YaHei" panose="020B0503020204020204" pitchFamily="34" charset="-122"/>
              <a:ea typeface="Microsoft YaHei" panose="020B0503020204020204" pitchFamily="34" charset="-122"/>
            </a:endParaRPr>
          </a:p>
          <a:p>
            <a:pPr>
              <a:lnSpc>
                <a:spcPct val="150000"/>
              </a:lnSpc>
            </a:pPr>
            <a:r>
              <a:rPr kumimoji="1" lang="en-US" altLang="zh-CN" sz="1400" dirty="0" smtClean="0">
                <a:solidFill>
                  <a:srgbClr val="000000"/>
                </a:solidFill>
                <a:latin typeface="Microsoft YaHei" panose="020B0503020204020204" pitchFamily="34" charset="-122"/>
                <a:ea typeface="Microsoft YaHei" panose="020B0503020204020204" pitchFamily="34" charset="-122"/>
              </a:rPr>
              <a:t>charts                              </a:t>
            </a:r>
            <a:r>
              <a:rPr kumimoji="1" lang="en-US" altLang="zh-CN" sz="1400" dirty="0">
                <a:solidFill>
                  <a:srgbClr val="000000"/>
                </a:solidFill>
                <a:latin typeface="Microsoft YaHei" panose="020B0503020204020204" pitchFamily="34" charset="-122"/>
                <a:ea typeface="Microsoft YaHei" panose="020B0503020204020204" pitchFamily="34" charset="-122"/>
              </a:rPr>
              <a:t>#</a:t>
            </a:r>
            <a:r>
              <a:rPr kumimoji="1" lang="zh-CN" altLang="en-US" sz="1400" dirty="0">
                <a:solidFill>
                  <a:srgbClr val="000000"/>
                </a:solidFill>
                <a:latin typeface="Microsoft YaHei" panose="020B0503020204020204" pitchFamily="34" charset="-122"/>
                <a:ea typeface="Microsoft YaHei" panose="020B0503020204020204" pitchFamily="34" charset="-122"/>
              </a:rPr>
              <a:t>微服务、数据库实例、服务数据库部署文件，基于</a:t>
            </a:r>
            <a:r>
              <a:rPr kumimoji="1" lang="en-US" altLang="zh-CN" sz="1400" dirty="0">
                <a:solidFill>
                  <a:srgbClr val="000000"/>
                </a:solidFill>
                <a:latin typeface="Microsoft YaHei" panose="020B0503020204020204" pitchFamily="34" charset="-122"/>
                <a:ea typeface="Microsoft YaHei" panose="020B0503020204020204" pitchFamily="34" charset="-122"/>
              </a:rPr>
              <a:t>Helm</a:t>
            </a:r>
            <a:r>
              <a:rPr kumimoji="1" lang="zh-CN" altLang="en-US" sz="1400" dirty="0">
                <a:solidFill>
                  <a:srgbClr val="000000"/>
                </a:solidFill>
                <a:latin typeface="Microsoft YaHei" panose="020B0503020204020204" pitchFamily="34" charset="-122"/>
                <a:ea typeface="Microsoft YaHei" panose="020B0503020204020204" pitchFamily="34" charset="-122"/>
              </a:rPr>
              <a:t>打包规范。</a:t>
            </a:r>
          </a:p>
          <a:p>
            <a:pPr>
              <a:lnSpc>
                <a:spcPct val="150000"/>
              </a:lnSpc>
            </a:pPr>
            <a:r>
              <a:rPr kumimoji="1" lang="en-US" altLang="zh-CN" sz="1400" dirty="0">
                <a:solidFill>
                  <a:srgbClr val="000000"/>
                </a:solidFill>
                <a:latin typeface="Microsoft YaHei" panose="020B0503020204020204" pitchFamily="34" charset="-122"/>
                <a:ea typeface="Microsoft YaHei" panose="020B0503020204020204" pitchFamily="34" charset="-122"/>
              </a:rPr>
              <a:t>|-  {service-name}-{app-name}       #</a:t>
            </a:r>
            <a:r>
              <a:rPr kumimoji="1" lang="zh-CN" altLang="en-US" sz="1400" dirty="0">
                <a:solidFill>
                  <a:srgbClr val="000000"/>
                </a:solidFill>
                <a:latin typeface="Microsoft YaHei" panose="020B0503020204020204" pitchFamily="34" charset="-122"/>
                <a:ea typeface="Microsoft YaHei" panose="020B0503020204020204" pitchFamily="34" charset="-122"/>
              </a:rPr>
              <a:t>微服务部署文件，命名规则为：</a:t>
            </a:r>
            <a:r>
              <a:rPr kumimoji="1" lang="en-US" altLang="zh-CN" sz="1400" dirty="0">
                <a:solidFill>
                  <a:srgbClr val="000000"/>
                </a:solidFill>
                <a:latin typeface="Microsoft YaHei" panose="020B0503020204020204" pitchFamily="34" charset="-122"/>
                <a:ea typeface="Microsoft YaHei" panose="020B0503020204020204" pitchFamily="34" charset="-122"/>
              </a:rPr>
              <a:t>${</a:t>
            </a:r>
            <a:r>
              <a:rPr kumimoji="1" lang="zh-CN" altLang="en-US" sz="1400" dirty="0">
                <a:solidFill>
                  <a:srgbClr val="000000"/>
                </a:solidFill>
                <a:latin typeface="Microsoft YaHei" panose="020B0503020204020204" pitchFamily="34" charset="-122"/>
                <a:ea typeface="Microsoft YaHei" panose="020B0503020204020204" pitchFamily="34" charset="-122"/>
              </a:rPr>
              <a:t>服务名</a:t>
            </a:r>
            <a:r>
              <a:rPr kumimoji="1" lang="en-US" altLang="zh-CN" sz="1400" dirty="0">
                <a:solidFill>
                  <a:srgbClr val="000000"/>
                </a:solidFill>
                <a:latin typeface="Microsoft YaHei" panose="020B0503020204020204" pitchFamily="34" charset="-122"/>
                <a:ea typeface="Microsoft YaHei" panose="020B0503020204020204" pitchFamily="34" charset="-122"/>
              </a:rPr>
              <a:t>}-{</a:t>
            </a:r>
            <a:r>
              <a:rPr kumimoji="1" lang="zh-CN" altLang="en-US" sz="1400" dirty="0">
                <a:solidFill>
                  <a:srgbClr val="000000"/>
                </a:solidFill>
                <a:latin typeface="Microsoft YaHei" panose="020B0503020204020204" pitchFamily="34" charset="-122"/>
                <a:ea typeface="Microsoft YaHei" panose="020B0503020204020204" pitchFamily="34" charset="-122"/>
              </a:rPr>
              <a:t>微服务名</a:t>
            </a:r>
            <a:r>
              <a:rPr kumimoji="1" lang="en-US" altLang="zh-CN" sz="1400" dirty="0">
                <a:solidFill>
                  <a:srgbClr val="000000"/>
                </a:solidFill>
                <a:latin typeface="Microsoft YaHei" panose="020B0503020204020204" pitchFamily="34" charset="-122"/>
                <a:ea typeface="Microsoft YaHei" panose="020B0503020204020204" pitchFamily="34" charset="-122"/>
              </a:rPr>
              <a:t>}</a:t>
            </a:r>
            <a:r>
              <a:rPr kumimoji="1" lang="zh-CN" altLang="en-US" sz="1400" dirty="0">
                <a:solidFill>
                  <a:srgbClr val="000000"/>
                </a:solidFill>
                <a:latin typeface="Microsoft YaHei" panose="020B0503020204020204" pitchFamily="34" charset="-122"/>
                <a:ea typeface="Microsoft YaHei" panose="020B0503020204020204" pitchFamily="34" charset="-122"/>
              </a:rPr>
              <a:t>。</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a:solidFill>
                  <a:srgbClr val="000000"/>
                </a:solidFill>
                <a:latin typeface="Microsoft YaHei" panose="020B0503020204020204" pitchFamily="34" charset="-122"/>
                <a:ea typeface="Microsoft YaHei" panose="020B0503020204020204" pitchFamily="34" charset="-122"/>
              </a:rPr>
              <a:t>Chart.yaml</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微服务元数据定义，包含：名称、版本号。</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LICENSE                     #</a:t>
            </a:r>
            <a:r>
              <a:rPr kumimoji="1" lang="zh-CN" altLang="en-US" sz="1400" dirty="0">
                <a:solidFill>
                  <a:srgbClr val="000000"/>
                </a:solidFill>
                <a:latin typeface="Microsoft YaHei" panose="020B0503020204020204" pitchFamily="34" charset="-122"/>
                <a:ea typeface="Microsoft YaHei" panose="020B0503020204020204" pitchFamily="34" charset="-122"/>
              </a:rPr>
              <a:t>可选：包含</a:t>
            </a:r>
            <a:r>
              <a:rPr kumimoji="1" lang="en-US" altLang="zh-CN" sz="1400" dirty="0">
                <a:solidFill>
                  <a:srgbClr val="000000"/>
                </a:solidFill>
                <a:latin typeface="Microsoft YaHei" panose="020B0503020204020204" pitchFamily="34" charset="-122"/>
                <a:ea typeface="Microsoft YaHei" panose="020B0503020204020204" pitchFamily="34" charset="-122"/>
              </a:rPr>
              <a:t>chart</a:t>
            </a:r>
            <a:r>
              <a:rPr kumimoji="1" lang="zh-CN" altLang="en-US" sz="1400" dirty="0">
                <a:solidFill>
                  <a:srgbClr val="000000"/>
                </a:solidFill>
                <a:latin typeface="Microsoft YaHei" panose="020B0503020204020204" pitchFamily="34" charset="-122"/>
                <a:ea typeface="Microsoft YaHei" panose="020B0503020204020204" pitchFamily="34" charset="-122"/>
              </a:rPr>
              <a:t>许可的明文文件   </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README.md                   #</a:t>
            </a:r>
            <a:r>
              <a:rPr kumimoji="1" lang="zh-CN" altLang="en-US" sz="1400" dirty="0">
                <a:solidFill>
                  <a:srgbClr val="000000"/>
                </a:solidFill>
                <a:latin typeface="Microsoft YaHei" panose="020B0503020204020204" pitchFamily="34" charset="-122"/>
                <a:ea typeface="Microsoft YaHei" panose="020B0503020204020204" pitchFamily="34" charset="-122"/>
              </a:rPr>
              <a:t>可选：一个自述文件。</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a:solidFill>
                  <a:srgbClr val="000000"/>
                </a:solidFill>
                <a:latin typeface="Microsoft YaHei" panose="020B0503020204020204" pitchFamily="34" charset="-122"/>
                <a:ea typeface="Microsoft YaHei" panose="020B0503020204020204" pitchFamily="34" charset="-122"/>
              </a:rPr>
              <a:t>values.yaml</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微服务部署的变量定义。</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templates                   #k8s</a:t>
            </a:r>
            <a:r>
              <a:rPr kumimoji="1" lang="zh-CN" altLang="en-US" sz="1400" dirty="0">
                <a:solidFill>
                  <a:srgbClr val="000000"/>
                </a:solidFill>
                <a:latin typeface="Microsoft YaHei" panose="020B0503020204020204" pitchFamily="34" charset="-122"/>
                <a:ea typeface="Microsoft YaHei" panose="020B0503020204020204" pitchFamily="34" charset="-122"/>
              </a:rPr>
              <a:t>的资源描述文件。</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a:solidFill>
                  <a:srgbClr val="000000"/>
                </a:solidFill>
                <a:latin typeface="Microsoft YaHei" panose="020B0503020204020204" pitchFamily="34" charset="-122"/>
                <a:ea typeface="Microsoft YaHei" panose="020B0503020204020204" pitchFamily="34" charset="-122"/>
              </a:rPr>
              <a:t>deployment.yaml</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微服务运行时容器的</a:t>
            </a:r>
            <a:r>
              <a:rPr kumimoji="1" lang="en-US" altLang="zh-CN" sz="1400" dirty="0">
                <a:solidFill>
                  <a:srgbClr val="000000"/>
                </a:solidFill>
                <a:latin typeface="Microsoft YaHei" panose="020B0503020204020204" pitchFamily="34" charset="-122"/>
                <a:ea typeface="Microsoft YaHei" panose="020B0503020204020204" pitchFamily="34" charset="-122"/>
              </a:rPr>
              <a:t>deployment</a:t>
            </a:r>
            <a:r>
              <a:rPr kumimoji="1" lang="zh-CN" altLang="en-US" sz="1400" dirty="0">
                <a:solidFill>
                  <a:srgbClr val="000000"/>
                </a:solidFill>
                <a:latin typeface="Microsoft YaHei" panose="020B0503020204020204" pitchFamily="34" charset="-122"/>
                <a:ea typeface="Microsoft YaHei" panose="020B0503020204020204" pitchFamily="34" charset="-122"/>
              </a:rPr>
              <a:t>文件。</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a:solidFill>
                  <a:srgbClr val="000000"/>
                </a:solidFill>
                <a:latin typeface="Microsoft YaHei" panose="020B0503020204020204" pitchFamily="34" charset="-122"/>
                <a:ea typeface="Microsoft YaHei" panose="020B0503020204020204" pitchFamily="34" charset="-122"/>
              </a:rPr>
              <a:t>init-job.yaml</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微服务初始化</a:t>
            </a:r>
            <a:r>
              <a:rPr kumimoji="1" lang="en-US" altLang="zh-CN" sz="1400" dirty="0">
                <a:solidFill>
                  <a:srgbClr val="000000"/>
                </a:solidFill>
                <a:latin typeface="Microsoft YaHei" panose="020B0503020204020204" pitchFamily="34" charset="-122"/>
                <a:ea typeface="Microsoft YaHei" panose="020B0503020204020204" pitchFamily="34" charset="-122"/>
              </a:rPr>
              <a:t>Job</a:t>
            </a:r>
            <a:r>
              <a:rPr kumimoji="1" lang="zh-CN" altLang="en-US" sz="1400" dirty="0">
                <a:solidFill>
                  <a:srgbClr val="000000"/>
                </a:solidFill>
                <a:latin typeface="Microsoft YaHei" panose="020B0503020204020204" pitchFamily="34" charset="-122"/>
                <a:ea typeface="Microsoft YaHei" panose="020B0503020204020204" pitchFamily="34" charset="-122"/>
              </a:rPr>
              <a:t>的定义文件，</a:t>
            </a:r>
            <a:r>
              <a:rPr kumimoji="1" lang="en-US" altLang="zh-CN" sz="1400" dirty="0">
                <a:solidFill>
                  <a:srgbClr val="000000"/>
                </a:solidFill>
                <a:latin typeface="Microsoft YaHei" panose="020B0503020204020204" pitchFamily="34" charset="-122"/>
                <a:ea typeface="Microsoft YaHei" panose="020B0503020204020204" pitchFamily="34" charset="-122"/>
              </a:rPr>
              <a:t>Job</a:t>
            </a:r>
            <a:r>
              <a:rPr kumimoji="1" lang="zh-CN" altLang="en-US" sz="1400" dirty="0">
                <a:solidFill>
                  <a:srgbClr val="000000"/>
                </a:solidFill>
                <a:latin typeface="Microsoft YaHei" panose="020B0503020204020204" pitchFamily="34" charset="-122"/>
                <a:ea typeface="Microsoft YaHei" panose="020B0503020204020204" pitchFamily="34" charset="-122"/>
              </a:rPr>
              <a:t>中完成创建数据库，初始化数据库操作。</a:t>
            </a:r>
          </a:p>
          <a:p>
            <a:pPr>
              <a:lnSpc>
                <a:spcPct val="150000"/>
              </a:lnSpc>
            </a:pPr>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a:solidFill>
                  <a:srgbClr val="000000"/>
                </a:solidFill>
                <a:latin typeface="Microsoft YaHei" panose="020B0503020204020204" pitchFamily="34" charset="-122"/>
                <a:ea typeface="Microsoft YaHei" panose="020B0503020204020204" pitchFamily="34" charset="-122"/>
              </a:rPr>
              <a:t>configmap.yaml</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微服务的</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配置，用户在界面上可以输入的配置，在</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k8s</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内的资源名称为</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{app-name}-</a:t>
            </a:r>
            <a:r>
              <a:rPr kumimoji="1" lang="en-US" altLang="zh-CN" sz="1400" dirty="0" err="1" smtClean="0">
                <a:solidFill>
                  <a:srgbClr val="000000"/>
                </a:solidFill>
                <a:latin typeface="Microsoft YaHei" panose="020B0503020204020204" pitchFamily="34" charset="-122"/>
                <a:ea typeface="Microsoft YaHei" panose="020B0503020204020204" pitchFamily="34" charset="-122"/>
              </a:rPr>
              <a:t>configmap</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a:t>
            </a:r>
          </a:p>
          <a:p>
            <a:pPr>
              <a:lnSpc>
                <a:spcPct val="150000"/>
              </a:lnSpc>
            </a:pPr>
            <a:r>
              <a:rPr kumimoji="1" lang="zh-CN" altLang="en-US" sz="1400" dirty="0" smtClean="0">
                <a:solidFill>
                  <a:srgbClr val="000000"/>
                </a:solidFill>
                <a:latin typeface="Microsoft YaHei" panose="020B0503020204020204" pitchFamily="34" charset="-122"/>
                <a:ea typeface="Microsoft YaHei" panose="020B0503020204020204" pitchFamily="34" charset="-122"/>
              </a:rPr>
              <a:t>        </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  </a:t>
            </a:r>
            <a:r>
              <a:rPr kumimoji="1" lang="en-US" altLang="zh-CN" sz="1400" dirty="0" err="1" smtClean="0">
                <a:solidFill>
                  <a:srgbClr val="000000"/>
                </a:solidFill>
                <a:latin typeface="Microsoft YaHei" panose="020B0503020204020204" pitchFamily="34" charset="-122"/>
                <a:ea typeface="Microsoft YaHei" panose="020B0503020204020204" pitchFamily="34" charset="-122"/>
              </a:rPr>
              <a:t>service.yaml</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            #</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微服务发布为</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service</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定义。</a:t>
            </a:r>
          </a:p>
          <a:p>
            <a:pPr>
              <a:lnSpc>
                <a:spcPct val="150000"/>
              </a:lnSpc>
            </a:pPr>
            <a:r>
              <a:rPr kumimoji="1" lang="zh-CN" altLang="en-US" sz="1400" dirty="0" smtClean="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smtClean="0">
                <a:solidFill>
                  <a:srgbClr val="000000"/>
                </a:solidFill>
                <a:latin typeface="Microsoft YaHei" panose="020B0503020204020204" pitchFamily="34" charset="-122"/>
                <a:ea typeface="Microsoft YaHei" panose="020B0503020204020204" pitchFamily="34" charset="-122"/>
              </a:rPr>
              <a:t>ingress.yaml</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微服务的</a:t>
            </a:r>
            <a:r>
              <a:rPr kumimoji="1" lang="en-US" altLang="zh-CN" sz="1400" dirty="0">
                <a:solidFill>
                  <a:srgbClr val="000000"/>
                </a:solidFill>
                <a:latin typeface="Microsoft YaHei" panose="020B0503020204020204" pitchFamily="34" charset="-122"/>
                <a:ea typeface="Microsoft YaHei" panose="020B0503020204020204" pitchFamily="34" charset="-122"/>
              </a:rPr>
              <a:t>service</a:t>
            </a:r>
            <a:r>
              <a:rPr kumimoji="1" lang="zh-CN" altLang="en-US" sz="1400" dirty="0">
                <a:solidFill>
                  <a:srgbClr val="000000"/>
                </a:solidFill>
                <a:latin typeface="Microsoft YaHei" panose="020B0503020204020204" pitchFamily="34" charset="-122"/>
                <a:ea typeface="Microsoft YaHei" panose="020B0503020204020204" pitchFamily="34" charset="-122"/>
              </a:rPr>
              <a:t>发布</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到</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ingress</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定义。</a:t>
            </a:r>
            <a:endParaRPr kumimoji="1" lang="zh-CN" altLang="en-US" sz="1400" dirty="0">
              <a:solidFill>
                <a:srgbClr val="00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80963" y="1018164"/>
            <a:ext cx="11161240" cy="646331"/>
          </a:xfrm>
          <a:prstGeom prst="rect">
            <a:avLst/>
          </a:prstGeom>
        </p:spPr>
        <p:txBody>
          <a:bodyPr wrap="square">
            <a:spAutoFit/>
          </a:bodyPr>
          <a:lstStyle/>
          <a:p>
            <a:r>
              <a:rPr lang="zh-CN" altLang="en-US" sz="1800" dirty="0"/>
              <a:t>模板包的命名格式需要符合</a:t>
            </a:r>
            <a:r>
              <a:rPr lang="en-US" altLang="zh-CN" sz="1800" dirty="0">
                <a:solidFill>
                  <a:srgbClr val="C00000"/>
                </a:solidFill>
              </a:rPr>
              <a:t>{chart_name}-{chart_version}.tgz</a:t>
            </a:r>
            <a:r>
              <a:rPr lang="zh-CN" altLang="en-US" sz="1800" dirty="0"/>
              <a:t>格式，例如“</a:t>
            </a:r>
            <a:r>
              <a:rPr lang="en-US" altLang="zh-CN" sz="1800" dirty="0"/>
              <a:t>redis-0.4.2.tgz”</a:t>
            </a:r>
            <a:r>
              <a:rPr lang="zh-CN" altLang="en-US" sz="1800" dirty="0"/>
              <a:t>。其中</a:t>
            </a:r>
            <a:r>
              <a:rPr lang="en-US" altLang="zh-CN" sz="1800" dirty="0"/>
              <a:t>{</a:t>
            </a:r>
            <a:r>
              <a:rPr lang="en-US" altLang="zh-CN" sz="1800" dirty="0" err="1"/>
              <a:t>chart_version</a:t>
            </a:r>
            <a:r>
              <a:rPr lang="en-US" altLang="zh-CN" sz="1800" dirty="0"/>
              <a:t>}</a:t>
            </a:r>
            <a:r>
              <a:rPr lang="zh-CN" altLang="en-US" sz="1800" dirty="0"/>
              <a:t>必须符合</a:t>
            </a:r>
            <a:r>
              <a:rPr lang="en-US" altLang="zh-CN" sz="1800" dirty="0">
                <a:solidFill>
                  <a:srgbClr val="333333"/>
                </a:solidFill>
              </a:rPr>
              <a:t>SemVer2</a:t>
            </a:r>
            <a:r>
              <a:rPr lang="zh-CN" altLang="en-US" sz="1800" dirty="0"/>
              <a:t>版本规范，</a:t>
            </a:r>
            <a:r>
              <a:rPr lang="en-US" altLang="zh-CN" sz="1800" dirty="0">
                <a:solidFill>
                  <a:srgbClr val="333333"/>
                </a:solidFill>
              </a:rPr>
              <a:t>SemVer2</a:t>
            </a:r>
            <a:r>
              <a:rPr lang="zh-CN" altLang="en-US" sz="1800" dirty="0"/>
              <a:t>版本规范请参见</a:t>
            </a:r>
            <a:r>
              <a:rPr lang="en-US" altLang="zh-CN" sz="1800" dirty="0"/>
              <a:t>http://semver.org/lang/zh-CN/</a:t>
            </a:r>
            <a:r>
              <a:rPr lang="zh-CN" altLang="en-US" sz="1800" dirty="0" smtClean="0"/>
              <a:t>。</a:t>
            </a:r>
            <a:endParaRPr lang="zh-CN" altLang="en-US" dirty="0"/>
          </a:p>
        </p:txBody>
      </p:sp>
      <p:pic>
        <p:nvPicPr>
          <p:cNvPr id="7" name="图片 6"/>
          <p:cNvPicPr>
            <a:picLocks noChangeAspect="1"/>
          </p:cNvPicPr>
          <p:nvPr/>
        </p:nvPicPr>
        <p:blipFill>
          <a:blip r:embed="rId2"/>
          <a:stretch>
            <a:fillRect/>
          </a:stretch>
        </p:blipFill>
        <p:spPr>
          <a:xfrm>
            <a:off x="8761883" y="2522053"/>
            <a:ext cx="2343150" cy="1866900"/>
          </a:xfrm>
          <a:prstGeom prst="rect">
            <a:avLst/>
          </a:prstGeom>
        </p:spPr>
      </p:pic>
    </p:spTree>
    <p:extLst>
      <p:ext uri="{BB962C8B-B14F-4D97-AF65-F5344CB8AC3E}">
        <p14:creationId xmlns:p14="http://schemas.microsoft.com/office/powerpoint/2010/main" val="415479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3011" y="1845618"/>
            <a:ext cx="9721080" cy="3970318"/>
          </a:xfrm>
          <a:prstGeom prst="rect">
            <a:avLst/>
          </a:prstGeom>
          <a:solidFill>
            <a:srgbClr val="95B3D7"/>
          </a:solidFill>
        </p:spPr>
        <p:txBody>
          <a:bodyPr wrap="square">
            <a:spAutoFit/>
          </a:bodyPr>
          <a:lstStyle/>
          <a:p>
            <a:r>
              <a:rPr kumimoji="1" lang="en-US" altLang="zh-CN" sz="1400" dirty="0" err="1" smtClean="0">
                <a:solidFill>
                  <a:srgbClr val="000000"/>
                </a:solidFill>
                <a:latin typeface="Microsoft YaHei" panose="020B0503020204020204" pitchFamily="34" charset="-122"/>
                <a:ea typeface="Microsoft YaHei" panose="020B0503020204020204" pitchFamily="34" charset="-122"/>
              </a:rPr>
              <a:t>apiVersion</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需要</a:t>
            </a:r>
            <a:r>
              <a:rPr kumimoji="1" lang="en-US" altLang="zh-CN" sz="1400" dirty="0">
                <a:solidFill>
                  <a:srgbClr val="000000"/>
                </a:solidFill>
                <a:latin typeface="Microsoft YaHei" panose="020B0503020204020204" pitchFamily="34" charset="-122"/>
                <a:ea typeface="Microsoft YaHei" panose="020B0503020204020204" pitchFamily="34" charset="-122"/>
              </a:rPr>
              <a:t>)Chart</a:t>
            </a:r>
            <a:r>
              <a:rPr kumimoji="1" lang="zh-CN" altLang="en-US" sz="1400" dirty="0">
                <a:solidFill>
                  <a:srgbClr val="000000"/>
                </a:solidFill>
                <a:latin typeface="Microsoft YaHei" panose="020B0503020204020204" pitchFamily="34" charset="-122"/>
                <a:ea typeface="Microsoft YaHei" panose="020B0503020204020204" pitchFamily="34" charset="-122"/>
              </a:rPr>
              <a:t>的</a:t>
            </a:r>
            <a:r>
              <a:rPr kumimoji="1" lang="en-US" altLang="zh-CN" sz="1400" dirty="0">
                <a:solidFill>
                  <a:srgbClr val="000000"/>
                </a:solidFill>
                <a:latin typeface="Microsoft YaHei" panose="020B0503020204020204" pitchFamily="34" charset="-122"/>
                <a:ea typeface="Microsoft YaHei" panose="020B0503020204020204" pitchFamily="34" charset="-122"/>
              </a:rPr>
              <a:t>API</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版本。</a:t>
            </a:r>
          </a:p>
          <a:p>
            <a:r>
              <a:rPr kumimoji="1" lang="en-US" altLang="zh-CN" sz="1400" dirty="0" smtClean="0">
                <a:solidFill>
                  <a:srgbClr val="000000"/>
                </a:solidFill>
                <a:latin typeface="Microsoft YaHei" panose="020B0503020204020204" pitchFamily="34" charset="-122"/>
                <a:ea typeface="Microsoft YaHei" panose="020B0503020204020204" pitchFamily="34" charset="-122"/>
              </a:rPr>
              <a:t>name: </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（需要）</a:t>
            </a:r>
            <a:r>
              <a:rPr kumimoji="1" lang="en-US" altLang="zh-CN" sz="1400" dirty="0" smtClean="0">
                <a:solidFill>
                  <a:srgbClr val="000000"/>
                </a:solidFill>
                <a:latin typeface="Microsoft YaHei" panose="020B0503020204020204" pitchFamily="34" charset="-122"/>
                <a:ea typeface="Microsoft YaHei" panose="020B0503020204020204" pitchFamily="34" charset="-122"/>
              </a:rPr>
              <a:t>Chart</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的名称。</a:t>
            </a:r>
          </a:p>
          <a:p>
            <a:r>
              <a:rPr kumimoji="1" lang="en-US" altLang="zh-CN" sz="1400" dirty="0" smtClean="0">
                <a:solidFill>
                  <a:srgbClr val="000000"/>
                </a:solidFill>
                <a:latin typeface="Microsoft YaHei" panose="020B0503020204020204" pitchFamily="34" charset="-122"/>
                <a:ea typeface="Microsoft YaHei" panose="020B0503020204020204" pitchFamily="34" charset="-122"/>
              </a:rPr>
              <a:t>version</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（需要）一个</a:t>
            </a:r>
            <a:r>
              <a:rPr kumimoji="1" lang="en-US" altLang="zh-CN" sz="1400" dirty="0">
                <a:solidFill>
                  <a:srgbClr val="000000"/>
                </a:solidFill>
                <a:latin typeface="Microsoft YaHei" panose="020B0503020204020204" pitchFamily="34" charset="-122"/>
                <a:ea typeface="Microsoft YaHei" panose="020B0503020204020204" pitchFamily="34" charset="-122"/>
              </a:rPr>
              <a:t>SemVer2</a:t>
            </a:r>
            <a:r>
              <a:rPr kumimoji="1" lang="zh-CN" altLang="en-US" sz="1400" dirty="0">
                <a:solidFill>
                  <a:srgbClr val="000000"/>
                </a:solidFill>
                <a:latin typeface="Microsoft YaHei" panose="020B0503020204020204" pitchFamily="34" charset="-122"/>
                <a:ea typeface="Microsoft YaHei" panose="020B0503020204020204" pitchFamily="34" charset="-122"/>
              </a:rPr>
              <a:t>版本。</a:t>
            </a:r>
          </a:p>
          <a:p>
            <a:r>
              <a:rPr kumimoji="1" lang="en-US" altLang="zh-CN" sz="1400" dirty="0" err="1">
                <a:solidFill>
                  <a:srgbClr val="000000"/>
                </a:solidFill>
                <a:latin typeface="Microsoft YaHei" panose="020B0503020204020204" pitchFamily="34" charset="-122"/>
                <a:ea typeface="Microsoft YaHei" panose="020B0503020204020204" pitchFamily="34" charset="-122"/>
              </a:rPr>
              <a:t>kubeVersion</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可选）兼容</a:t>
            </a:r>
            <a:r>
              <a:rPr kumimoji="1" lang="en-US" altLang="zh-CN" sz="1400" dirty="0" err="1">
                <a:solidFill>
                  <a:srgbClr val="000000"/>
                </a:solidFill>
                <a:latin typeface="Microsoft YaHei" panose="020B0503020204020204" pitchFamily="34" charset="-122"/>
                <a:ea typeface="Microsoft YaHei" panose="020B0503020204020204" pitchFamily="34" charset="-122"/>
              </a:rPr>
              <a:t>Kubernetes</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版本的</a:t>
            </a:r>
            <a:r>
              <a:rPr kumimoji="1" lang="en-US" altLang="zh-CN" sz="1400" dirty="0" err="1">
                <a:solidFill>
                  <a:srgbClr val="000000"/>
                </a:solidFill>
                <a:latin typeface="Microsoft YaHei" panose="020B0503020204020204" pitchFamily="34" charset="-122"/>
                <a:ea typeface="Microsoft YaHei" panose="020B0503020204020204" pitchFamily="34" charset="-122"/>
              </a:rPr>
              <a:t>SemVer</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范围。</a:t>
            </a:r>
          </a:p>
          <a:p>
            <a:r>
              <a:rPr kumimoji="1" lang="en-US" altLang="zh-CN" sz="1400" dirty="0">
                <a:solidFill>
                  <a:srgbClr val="000000"/>
                </a:solidFill>
                <a:latin typeface="Microsoft YaHei" panose="020B0503020204020204" pitchFamily="34" charset="-122"/>
                <a:ea typeface="Microsoft YaHei" panose="020B0503020204020204" pitchFamily="34" charset="-122"/>
              </a:rPr>
              <a:t>description:</a:t>
            </a:r>
            <a:r>
              <a:rPr kumimoji="1" lang="zh-CN" altLang="en-US" sz="1400" dirty="0">
                <a:solidFill>
                  <a:srgbClr val="000000"/>
                </a:solidFill>
                <a:latin typeface="Microsoft YaHei" panose="020B0503020204020204" pitchFamily="34" charset="-122"/>
                <a:ea typeface="Microsoft YaHei" panose="020B0503020204020204" pitchFamily="34" charset="-122"/>
              </a:rPr>
              <a:t>（可选）本项目的一句话描述信息。</a:t>
            </a:r>
          </a:p>
          <a:p>
            <a:r>
              <a:rPr kumimoji="1" lang="en-US" altLang="zh-CN" sz="1400" dirty="0">
                <a:solidFill>
                  <a:srgbClr val="000000"/>
                </a:solidFill>
                <a:latin typeface="Microsoft YaHei" panose="020B0503020204020204" pitchFamily="34" charset="-122"/>
                <a:ea typeface="Microsoft YaHei" panose="020B0503020204020204" pitchFamily="34" charset="-122"/>
              </a:rPr>
              <a:t>keywords: </a:t>
            </a:r>
          </a:p>
          <a:p>
            <a:r>
              <a:rPr kumimoji="1" lang="en-US" altLang="zh-CN" sz="1400" dirty="0">
                <a:solidFill>
                  <a:srgbClr val="000000"/>
                </a:solidFill>
                <a:latin typeface="Microsoft YaHei" panose="020B0503020204020204" pitchFamily="34" charset="-122"/>
                <a:ea typeface="Microsoft YaHei" panose="020B0503020204020204" pitchFamily="34" charset="-122"/>
              </a:rPr>
              <a:t>  - </a:t>
            </a:r>
            <a:r>
              <a:rPr kumimoji="1" lang="zh-CN" altLang="en-US" sz="1400" dirty="0">
                <a:solidFill>
                  <a:srgbClr val="000000"/>
                </a:solidFill>
                <a:latin typeface="Microsoft YaHei" panose="020B0503020204020204" pitchFamily="34" charset="-122"/>
                <a:ea typeface="Microsoft YaHei" panose="020B0503020204020204" pitchFamily="34" charset="-122"/>
              </a:rPr>
              <a:t>（可选）关于本项目的关键字列表。</a:t>
            </a:r>
          </a:p>
          <a:p>
            <a:r>
              <a:rPr kumimoji="1" lang="en-US" altLang="zh-CN" sz="1400" dirty="0">
                <a:solidFill>
                  <a:srgbClr val="000000"/>
                </a:solidFill>
                <a:latin typeface="Microsoft YaHei" panose="020B0503020204020204" pitchFamily="34" charset="-122"/>
                <a:ea typeface="Microsoft YaHei" panose="020B0503020204020204" pitchFamily="34" charset="-122"/>
              </a:rPr>
              <a:t>home: </a:t>
            </a:r>
            <a:r>
              <a:rPr kumimoji="1" lang="zh-CN" altLang="en-US" sz="1400" dirty="0">
                <a:solidFill>
                  <a:srgbClr val="000000"/>
                </a:solidFill>
                <a:latin typeface="Microsoft YaHei" panose="020B0503020204020204" pitchFamily="34" charset="-122"/>
                <a:ea typeface="Microsoft YaHei" panose="020B0503020204020204" pitchFamily="34" charset="-122"/>
              </a:rPr>
              <a:t>（可选）本项目主页的</a:t>
            </a:r>
            <a:r>
              <a:rPr kumimoji="1" lang="en-US" altLang="zh-CN" sz="1400" dirty="0">
                <a:solidFill>
                  <a:srgbClr val="000000"/>
                </a:solidFill>
                <a:latin typeface="Microsoft YaHei" panose="020B0503020204020204" pitchFamily="34" charset="-122"/>
                <a:ea typeface="Microsoft YaHei" panose="020B0503020204020204" pitchFamily="34" charset="-122"/>
              </a:rPr>
              <a:t>URL</a:t>
            </a:r>
            <a:r>
              <a:rPr kumimoji="1" lang="zh-CN" altLang="en-US" sz="1400" dirty="0">
                <a:solidFill>
                  <a:srgbClr val="000000"/>
                </a:solidFill>
                <a:latin typeface="Microsoft YaHei" panose="020B0503020204020204" pitchFamily="34" charset="-122"/>
                <a:ea typeface="Microsoft YaHei" panose="020B0503020204020204" pitchFamily="34" charset="-122"/>
              </a:rPr>
              <a:t>。</a:t>
            </a:r>
          </a:p>
          <a:p>
            <a:r>
              <a:rPr kumimoji="1" lang="en-US" altLang="zh-CN" sz="1400" dirty="0">
                <a:solidFill>
                  <a:srgbClr val="000000"/>
                </a:solidFill>
                <a:latin typeface="Microsoft YaHei" panose="020B0503020204020204" pitchFamily="34" charset="-122"/>
                <a:ea typeface="Microsoft YaHei" panose="020B0503020204020204" pitchFamily="34" charset="-122"/>
              </a:rPr>
              <a:t>sources: </a:t>
            </a:r>
          </a:p>
          <a:p>
            <a:r>
              <a:rPr kumimoji="1" lang="en-US" altLang="zh-CN" sz="1400" dirty="0">
                <a:solidFill>
                  <a:srgbClr val="000000"/>
                </a:solidFill>
                <a:latin typeface="Microsoft YaHei" panose="020B0503020204020204" pitchFamily="34" charset="-122"/>
                <a:ea typeface="Microsoft YaHei" panose="020B0503020204020204" pitchFamily="34" charset="-122"/>
              </a:rPr>
              <a:t>  - </a:t>
            </a:r>
            <a:r>
              <a:rPr kumimoji="1" lang="zh-CN" altLang="en-US" sz="1400" dirty="0">
                <a:solidFill>
                  <a:srgbClr val="000000"/>
                </a:solidFill>
                <a:latin typeface="Microsoft YaHei" panose="020B0503020204020204" pitchFamily="34" charset="-122"/>
                <a:ea typeface="Microsoft YaHei" panose="020B0503020204020204" pitchFamily="34" charset="-122"/>
              </a:rPr>
              <a:t>（可选）本项目源码</a:t>
            </a:r>
            <a:r>
              <a:rPr kumimoji="1" lang="en-US" altLang="zh-CN" sz="1400" dirty="0">
                <a:solidFill>
                  <a:srgbClr val="000000"/>
                </a:solidFill>
                <a:latin typeface="Microsoft YaHei" panose="020B0503020204020204" pitchFamily="34" charset="-122"/>
                <a:ea typeface="Microsoft YaHei" panose="020B0503020204020204" pitchFamily="34" charset="-122"/>
              </a:rPr>
              <a:t>URL</a:t>
            </a:r>
            <a:r>
              <a:rPr kumimoji="1" lang="zh-CN" altLang="en-US" sz="1400" dirty="0">
                <a:solidFill>
                  <a:srgbClr val="000000"/>
                </a:solidFill>
                <a:latin typeface="Microsoft YaHei" panose="020B0503020204020204" pitchFamily="34" charset="-122"/>
                <a:ea typeface="Microsoft YaHei" panose="020B0503020204020204" pitchFamily="34" charset="-122"/>
              </a:rPr>
              <a:t>列表。</a:t>
            </a:r>
          </a:p>
          <a:p>
            <a:r>
              <a:rPr kumimoji="1" lang="en-US" altLang="zh-CN" sz="1400" dirty="0">
                <a:solidFill>
                  <a:srgbClr val="000000"/>
                </a:solidFill>
                <a:latin typeface="Microsoft YaHei" panose="020B0503020204020204" pitchFamily="34" charset="-122"/>
                <a:ea typeface="Microsoft YaHei" panose="020B0503020204020204" pitchFamily="34" charset="-122"/>
              </a:rPr>
              <a:t>maintainers: # (optional) </a:t>
            </a:r>
          </a:p>
          <a:p>
            <a:r>
              <a:rPr kumimoji="1" lang="en-US" altLang="zh-CN" sz="1400" dirty="0">
                <a:solidFill>
                  <a:srgbClr val="000000"/>
                </a:solidFill>
                <a:latin typeface="Microsoft YaHei" panose="020B0503020204020204" pitchFamily="34" charset="-122"/>
                <a:ea typeface="Microsoft YaHei" panose="020B0503020204020204" pitchFamily="34" charset="-122"/>
              </a:rPr>
              <a:t>  - name: </a:t>
            </a:r>
            <a:r>
              <a:rPr kumimoji="1" lang="zh-CN" altLang="en-US" sz="1400" dirty="0">
                <a:solidFill>
                  <a:srgbClr val="000000"/>
                </a:solidFill>
                <a:latin typeface="Microsoft YaHei" panose="020B0503020204020204" pitchFamily="34" charset="-122"/>
                <a:ea typeface="Microsoft YaHei" panose="020B0503020204020204" pitchFamily="34" charset="-122"/>
              </a:rPr>
              <a:t>维护者名称（每个维护者都需要）。</a:t>
            </a:r>
          </a:p>
          <a:p>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email:</a:t>
            </a:r>
            <a:r>
              <a:rPr kumimoji="1" lang="zh-CN" altLang="en-US" sz="1400" dirty="0">
                <a:solidFill>
                  <a:srgbClr val="000000"/>
                </a:solidFill>
                <a:latin typeface="Microsoft YaHei" panose="020B0503020204020204" pitchFamily="34" charset="-122"/>
                <a:ea typeface="Microsoft YaHei" panose="020B0503020204020204" pitchFamily="34" charset="-122"/>
              </a:rPr>
              <a:t>维护者邮箱（对每个维护者都是可选的）</a:t>
            </a:r>
          </a:p>
          <a:p>
            <a:r>
              <a:rPr kumimoji="1" lang="zh-CN" altLang="en-US"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a:solidFill>
                  <a:srgbClr val="000000"/>
                </a:solidFill>
                <a:latin typeface="Microsoft YaHei" panose="020B0503020204020204" pitchFamily="34" charset="-122"/>
                <a:ea typeface="Microsoft YaHei" panose="020B0503020204020204" pitchFamily="34" charset="-122"/>
              </a:rPr>
              <a:t>url: </a:t>
            </a:r>
            <a:r>
              <a:rPr kumimoji="1" lang="zh-CN" altLang="en-US" sz="1400" dirty="0">
                <a:solidFill>
                  <a:srgbClr val="000000"/>
                </a:solidFill>
                <a:latin typeface="Microsoft YaHei" panose="020B0503020204020204" pitchFamily="34" charset="-122"/>
                <a:ea typeface="Microsoft YaHei" panose="020B0503020204020204" pitchFamily="34" charset="-122"/>
              </a:rPr>
              <a:t>维护者</a:t>
            </a:r>
            <a:r>
              <a:rPr kumimoji="1" lang="en-US" altLang="zh-CN" sz="1400" dirty="0">
                <a:solidFill>
                  <a:srgbClr val="000000"/>
                </a:solidFill>
                <a:latin typeface="Microsoft YaHei" panose="020B0503020204020204" pitchFamily="34" charset="-122"/>
                <a:ea typeface="Microsoft YaHei" panose="020B0503020204020204" pitchFamily="34" charset="-122"/>
              </a:rPr>
              <a:t>URL</a:t>
            </a:r>
            <a:r>
              <a:rPr kumimoji="1" lang="zh-CN" altLang="en-US" sz="1400" dirty="0">
                <a:solidFill>
                  <a:srgbClr val="000000"/>
                </a:solidFill>
                <a:latin typeface="Microsoft YaHei" panose="020B0503020204020204" pitchFamily="34" charset="-122"/>
                <a:ea typeface="Microsoft YaHei" panose="020B0503020204020204" pitchFamily="34" charset="-122"/>
              </a:rPr>
              <a:t>（对每个维护者都是可选的） </a:t>
            </a:r>
          </a:p>
          <a:p>
            <a:r>
              <a:rPr kumimoji="1" lang="en-US" altLang="zh-CN" sz="1400" dirty="0">
                <a:solidFill>
                  <a:srgbClr val="000000"/>
                </a:solidFill>
                <a:latin typeface="Microsoft YaHei" panose="020B0503020204020204" pitchFamily="34" charset="-122"/>
                <a:ea typeface="Microsoft YaHei" panose="020B0503020204020204" pitchFamily="34" charset="-122"/>
              </a:rPr>
              <a:t>engine: </a:t>
            </a:r>
            <a:r>
              <a:rPr kumimoji="1" lang="en-US" altLang="zh-CN" sz="1400" dirty="0" err="1">
                <a:solidFill>
                  <a:srgbClr val="000000"/>
                </a:solidFill>
                <a:latin typeface="Microsoft YaHei" panose="020B0503020204020204" pitchFamily="34" charset="-122"/>
                <a:ea typeface="Microsoft YaHei" panose="020B0503020204020204" pitchFamily="34" charset="-122"/>
              </a:rPr>
              <a:t>gotpl</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a:solidFill>
                  <a:srgbClr val="000000"/>
                </a:solidFill>
                <a:latin typeface="Microsoft YaHei" panose="020B0503020204020204" pitchFamily="34" charset="-122"/>
                <a:ea typeface="Microsoft YaHei" panose="020B0503020204020204" pitchFamily="34" charset="-122"/>
              </a:rPr>
              <a:t>gotpl</a:t>
            </a:r>
            <a:r>
              <a:rPr kumimoji="1" lang="en-US" altLang="zh-CN" sz="1400" dirty="0">
                <a:solidFill>
                  <a:srgbClr val="000000"/>
                </a:solidFill>
                <a:latin typeface="Microsoft YaHei" panose="020B0503020204020204" pitchFamily="34" charset="-122"/>
                <a:ea typeface="Microsoft YaHei" panose="020B0503020204020204" pitchFamily="34" charset="-122"/>
              </a:rPr>
              <a:t> # </a:t>
            </a:r>
            <a:r>
              <a:rPr kumimoji="1" lang="zh-CN" altLang="en-US" sz="1400" dirty="0">
                <a:solidFill>
                  <a:srgbClr val="000000"/>
                </a:solidFill>
                <a:latin typeface="Microsoft YaHei" panose="020B0503020204020204" pitchFamily="34" charset="-122"/>
                <a:ea typeface="Microsoft YaHei" panose="020B0503020204020204" pitchFamily="34" charset="-122"/>
              </a:rPr>
              <a:t>模板引擎的名称（可选，默认为</a:t>
            </a:r>
            <a:r>
              <a:rPr kumimoji="1" lang="en-US" altLang="zh-CN" sz="1400" dirty="0" err="1">
                <a:solidFill>
                  <a:srgbClr val="000000"/>
                </a:solidFill>
                <a:latin typeface="Microsoft YaHei" panose="020B0503020204020204" pitchFamily="34" charset="-122"/>
                <a:ea typeface="Microsoft YaHei" panose="020B0503020204020204" pitchFamily="34" charset="-122"/>
              </a:rPr>
              <a:t>gotpl</a:t>
            </a:r>
            <a:r>
              <a:rPr kumimoji="1" lang="zh-CN" altLang="en-US" sz="1400" dirty="0">
                <a:solidFill>
                  <a:srgbClr val="000000"/>
                </a:solidFill>
                <a:latin typeface="Microsoft YaHei" panose="020B0503020204020204" pitchFamily="34" charset="-122"/>
                <a:ea typeface="Microsoft YaHei" panose="020B0503020204020204" pitchFamily="34" charset="-122"/>
              </a:rPr>
              <a:t>）</a:t>
            </a:r>
          </a:p>
          <a:p>
            <a:r>
              <a:rPr kumimoji="1" lang="en-US" altLang="zh-CN" sz="1400" dirty="0">
                <a:solidFill>
                  <a:srgbClr val="000000"/>
                </a:solidFill>
                <a:latin typeface="Microsoft YaHei" panose="020B0503020204020204" pitchFamily="34" charset="-122"/>
                <a:ea typeface="Microsoft YaHei" panose="020B0503020204020204" pitchFamily="34" charset="-122"/>
              </a:rPr>
              <a:t>icon:</a:t>
            </a:r>
            <a:r>
              <a:rPr kumimoji="1" lang="zh-CN" altLang="en-US" sz="1400" dirty="0">
                <a:solidFill>
                  <a:srgbClr val="000000"/>
                </a:solidFill>
                <a:latin typeface="Microsoft YaHei" panose="020B0503020204020204" pitchFamily="34" charset="-122"/>
                <a:ea typeface="Microsoft YaHei" panose="020B0503020204020204" pitchFamily="34" charset="-122"/>
              </a:rPr>
              <a:t>（可选）作为图标使用的</a:t>
            </a:r>
            <a:r>
              <a:rPr kumimoji="1" lang="en-US" altLang="zh-CN" sz="1400" dirty="0">
                <a:solidFill>
                  <a:srgbClr val="000000"/>
                </a:solidFill>
                <a:latin typeface="Microsoft YaHei" panose="020B0503020204020204" pitchFamily="34" charset="-122"/>
                <a:ea typeface="Microsoft YaHei" panose="020B0503020204020204" pitchFamily="34" charset="-122"/>
              </a:rPr>
              <a:t>SVG</a:t>
            </a:r>
            <a:r>
              <a:rPr kumimoji="1" lang="zh-CN" altLang="en-US" sz="1400" dirty="0">
                <a:solidFill>
                  <a:srgbClr val="000000"/>
                </a:solidFill>
                <a:latin typeface="Microsoft YaHei" panose="020B0503020204020204" pitchFamily="34" charset="-122"/>
                <a:ea typeface="Microsoft YaHei" panose="020B0503020204020204" pitchFamily="34" charset="-122"/>
              </a:rPr>
              <a:t>或者</a:t>
            </a:r>
            <a:r>
              <a:rPr kumimoji="1" lang="en-US" altLang="zh-CN" sz="1400" dirty="0">
                <a:solidFill>
                  <a:srgbClr val="000000"/>
                </a:solidFill>
                <a:latin typeface="Microsoft YaHei" panose="020B0503020204020204" pitchFamily="34" charset="-122"/>
                <a:ea typeface="Microsoft YaHei" panose="020B0503020204020204" pitchFamily="34" charset="-122"/>
              </a:rPr>
              <a:t>PNG</a:t>
            </a:r>
            <a:r>
              <a:rPr kumimoji="1" lang="zh-CN" altLang="en-US" sz="1400" dirty="0">
                <a:solidFill>
                  <a:srgbClr val="000000"/>
                </a:solidFill>
                <a:latin typeface="Microsoft YaHei" panose="020B0503020204020204" pitchFamily="34" charset="-122"/>
                <a:ea typeface="Microsoft YaHei" panose="020B0503020204020204" pitchFamily="34" charset="-122"/>
              </a:rPr>
              <a:t>镜像的</a:t>
            </a:r>
            <a:r>
              <a:rPr kumimoji="1" lang="en-US" altLang="zh-CN" sz="1400" dirty="0">
                <a:solidFill>
                  <a:srgbClr val="000000"/>
                </a:solidFill>
                <a:latin typeface="Microsoft YaHei" panose="020B0503020204020204" pitchFamily="34" charset="-122"/>
                <a:ea typeface="Microsoft YaHei" panose="020B0503020204020204" pitchFamily="34" charset="-122"/>
              </a:rPr>
              <a:t>URL</a:t>
            </a:r>
          </a:p>
          <a:p>
            <a:r>
              <a:rPr kumimoji="1" lang="en-US" altLang="zh-CN" sz="1400" dirty="0" err="1">
                <a:solidFill>
                  <a:srgbClr val="000000"/>
                </a:solidFill>
                <a:latin typeface="Microsoft YaHei" panose="020B0503020204020204" pitchFamily="34" charset="-122"/>
                <a:ea typeface="Microsoft YaHei" panose="020B0503020204020204" pitchFamily="34" charset="-122"/>
              </a:rPr>
              <a:t>appVersion</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（可选）本项目包含的应用的版本。应用版本不需要设置为</a:t>
            </a:r>
            <a:r>
              <a:rPr kumimoji="1" lang="en-US" altLang="zh-CN" sz="1400" dirty="0" err="1">
                <a:solidFill>
                  <a:srgbClr val="000000"/>
                </a:solidFill>
                <a:latin typeface="Microsoft YaHei" panose="020B0503020204020204" pitchFamily="34" charset="-122"/>
                <a:ea typeface="Microsoft YaHei" panose="020B0503020204020204" pitchFamily="34" charset="-122"/>
              </a:rPr>
              <a:t>SemVer</a:t>
            </a:r>
            <a:r>
              <a:rPr kumimoji="1" lang="zh-CN" altLang="en-US" sz="1400" dirty="0">
                <a:solidFill>
                  <a:srgbClr val="000000"/>
                </a:solidFill>
                <a:latin typeface="Microsoft YaHei" panose="020B0503020204020204" pitchFamily="34" charset="-122"/>
                <a:ea typeface="Microsoft YaHei" panose="020B0503020204020204" pitchFamily="34" charset="-122"/>
              </a:rPr>
              <a:t>。</a:t>
            </a:r>
          </a:p>
          <a:p>
            <a:r>
              <a:rPr kumimoji="1" lang="en-US" altLang="zh-CN" sz="1400" dirty="0" smtClean="0">
                <a:solidFill>
                  <a:srgbClr val="000000"/>
                </a:solidFill>
                <a:latin typeface="Microsoft YaHei" panose="020B0503020204020204" pitchFamily="34" charset="-122"/>
                <a:ea typeface="Microsoft YaHei" panose="020B0503020204020204" pitchFamily="34" charset="-122"/>
              </a:rPr>
              <a:t>deprecated: </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（可选，</a:t>
            </a:r>
            <a:r>
              <a:rPr kumimoji="1" lang="en-US" altLang="zh-CN" sz="1400" dirty="0" err="1" smtClean="0">
                <a:solidFill>
                  <a:srgbClr val="000000"/>
                </a:solidFill>
                <a:latin typeface="Microsoft YaHei" panose="020B0503020204020204" pitchFamily="34" charset="-122"/>
                <a:ea typeface="Microsoft YaHei" panose="020B0503020204020204" pitchFamily="34" charset="-122"/>
              </a:rPr>
              <a:t>boolean</a:t>
            </a:r>
            <a:r>
              <a:rPr kumimoji="1" lang="zh-CN" altLang="en-US" sz="1400" dirty="0" smtClean="0">
                <a:solidFill>
                  <a:srgbClr val="000000"/>
                </a:solidFill>
                <a:latin typeface="Microsoft YaHei" panose="020B0503020204020204" pitchFamily="34" charset="-122"/>
                <a:ea typeface="Microsoft YaHei" panose="020B0503020204020204" pitchFamily="34" charset="-122"/>
              </a:rPr>
              <a:t>）是否这个图标不再使用。</a:t>
            </a:r>
            <a:endParaRPr kumimoji="1" lang="zh-CN" altLang="en-US" sz="1400" dirty="0">
              <a:solidFill>
                <a:srgbClr val="00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829679" y="357257"/>
            <a:ext cx="9084332" cy="479747"/>
          </a:xfrm>
          <a:prstGeom prst="rect">
            <a:avLst/>
          </a:prstGeom>
        </p:spPr>
        <p:txBody>
          <a:bodyPr wrap="square">
            <a:spAutoFit/>
          </a:bodyPr>
          <a:lstStyle/>
          <a:p>
            <a:pPr defTabSz="913516">
              <a:lnSpc>
                <a:spcPct val="90000"/>
              </a:lnSpc>
            </a:pPr>
            <a:r>
              <a:rPr lang="zh-CN" altLang="en-US" sz="2797" b="1" kern="0" dirty="0">
                <a:solidFill>
                  <a:srgbClr val="C00000"/>
                </a:solidFill>
                <a:cs typeface="+mn-ea"/>
              </a:rPr>
              <a:t>模板包</a:t>
            </a:r>
            <a:r>
              <a:rPr lang="zh-CN" altLang="en-US" sz="2797" b="1" kern="0" dirty="0">
                <a:solidFill>
                  <a:srgbClr val="C00000"/>
                </a:solidFill>
                <a:cs typeface="+mn-ea"/>
              </a:rPr>
              <a:t>描述</a:t>
            </a:r>
            <a:r>
              <a:rPr lang="zh-CN" altLang="en-US" sz="2797" b="1" kern="0" dirty="0">
                <a:solidFill>
                  <a:srgbClr val="C00000"/>
                </a:solidFill>
                <a:cs typeface="+mn-ea"/>
              </a:rPr>
              <a:t>文件 </a:t>
            </a:r>
            <a:r>
              <a:rPr lang="en-US" altLang="zh-CN" sz="2797" b="1" kern="0" dirty="0" err="1">
                <a:solidFill>
                  <a:srgbClr val="C00000"/>
                </a:solidFill>
                <a:cs typeface="+mn-ea"/>
              </a:rPr>
              <a:t>Chart.yaml</a:t>
            </a:r>
            <a:r>
              <a:rPr lang="en-US" altLang="zh-CN" sz="2797" b="1" kern="0" dirty="0">
                <a:solidFill>
                  <a:srgbClr val="C00000"/>
                </a:solidFill>
                <a:cs typeface="+mn-ea"/>
              </a:rPr>
              <a:t> </a:t>
            </a:r>
            <a:r>
              <a:rPr lang="zh-CN" altLang="en-US" sz="2797" b="1" kern="0" dirty="0" smtClean="0">
                <a:solidFill>
                  <a:srgbClr val="C00000"/>
                </a:solidFill>
                <a:cs typeface="+mn-ea"/>
              </a:rPr>
              <a:t>说明</a:t>
            </a:r>
            <a:endParaRPr lang="zh-CN" altLang="en-US" sz="2797" b="1" kern="0" dirty="0">
              <a:solidFill>
                <a:srgbClr val="C00000"/>
              </a:solidFill>
              <a:cs typeface="+mn-ea"/>
            </a:endParaRPr>
          </a:p>
        </p:txBody>
      </p:sp>
      <p:sp>
        <p:nvSpPr>
          <p:cNvPr id="6" name="文本框 5"/>
          <p:cNvSpPr txBox="1"/>
          <p:nvPr/>
        </p:nvSpPr>
        <p:spPr>
          <a:xfrm>
            <a:off x="913011" y="1269554"/>
            <a:ext cx="7263207" cy="738664"/>
          </a:xfrm>
          <a:prstGeom prst="rect">
            <a:avLst/>
          </a:prstGeom>
          <a:noFill/>
        </p:spPr>
        <p:txBody>
          <a:bodyPr wrap="none" lIns="0" tIns="0" rIns="0" bIns="0" rtlCol="0">
            <a:spAutoFit/>
          </a:bodyPr>
          <a:lstStyle/>
          <a:p>
            <a:r>
              <a:rPr lang="en-US" altLang="zh-CN" dirty="0" err="1"/>
              <a:t>Chart.yaml</a:t>
            </a:r>
            <a:r>
              <a:rPr lang="zh-CN" altLang="en-US" dirty="0"/>
              <a:t>文件是</a:t>
            </a:r>
            <a:r>
              <a:rPr lang="en-US" altLang="zh-CN" dirty="0"/>
              <a:t>chart</a:t>
            </a:r>
            <a:r>
              <a:rPr lang="zh-CN" altLang="en-US" dirty="0"/>
              <a:t>所必需的。它包含以下字段：</a:t>
            </a:r>
          </a:p>
          <a:p>
            <a:pPr algn="l"/>
            <a:endParaRPr kumimoji="1" lang="zh-CN" altLang="en-US" dirty="0" smtClean="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816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5019" y="2277666"/>
            <a:ext cx="9721080" cy="2462213"/>
          </a:xfrm>
          <a:prstGeom prst="rect">
            <a:avLst/>
          </a:prstGeom>
          <a:solidFill>
            <a:srgbClr val="95B3D7"/>
          </a:solidFill>
        </p:spPr>
        <p:txBody>
          <a:bodyPr wrap="square">
            <a:spAutoFit/>
          </a:bodyPr>
          <a:lstStyle/>
          <a:p>
            <a:r>
              <a:rPr lang="en-US" altLang="zh-CN" sz="1400" dirty="0" smtClean="0"/>
              <a:t>Chart</a:t>
            </a:r>
            <a:r>
              <a:rPr lang="zh-CN" altLang="en-US" sz="1400" dirty="0"/>
              <a:t>的自述文件应由</a:t>
            </a:r>
            <a:r>
              <a:rPr lang="en-US" altLang="zh-CN" sz="1400" dirty="0"/>
              <a:t>Markdown</a:t>
            </a:r>
            <a:r>
              <a:rPr lang="zh-CN" altLang="en-US" sz="1400" dirty="0"/>
              <a:t>（</a:t>
            </a:r>
            <a:r>
              <a:rPr lang="en-US" altLang="zh-CN" sz="1400" dirty="0"/>
              <a:t>README.md</a:t>
            </a:r>
            <a:r>
              <a:rPr lang="zh-CN" altLang="en-US" sz="1400" dirty="0"/>
              <a:t>）语法格式化，并且通常应包含：</a:t>
            </a:r>
          </a:p>
          <a:p>
            <a:r>
              <a:rPr lang="en-US" altLang="zh-CN" sz="1400" dirty="0"/>
              <a:t>Chart</a:t>
            </a:r>
            <a:r>
              <a:rPr lang="zh-CN" altLang="en-US" sz="1400" dirty="0"/>
              <a:t>提供的应用程序或服务的描述。</a:t>
            </a:r>
          </a:p>
          <a:p>
            <a:r>
              <a:rPr lang="zh-CN" altLang="en-US" sz="1400" dirty="0"/>
              <a:t>运行</a:t>
            </a:r>
            <a:r>
              <a:rPr lang="en-US" altLang="zh-CN" sz="1400" dirty="0"/>
              <a:t>Chart</a:t>
            </a:r>
            <a:r>
              <a:rPr lang="zh-CN" altLang="en-US" sz="1400" dirty="0"/>
              <a:t>的任何前提条件或要求。</a:t>
            </a:r>
          </a:p>
          <a:p>
            <a:r>
              <a:rPr lang="zh-CN" altLang="en-US" sz="1400" dirty="0"/>
              <a:t>选项</a:t>
            </a:r>
            <a:r>
              <a:rPr lang="en-US" altLang="zh-CN" sz="1400" dirty="0" err="1"/>
              <a:t>values.yaml</a:t>
            </a:r>
            <a:r>
              <a:rPr lang="zh-CN" altLang="en-US" sz="1400" dirty="0"/>
              <a:t>和默认值的说明。</a:t>
            </a:r>
          </a:p>
          <a:p>
            <a:r>
              <a:rPr lang="zh-CN" altLang="en-US" sz="1400" dirty="0"/>
              <a:t>任何其他可能与安装或配置</a:t>
            </a:r>
            <a:r>
              <a:rPr lang="en-US" altLang="zh-CN" sz="1400" dirty="0"/>
              <a:t>Chart</a:t>
            </a:r>
            <a:r>
              <a:rPr lang="zh-CN" altLang="en-US" sz="1400" dirty="0"/>
              <a:t>相关的信息</a:t>
            </a:r>
            <a:r>
              <a:rPr lang="zh-CN" altLang="en-US" sz="1400" dirty="0" smtClean="0"/>
              <a:t>。</a:t>
            </a:r>
            <a:endParaRPr lang="en-US" altLang="zh-CN" sz="1400" dirty="0" smtClean="0"/>
          </a:p>
          <a:p>
            <a:endParaRPr lang="zh-CN" altLang="en-US" sz="1400" dirty="0"/>
          </a:p>
          <a:p>
            <a:r>
              <a:rPr lang="en-US" altLang="zh-CN" sz="1400" dirty="0"/>
              <a:t>Chart</a:t>
            </a:r>
            <a:r>
              <a:rPr lang="zh-CN" altLang="en-US" sz="1400" dirty="0"/>
              <a:t>还可以包含一个简短的纯文本</a:t>
            </a:r>
            <a:r>
              <a:rPr lang="en-US" altLang="zh-CN" sz="1400" dirty="0"/>
              <a:t>templates/NOTES.txt </a:t>
            </a:r>
            <a:r>
              <a:rPr lang="zh-CN" altLang="en-US" sz="1400" dirty="0"/>
              <a:t>文件，在安装后以及查看版本状态时将打印出来。此文件将作为模板（</a:t>
            </a:r>
            <a:r>
              <a:rPr lang="en-US" altLang="zh-CN" sz="1400" dirty="0"/>
              <a:t>template</a:t>
            </a:r>
            <a:r>
              <a:rPr lang="zh-CN" altLang="en-US" sz="1400" dirty="0"/>
              <a:t>）进行评估 ，并可用于显示使用说明，后续步骤或任何其他与发布</a:t>
            </a:r>
            <a:r>
              <a:rPr lang="en-US" altLang="zh-CN" sz="1400" dirty="0"/>
              <a:t>Chart</a:t>
            </a:r>
            <a:r>
              <a:rPr lang="zh-CN" altLang="en-US" sz="1400" dirty="0"/>
              <a:t>相关的信息。例如，可以提供用于连接到数据库或访问</a:t>
            </a:r>
            <a:r>
              <a:rPr lang="en-US" altLang="zh-CN" sz="1400" dirty="0"/>
              <a:t>Web UI</a:t>
            </a:r>
            <a:r>
              <a:rPr lang="zh-CN" altLang="en-US" sz="1400" dirty="0"/>
              <a:t>的指令。由于运行时，该文件被打印到标准输出</a:t>
            </a:r>
            <a:r>
              <a:rPr lang="en-US" altLang="zh-CN" sz="1400" dirty="0"/>
              <a:t>helm install</a:t>
            </a:r>
            <a:r>
              <a:rPr lang="zh-CN" altLang="en-US" sz="1400" dirty="0"/>
              <a:t>或 </a:t>
            </a:r>
            <a:r>
              <a:rPr lang="en-US" altLang="zh-CN" sz="1400" dirty="0"/>
              <a:t>helm status</a:t>
            </a:r>
            <a:r>
              <a:rPr lang="zh-CN" altLang="en-US" sz="1400" dirty="0"/>
              <a:t>，建议保持内容简短并把更多细节指向自述文件。</a:t>
            </a:r>
          </a:p>
          <a:p>
            <a:endParaRPr kumimoji="1" lang="zh-CN" altLang="en-US" sz="1400" dirty="0">
              <a:solidFill>
                <a:srgbClr val="00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829679" y="357257"/>
            <a:ext cx="9084332" cy="480131"/>
          </a:xfrm>
          <a:prstGeom prst="rect">
            <a:avLst/>
          </a:prstGeom>
        </p:spPr>
        <p:txBody>
          <a:bodyPr wrap="square">
            <a:spAutoFit/>
          </a:bodyPr>
          <a:lstStyle/>
          <a:p>
            <a:pPr defTabSz="913516">
              <a:lnSpc>
                <a:spcPct val="90000"/>
              </a:lnSpc>
            </a:pPr>
            <a:r>
              <a:rPr lang="en-US" altLang="zh-CN" sz="2797" b="1" kern="0" dirty="0">
                <a:solidFill>
                  <a:srgbClr val="C00000"/>
                </a:solidFill>
                <a:cs typeface="+mn-ea"/>
              </a:rPr>
              <a:t>Chart </a:t>
            </a:r>
            <a:r>
              <a:rPr lang="zh-CN" altLang="en-US" sz="2797" b="1" kern="0" dirty="0">
                <a:solidFill>
                  <a:srgbClr val="C00000"/>
                </a:solidFill>
                <a:cs typeface="+mn-ea"/>
              </a:rPr>
              <a:t>许可证文件和自述文件</a:t>
            </a:r>
          </a:p>
        </p:txBody>
      </p:sp>
      <p:sp>
        <p:nvSpPr>
          <p:cNvPr id="6" name="文本框 5"/>
          <p:cNvSpPr txBox="1"/>
          <p:nvPr/>
        </p:nvSpPr>
        <p:spPr>
          <a:xfrm>
            <a:off x="914753" y="1539002"/>
            <a:ext cx="8999258" cy="738664"/>
          </a:xfrm>
          <a:prstGeom prst="rect">
            <a:avLst/>
          </a:prstGeom>
          <a:noFill/>
        </p:spPr>
        <p:txBody>
          <a:bodyPr wrap="none" lIns="0" tIns="0" rIns="0" bIns="0" rtlCol="0">
            <a:spAutoFit/>
          </a:bodyPr>
          <a:lstStyle/>
          <a:p>
            <a:r>
              <a:rPr lang="en-US" altLang="zh-CN" dirty="0"/>
              <a:t>Chart</a:t>
            </a:r>
            <a:r>
              <a:rPr lang="zh-CN" altLang="en-US" dirty="0"/>
              <a:t>还可以包含描述</a:t>
            </a:r>
            <a:r>
              <a:rPr lang="en-US" altLang="zh-CN" dirty="0"/>
              <a:t>Chart</a:t>
            </a:r>
            <a:r>
              <a:rPr lang="zh-CN" altLang="en-US" dirty="0"/>
              <a:t>的安装、配置、使用和许可证的文件。</a:t>
            </a:r>
            <a:endParaRPr lang="en-US" altLang="zh-CN" dirty="0"/>
          </a:p>
          <a:p>
            <a:pPr algn="l"/>
            <a:endParaRPr kumimoji="1" lang="zh-CN" altLang="en-US" dirty="0" smtClean="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4625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9526" y="222970"/>
            <a:ext cx="5327099" cy="479747"/>
          </a:xfrm>
          <a:prstGeom prst="rect">
            <a:avLst/>
          </a:prstGeom>
        </p:spPr>
        <p:txBody>
          <a:bodyPr wrap="none">
            <a:spAutoFit/>
          </a:bodyPr>
          <a:lstStyle/>
          <a:p>
            <a:pPr defTabSz="913516">
              <a:lnSpc>
                <a:spcPct val="90000"/>
              </a:lnSpc>
              <a:spcAft>
                <a:spcPts val="0"/>
              </a:spcAft>
            </a:pPr>
            <a:r>
              <a:rPr lang="en-US" altLang="zh-CN" sz="2797" b="1" kern="0" dirty="0">
                <a:solidFill>
                  <a:srgbClr val="C00000"/>
                </a:solidFill>
                <a:cs typeface="+mn-ea"/>
              </a:rPr>
              <a:t>template</a:t>
            </a:r>
            <a:r>
              <a:rPr lang="zh-CN" altLang="zh-CN" sz="2797" b="1" kern="0" dirty="0">
                <a:solidFill>
                  <a:srgbClr val="C00000"/>
                </a:solidFill>
                <a:cs typeface="+mn-ea"/>
              </a:rPr>
              <a:t>文件</a:t>
            </a:r>
            <a:r>
              <a:rPr lang="en-US" altLang="zh-CN" sz="2797" b="1" kern="0" dirty="0">
                <a:solidFill>
                  <a:srgbClr val="C00000"/>
                </a:solidFill>
                <a:cs typeface="+mn-ea"/>
              </a:rPr>
              <a:t> </a:t>
            </a:r>
            <a:r>
              <a:rPr lang="en-US" altLang="zh-CN" sz="2797" b="1" kern="0" dirty="0">
                <a:solidFill>
                  <a:srgbClr val="C00000"/>
                </a:solidFill>
                <a:cs typeface="+mn-ea"/>
              </a:rPr>
              <a:t>&amp;</a:t>
            </a:r>
            <a:r>
              <a:rPr lang="en-US" altLang="zh-CN" sz="2797" b="1" kern="0" dirty="0">
                <a:solidFill>
                  <a:srgbClr val="C00000"/>
                </a:solidFill>
                <a:cs typeface="+mn-ea"/>
              </a:rPr>
              <a:t> Values</a:t>
            </a:r>
            <a:r>
              <a:rPr lang="zh-CN" altLang="en-US" sz="2797" b="1" kern="0" dirty="0">
                <a:solidFill>
                  <a:srgbClr val="C00000"/>
                </a:solidFill>
                <a:cs typeface="+mn-ea"/>
              </a:rPr>
              <a:t>文件</a:t>
            </a:r>
            <a:r>
              <a:rPr lang="zh-CN" altLang="zh-CN" sz="2797" b="1" kern="0" dirty="0">
                <a:solidFill>
                  <a:srgbClr val="C00000"/>
                </a:solidFill>
                <a:cs typeface="+mn-ea"/>
              </a:rPr>
              <a:t>：</a:t>
            </a:r>
            <a:endParaRPr lang="zh-CN" altLang="zh-CN" sz="2797" b="1" kern="0" dirty="0">
              <a:solidFill>
                <a:srgbClr val="C00000"/>
              </a:solidFill>
              <a:cs typeface="+mn-ea"/>
            </a:endParaRPr>
          </a:p>
        </p:txBody>
      </p:sp>
      <p:sp>
        <p:nvSpPr>
          <p:cNvPr id="3" name="矩形 2"/>
          <p:cNvSpPr/>
          <p:nvPr/>
        </p:nvSpPr>
        <p:spPr>
          <a:xfrm>
            <a:off x="933729" y="837506"/>
            <a:ext cx="9937104" cy="646331"/>
          </a:xfrm>
          <a:prstGeom prst="rect">
            <a:avLst/>
          </a:prstGeom>
        </p:spPr>
        <p:txBody>
          <a:bodyPr wrap="square">
            <a:spAutoFit/>
          </a:bodyPr>
          <a:lstStyle/>
          <a:p>
            <a:r>
              <a:rPr lang="en-US" altLang="zh-CN" sz="1800" b="1" kern="100" dirty="0" smtClean="0">
                <a:latin typeface="+mn-ea"/>
                <a:cs typeface="Times New Roman" panose="02020603050405020304" pitchFamily="18" charset="0"/>
              </a:rPr>
              <a:t>Template</a:t>
            </a:r>
            <a:r>
              <a:rPr lang="zh-CN" altLang="en-US" sz="1800" b="1" kern="100" dirty="0" smtClean="0">
                <a:latin typeface="+mn-ea"/>
                <a:cs typeface="Times New Roman" panose="02020603050405020304" pitchFamily="18" charset="0"/>
              </a:rPr>
              <a:t>文件：</a:t>
            </a:r>
            <a:r>
              <a:rPr lang="zh-CN" altLang="zh-CN" sz="1800" dirty="0" smtClean="0">
                <a:latin typeface="+mn-ea"/>
              </a:rPr>
              <a:t>用</a:t>
            </a:r>
            <a:r>
              <a:rPr lang="en-US" altLang="zh-CN" sz="1800" dirty="0">
                <a:latin typeface="+mn-ea"/>
              </a:rPr>
              <a:t>GO </a:t>
            </a:r>
            <a:r>
              <a:rPr lang="en-US" altLang="zh-CN" sz="1800" dirty="0">
                <a:latin typeface="+mn-ea"/>
              </a:rPr>
              <a:t>template </a:t>
            </a:r>
            <a:r>
              <a:rPr lang="en-US" altLang="zh-CN" sz="1800" dirty="0" smtClean="0">
                <a:latin typeface="+mn-ea"/>
              </a:rPr>
              <a:t>language</a:t>
            </a:r>
            <a:r>
              <a:rPr lang="zh-CN" altLang="zh-CN" sz="1800" dirty="0" smtClean="0">
                <a:latin typeface="+mn-ea"/>
              </a:rPr>
              <a:t>写</a:t>
            </a:r>
            <a:r>
              <a:rPr lang="zh-CN" altLang="zh-CN" sz="1800" dirty="0">
                <a:latin typeface="+mn-ea"/>
              </a:rPr>
              <a:t>的</a:t>
            </a:r>
            <a:r>
              <a:rPr lang="en-US" altLang="zh-CN" sz="1800" dirty="0" err="1">
                <a:latin typeface="+mn-ea"/>
              </a:rPr>
              <a:t>Kubernetes</a:t>
            </a:r>
            <a:r>
              <a:rPr lang="en-US" altLang="zh-CN" sz="1800" dirty="0">
                <a:latin typeface="+mn-ea"/>
              </a:rPr>
              <a:t> </a:t>
            </a:r>
            <a:r>
              <a:rPr lang="en-US" altLang="zh-CN" sz="1800" dirty="0" err="1">
                <a:latin typeface="+mn-ea"/>
              </a:rPr>
              <a:t>yaml</a:t>
            </a:r>
            <a:r>
              <a:rPr lang="zh-CN" altLang="zh-CN" sz="1800" dirty="0">
                <a:latin typeface="+mn-ea"/>
              </a:rPr>
              <a:t>文件</a:t>
            </a:r>
            <a:r>
              <a:rPr lang="zh-CN" altLang="zh-CN" sz="1800" dirty="0" smtClean="0">
                <a:latin typeface="+mn-ea"/>
              </a:rPr>
              <a:t>。</a:t>
            </a:r>
            <a:endParaRPr lang="en-US" altLang="zh-CN" sz="1800" dirty="0" smtClean="0">
              <a:latin typeface="+mn-ea"/>
            </a:endParaRPr>
          </a:p>
          <a:p>
            <a:r>
              <a:rPr lang="en-US" altLang="zh-CN" sz="1800" b="1" dirty="0" err="1">
                <a:latin typeface="+mn-ea"/>
              </a:rPr>
              <a:t>Values.yaml</a:t>
            </a:r>
            <a:r>
              <a:rPr lang="zh-CN" altLang="zh-CN" sz="1800" b="1" dirty="0">
                <a:latin typeface="+mn-ea"/>
              </a:rPr>
              <a:t>文件：</a:t>
            </a:r>
            <a:r>
              <a:rPr lang="zh-CN" altLang="zh-CN" sz="1800" dirty="0">
                <a:latin typeface="+mn-ea"/>
              </a:rPr>
              <a:t>用于描述</a:t>
            </a:r>
            <a:r>
              <a:rPr lang="en-US" altLang="zh-CN" sz="1800" dirty="0">
                <a:latin typeface="+mn-ea"/>
              </a:rPr>
              <a:t>template</a:t>
            </a:r>
            <a:r>
              <a:rPr lang="zh-CN" altLang="zh-CN" sz="1800" dirty="0">
                <a:latin typeface="+mn-ea"/>
              </a:rPr>
              <a:t>文件所需的配置</a:t>
            </a:r>
            <a:r>
              <a:rPr lang="zh-CN" altLang="zh-CN" sz="1800" dirty="0" smtClean="0">
                <a:latin typeface="+mn-ea"/>
              </a:rPr>
              <a:t>参数</a:t>
            </a:r>
            <a:endParaRPr lang="zh-CN" altLang="en-US" sz="1800" dirty="0">
              <a:latin typeface="+mn-ea"/>
            </a:endParaRPr>
          </a:p>
        </p:txBody>
      </p:sp>
      <p:sp>
        <p:nvSpPr>
          <p:cNvPr id="6" name="矩形 5"/>
          <p:cNvSpPr/>
          <p:nvPr/>
        </p:nvSpPr>
        <p:spPr>
          <a:xfrm>
            <a:off x="933729" y="1845618"/>
            <a:ext cx="4885005" cy="4293483"/>
          </a:xfrm>
          <a:prstGeom prst="rect">
            <a:avLst/>
          </a:prstGeom>
          <a:solidFill>
            <a:srgbClr val="95B3D7"/>
          </a:solidFill>
        </p:spPr>
        <p:txBody>
          <a:bodyPr wrap="square">
            <a:spAutoFit/>
          </a:bodyPr>
          <a:lstStyle/>
          <a:p>
            <a:r>
              <a:rPr lang="en-US" altLang="zh-CN" sz="1050" dirty="0" err="1"/>
              <a:t>apiVersion</a:t>
            </a:r>
            <a:r>
              <a:rPr lang="en-US" altLang="zh-CN" sz="1050" dirty="0"/>
              <a:t>: v1</a:t>
            </a:r>
          </a:p>
          <a:p>
            <a:r>
              <a:rPr lang="en-US" altLang="zh-CN" sz="1050" dirty="0"/>
              <a:t>kind: </a:t>
            </a:r>
            <a:r>
              <a:rPr lang="en-US" altLang="zh-CN" sz="1050" dirty="0" err="1"/>
              <a:t>ReplicationController</a:t>
            </a:r>
            <a:endParaRPr lang="en-US" altLang="zh-CN" sz="1050" dirty="0"/>
          </a:p>
          <a:p>
            <a:r>
              <a:rPr lang="en-US" altLang="zh-CN" sz="1050" dirty="0"/>
              <a:t>metadata:</a:t>
            </a:r>
          </a:p>
          <a:p>
            <a:r>
              <a:rPr lang="en-US" altLang="zh-CN" sz="1050" dirty="0"/>
              <a:t>  name: </a:t>
            </a:r>
            <a:r>
              <a:rPr lang="en-US" altLang="zh-CN" sz="1050" dirty="0" err="1"/>
              <a:t>deis</a:t>
            </a:r>
            <a:r>
              <a:rPr lang="en-US" altLang="zh-CN" sz="1050" dirty="0"/>
              <a:t>-database</a:t>
            </a:r>
          </a:p>
          <a:p>
            <a:r>
              <a:rPr lang="en-US" altLang="zh-CN" sz="1050" dirty="0"/>
              <a:t>  namespace: </a:t>
            </a:r>
            <a:r>
              <a:rPr lang="en-US" altLang="zh-CN" sz="1050" dirty="0" err="1"/>
              <a:t>deis</a:t>
            </a:r>
            <a:endParaRPr lang="en-US" altLang="zh-CN" sz="1050" dirty="0"/>
          </a:p>
          <a:p>
            <a:r>
              <a:rPr lang="en-US" altLang="zh-CN" sz="1050" dirty="0"/>
              <a:t>  labels:</a:t>
            </a:r>
          </a:p>
          <a:p>
            <a:r>
              <a:rPr lang="en-US" altLang="zh-CN" sz="1050" dirty="0"/>
              <a:t>    heritage: </a:t>
            </a:r>
            <a:r>
              <a:rPr lang="en-US" altLang="zh-CN" sz="1050" dirty="0" err="1"/>
              <a:t>deis</a:t>
            </a:r>
            <a:endParaRPr lang="en-US" altLang="zh-CN" sz="1050" dirty="0"/>
          </a:p>
          <a:p>
            <a:r>
              <a:rPr lang="en-US" altLang="zh-CN" sz="1050" dirty="0"/>
              <a:t>spec:</a:t>
            </a:r>
          </a:p>
          <a:p>
            <a:r>
              <a:rPr lang="en-US" altLang="zh-CN" sz="1050" dirty="0"/>
              <a:t>  replicas: 1</a:t>
            </a:r>
          </a:p>
          <a:p>
            <a:r>
              <a:rPr lang="en-US" altLang="zh-CN" sz="1050" dirty="0"/>
              <a:t>  selector:</a:t>
            </a:r>
          </a:p>
          <a:p>
            <a:r>
              <a:rPr lang="en-US" altLang="zh-CN" sz="1050" dirty="0"/>
              <a:t>    app: </a:t>
            </a:r>
            <a:r>
              <a:rPr lang="en-US" altLang="zh-CN" sz="1050" dirty="0" err="1"/>
              <a:t>deis</a:t>
            </a:r>
            <a:r>
              <a:rPr lang="en-US" altLang="zh-CN" sz="1050" dirty="0"/>
              <a:t>-database</a:t>
            </a:r>
          </a:p>
          <a:p>
            <a:r>
              <a:rPr lang="en-US" altLang="zh-CN" sz="1050" dirty="0"/>
              <a:t>  template:</a:t>
            </a:r>
          </a:p>
          <a:p>
            <a:r>
              <a:rPr lang="en-US" altLang="zh-CN" sz="1050" dirty="0"/>
              <a:t>    metadata:</a:t>
            </a:r>
          </a:p>
          <a:p>
            <a:r>
              <a:rPr lang="en-US" altLang="zh-CN" sz="1050" dirty="0"/>
              <a:t>      labels:</a:t>
            </a:r>
          </a:p>
          <a:p>
            <a:r>
              <a:rPr lang="en-US" altLang="zh-CN" sz="1050" dirty="0"/>
              <a:t>        app: </a:t>
            </a:r>
            <a:r>
              <a:rPr lang="en-US" altLang="zh-CN" sz="1050" dirty="0" err="1"/>
              <a:t>deis</a:t>
            </a:r>
            <a:r>
              <a:rPr lang="en-US" altLang="zh-CN" sz="1050" dirty="0"/>
              <a:t>-database</a:t>
            </a:r>
          </a:p>
          <a:p>
            <a:r>
              <a:rPr lang="en-US" altLang="zh-CN" sz="1050" dirty="0"/>
              <a:t>    spec:</a:t>
            </a:r>
          </a:p>
          <a:p>
            <a:r>
              <a:rPr lang="en-US" altLang="zh-CN" sz="1050" dirty="0"/>
              <a:t>      </a:t>
            </a:r>
            <a:r>
              <a:rPr lang="en-US" altLang="zh-CN" sz="1050" dirty="0" err="1"/>
              <a:t>serviceAccount</a:t>
            </a:r>
            <a:r>
              <a:rPr lang="en-US" altLang="zh-CN" sz="1050" dirty="0"/>
              <a:t>: </a:t>
            </a:r>
            <a:r>
              <a:rPr lang="en-US" altLang="zh-CN" sz="1050" dirty="0" err="1"/>
              <a:t>deis</a:t>
            </a:r>
            <a:r>
              <a:rPr lang="en-US" altLang="zh-CN" sz="1050" dirty="0"/>
              <a:t>-database</a:t>
            </a:r>
          </a:p>
          <a:p>
            <a:r>
              <a:rPr lang="en-US" altLang="zh-CN" sz="1050" dirty="0"/>
              <a:t>      containers:</a:t>
            </a:r>
          </a:p>
          <a:p>
            <a:r>
              <a:rPr lang="en-US" altLang="zh-CN" sz="1050" dirty="0"/>
              <a:t>        - name: </a:t>
            </a:r>
            <a:r>
              <a:rPr lang="en-US" altLang="zh-CN" sz="1050" dirty="0" err="1"/>
              <a:t>deis</a:t>
            </a:r>
            <a:r>
              <a:rPr lang="en-US" altLang="zh-CN" sz="1050" dirty="0"/>
              <a:t>-database</a:t>
            </a:r>
          </a:p>
          <a:p>
            <a:r>
              <a:rPr lang="en-US" altLang="zh-CN" sz="1050" dirty="0"/>
              <a:t>          image: {{.</a:t>
            </a:r>
            <a:r>
              <a:rPr lang="en-US" altLang="zh-CN" sz="1050" dirty="0" err="1"/>
              <a:t>Values.imageRegistry</a:t>
            </a:r>
            <a:r>
              <a:rPr lang="en-US" altLang="zh-CN" sz="1050" dirty="0"/>
              <a:t>}}/</a:t>
            </a:r>
            <a:r>
              <a:rPr lang="en-US" altLang="zh-CN" sz="1050" dirty="0" err="1"/>
              <a:t>postgres</a:t>
            </a:r>
            <a:r>
              <a:rPr lang="en-US" altLang="zh-CN" sz="1050" dirty="0"/>
              <a:t>:{{.</a:t>
            </a:r>
            <a:r>
              <a:rPr lang="en-US" altLang="zh-CN" sz="1050" dirty="0" err="1"/>
              <a:t>Values.dockerTag</a:t>
            </a:r>
            <a:r>
              <a:rPr lang="en-US" altLang="zh-CN" sz="1050" dirty="0"/>
              <a:t>}}</a:t>
            </a:r>
          </a:p>
          <a:p>
            <a:r>
              <a:rPr lang="en-US" altLang="zh-CN" sz="1050" dirty="0"/>
              <a:t>          </a:t>
            </a:r>
            <a:r>
              <a:rPr lang="en-US" altLang="zh-CN" sz="1050" dirty="0" err="1"/>
              <a:t>imagePullPolicy</a:t>
            </a:r>
            <a:r>
              <a:rPr lang="en-US" altLang="zh-CN" sz="1050" dirty="0"/>
              <a:t>: {{.</a:t>
            </a:r>
            <a:r>
              <a:rPr lang="en-US" altLang="zh-CN" sz="1050" dirty="0" err="1"/>
              <a:t>Values.pullPolicy</a:t>
            </a:r>
            <a:r>
              <a:rPr lang="en-US" altLang="zh-CN" sz="1050" dirty="0"/>
              <a:t>}}</a:t>
            </a:r>
          </a:p>
          <a:p>
            <a:r>
              <a:rPr lang="en-US" altLang="zh-CN" sz="1050" dirty="0"/>
              <a:t>          ports:</a:t>
            </a:r>
          </a:p>
          <a:p>
            <a:r>
              <a:rPr lang="en-US" altLang="zh-CN" sz="1050" dirty="0"/>
              <a:t>            - </a:t>
            </a:r>
            <a:r>
              <a:rPr lang="en-US" altLang="zh-CN" sz="1050" dirty="0" err="1"/>
              <a:t>containerPort</a:t>
            </a:r>
            <a:r>
              <a:rPr lang="en-US" altLang="zh-CN" sz="1050" dirty="0"/>
              <a:t>: 5432</a:t>
            </a:r>
          </a:p>
          <a:p>
            <a:r>
              <a:rPr lang="en-US" altLang="zh-CN" sz="1050" dirty="0"/>
              <a:t>          </a:t>
            </a:r>
            <a:r>
              <a:rPr lang="en-US" altLang="zh-CN" sz="1050" dirty="0" err="1"/>
              <a:t>env</a:t>
            </a:r>
            <a:r>
              <a:rPr lang="en-US" altLang="zh-CN" sz="1050" dirty="0"/>
              <a:t>:</a:t>
            </a:r>
          </a:p>
          <a:p>
            <a:r>
              <a:rPr lang="en-US" altLang="zh-CN" sz="1050" dirty="0"/>
              <a:t>            - name: DATABASE_STORAGE</a:t>
            </a:r>
          </a:p>
          <a:p>
            <a:r>
              <a:rPr lang="en-US" altLang="zh-CN" sz="1050" dirty="0"/>
              <a:t>              value: {{default "</a:t>
            </a:r>
            <a:r>
              <a:rPr lang="en-US" altLang="zh-CN" sz="1050" dirty="0" err="1"/>
              <a:t>minio</a:t>
            </a:r>
            <a:r>
              <a:rPr lang="en-US" altLang="zh-CN" sz="1050" dirty="0"/>
              <a:t>" .</a:t>
            </a:r>
            <a:r>
              <a:rPr lang="en-US" altLang="zh-CN" sz="1050" dirty="0" err="1"/>
              <a:t>Values.storage</a:t>
            </a:r>
            <a:r>
              <a:rPr lang="en-US" altLang="zh-CN" sz="1050" dirty="0"/>
              <a:t>}}</a:t>
            </a:r>
          </a:p>
        </p:txBody>
      </p:sp>
      <p:sp>
        <p:nvSpPr>
          <p:cNvPr id="7" name="矩形 6"/>
          <p:cNvSpPr/>
          <p:nvPr/>
        </p:nvSpPr>
        <p:spPr>
          <a:xfrm>
            <a:off x="6817667" y="2853730"/>
            <a:ext cx="4752528" cy="1569660"/>
          </a:xfrm>
          <a:prstGeom prst="rect">
            <a:avLst/>
          </a:prstGeom>
          <a:solidFill>
            <a:srgbClr val="95B3D7"/>
          </a:solidFill>
        </p:spPr>
        <p:txBody>
          <a:bodyPr wrap="square">
            <a:spAutoFit/>
          </a:bodyPr>
          <a:lstStyle/>
          <a:p>
            <a:r>
              <a:rPr lang="en-US" altLang="zh-CN" dirty="0" err="1"/>
              <a:t>imageRegistry</a:t>
            </a:r>
            <a:r>
              <a:rPr lang="en-US" altLang="zh-CN" dirty="0"/>
              <a:t>: "quay.io/</a:t>
            </a:r>
            <a:r>
              <a:rPr lang="en-US" altLang="zh-CN" dirty="0" err="1"/>
              <a:t>deis</a:t>
            </a:r>
            <a:r>
              <a:rPr lang="en-US" altLang="zh-CN" dirty="0"/>
              <a:t>"</a:t>
            </a:r>
          </a:p>
          <a:p>
            <a:r>
              <a:rPr lang="en-US" altLang="zh-CN" dirty="0" err="1"/>
              <a:t>dockerTag</a:t>
            </a:r>
            <a:r>
              <a:rPr lang="en-US" altLang="zh-CN" dirty="0"/>
              <a:t>: "latest"</a:t>
            </a:r>
          </a:p>
          <a:p>
            <a:r>
              <a:rPr lang="en-US" altLang="zh-CN" dirty="0" err="1"/>
              <a:t>pullPolicy</a:t>
            </a:r>
            <a:r>
              <a:rPr lang="en-US" altLang="zh-CN" dirty="0"/>
              <a:t>: "</a:t>
            </a:r>
            <a:r>
              <a:rPr lang="en-US" altLang="zh-CN" dirty="0" err="1"/>
              <a:t>alwaysPull</a:t>
            </a:r>
            <a:r>
              <a:rPr lang="en-US" altLang="zh-CN" dirty="0"/>
              <a:t>"</a:t>
            </a:r>
          </a:p>
          <a:p>
            <a:r>
              <a:rPr lang="en-US" altLang="zh-CN" dirty="0"/>
              <a:t>storage: "s3"</a:t>
            </a:r>
          </a:p>
        </p:txBody>
      </p:sp>
      <p:cxnSp>
        <p:nvCxnSpPr>
          <p:cNvPr id="11" name="直接箭头连接符 10"/>
          <p:cNvCxnSpPr/>
          <p:nvPr/>
        </p:nvCxnSpPr>
        <p:spPr>
          <a:xfrm flipV="1">
            <a:off x="4225379" y="4221882"/>
            <a:ext cx="2592288" cy="172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01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9075" y="2349674"/>
            <a:ext cx="9073008" cy="2308324"/>
          </a:xfrm>
          <a:prstGeom prst="rect">
            <a:avLst/>
          </a:prstGeom>
          <a:solidFill>
            <a:srgbClr val="95B3D7"/>
          </a:solidFill>
        </p:spPr>
        <p:txBody>
          <a:bodyPr wrap="square">
            <a:spAutoFit/>
          </a:bodyPr>
          <a:lstStyle/>
          <a:p>
            <a:pPr marL="342900" lvl="0" indent="-342900" algn="just">
              <a:spcAft>
                <a:spcPts val="0"/>
              </a:spcAft>
              <a:buFont typeface="Wingdings" panose="05000000000000000000" pitchFamily="2" charset="2"/>
              <a:buChar char=""/>
            </a:pP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Release.Name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release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的名称</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Release.Time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release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最新更新的时间</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Release.Namespace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release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的</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namespace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Release.Service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：执行</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release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的服务，一般</a:t>
            </a:r>
            <a:r>
              <a:rPr lang="zh-CN" altLang="zh-CN" sz="1600" kern="100" dirty="0" smtClean="0">
                <a:solidFill>
                  <a:srgbClr val="333333"/>
                </a:solidFill>
                <a:latin typeface="Consolas" panose="020B0609020204030204" pitchFamily="49" charset="0"/>
                <a:ea typeface="宋体" panose="02010600030101010101" pitchFamily="2" charset="-122"/>
                <a:cs typeface="Consolas" panose="020B0609020204030204" pitchFamily="49" charset="0"/>
              </a:rPr>
              <a:t>都是</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Release.IsUpgrade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：当前操作是</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upgrade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或者</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rollback</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时为</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true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Release.IsInstall</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：当前操作是</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install</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时为</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true</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Release.Revision</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a:t>
            </a:r>
            <a:r>
              <a:rPr lang="zh-CN" altLang="zh-CN" sz="1600" kern="100" dirty="0">
                <a:solidFill>
                  <a:srgbClr val="333333"/>
                </a:solidFill>
                <a:latin typeface="Calibri" panose="020F0502020204030204" pitchFamily="34" charset="0"/>
                <a:ea typeface="Consolas" panose="020B0609020204030204" pitchFamily="49" charset="0"/>
                <a:cs typeface="Consolas" panose="020B0609020204030204" pitchFamily="49" charset="0"/>
              </a:rPr>
              <a:t> </a:t>
            </a:r>
            <a:r>
              <a:rPr lang="en-US" altLang="zh-CN" sz="1600" kern="100" dirty="0">
                <a:solidFill>
                  <a:srgbClr val="333333"/>
                </a:solidFill>
                <a:latin typeface="Calibri" panose="020F0502020204030204" pitchFamily="34" charset="0"/>
                <a:ea typeface="Consolas" panose="020B0609020204030204" pitchFamily="49" charset="0"/>
                <a:cs typeface="Consolas" panose="020B0609020204030204" pitchFamily="49" charset="0"/>
              </a:rPr>
              <a:t>release</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的</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revision number</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Chart</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a:t>
            </a: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Charts.yaml</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的内容，譬如说可以通过</a:t>
            </a:r>
            <a:r>
              <a:rPr lang="en-US" altLang="zh-CN" sz="1600" kern="100" dirty="0" err="1">
                <a:solidFill>
                  <a:srgbClr val="333333"/>
                </a:solidFill>
                <a:latin typeface="Consolas" panose="020B0609020204030204" pitchFamily="49" charset="0"/>
                <a:ea typeface="宋体" panose="02010600030101010101" pitchFamily="2" charset="-122"/>
                <a:cs typeface="Consolas" panose="020B0609020204030204" pitchFamily="49" charset="0"/>
              </a:rPr>
              <a:t>Chart.Version</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获取</a:t>
            </a: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chart</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的版本号</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en-US"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Files</a:t>
            </a:r>
            <a:r>
              <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a:t>
            </a:r>
            <a:r>
              <a:rPr lang="zh-CN" altLang="en-US"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rPr>
              <a:t>提供对文件的访问</a:t>
            </a:r>
            <a:endParaRPr lang="zh-CN" altLang="zh-CN" sz="1600" kern="100" dirty="0">
              <a:solidFill>
                <a:srgbClr val="333333"/>
              </a:solidFill>
              <a:latin typeface="Consolas" panose="020B0609020204030204" pitchFamily="49" charset="0"/>
              <a:ea typeface="宋体" panose="02010600030101010101" pitchFamily="2" charset="-122"/>
              <a:cs typeface="Consolas" panose="020B0609020204030204" pitchFamily="49" charset="0"/>
            </a:endParaRPr>
          </a:p>
        </p:txBody>
      </p:sp>
      <p:sp>
        <p:nvSpPr>
          <p:cNvPr id="3" name="矩形 2"/>
          <p:cNvSpPr/>
          <p:nvPr/>
        </p:nvSpPr>
        <p:spPr>
          <a:xfrm>
            <a:off x="1201043" y="333450"/>
            <a:ext cx="4075155" cy="461665"/>
          </a:xfrm>
          <a:prstGeom prst="rect">
            <a:avLst/>
          </a:prstGeom>
        </p:spPr>
        <p:txBody>
          <a:bodyPr wrap="none">
            <a:spAutoFit/>
          </a:bodyPr>
          <a:lstStyle/>
          <a:p>
            <a:r>
              <a:rPr lang="en-US" altLang="zh-CN" b="1" kern="0" dirty="0">
                <a:solidFill>
                  <a:srgbClr val="C00000"/>
                </a:solidFill>
                <a:cs typeface="+mn-ea"/>
              </a:rPr>
              <a:t>template </a:t>
            </a:r>
            <a:r>
              <a:rPr lang="en-US" altLang="zh-CN" b="1" kern="0" dirty="0" smtClean="0">
                <a:solidFill>
                  <a:srgbClr val="C00000"/>
                </a:solidFill>
                <a:cs typeface="+mn-ea"/>
              </a:rPr>
              <a:t>&amp; Values </a:t>
            </a:r>
            <a:r>
              <a:rPr lang="zh-CN" altLang="en-US" b="1" kern="0" dirty="0" smtClean="0">
                <a:solidFill>
                  <a:srgbClr val="C00000"/>
                </a:solidFill>
                <a:cs typeface="+mn-ea"/>
              </a:rPr>
              <a:t>预置值</a:t>
            </a:r>
            <a:endParaRPr lang="zh-CN" altLang="en-US" dirty="0"/>
          </a:p>
        </p:txBody>
      </p:sp>
    </p:spTree>
    <p:extLst>
      <p:ext uri="{BB962C8B-B14F-4D97-AF65-F5344CB8AC3E}">
        <p14:creationId xmlns:p14="http://schemas.microsoft.com/office/powerpoint/2010/main" val="397129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9035" y="406618"/>
            <a:ext cx="2051844" cy="492443"/>
          </a:xfrm>
          <a:prstGeom prst="rect">
            <a:avLst/>
          </a:prstGeom>
          <a:noFill/>
        </p:spPr>
        <p:txBody>
          <a:bodyPr wrap="none" lIns="0" tIns="0" rIns="0" bIns="0" rtlCol="0">
            <a:spAutoFit/>
          </a:bodyPr>
          <a:lstStyle/>
          <a:p>
            <a:r>
              <a:rPr lang="zh-CN" altLang="en-US" sz="3200" b="1" kern="0" dirty="0">
                <a:solidFill>
                  <a:srgbClr val="C00000"/>
                </a:solidFill>
                <a:cs typeface="+mn-ea"/>
              </a:rPr>
              <a:t>模板和</a:t>
            </a:r>
            <a:r>
              <a:rPr lang="zh-CN" altLang="en-US" sz="3200" b="1" kern="0" dirty="0">
                <a:solidFill>
                  <a:srgbClr val="C00000"/>
                </a:solidFill>
                <a:cs typeface="+mn-ea"/>
              </a:rPr>
              <a:t>管道</a:t>
            </a:r>
          </a:p>
        </p:txBody>
      </p:sp>
      <p:sp>
        <p:nvSpPr>
          <p:cNvPr id="5" name="矩形 4"/>
          <p:cNvSpPr/>
          <p:nvPr/>
        </p:nvSpPr>
        <p:spPr>
          <a:xfrm>
            <a:off x="480963" y="1413570"/>
            <a:ext cx="4824536" cy="2308324"/>
          </a:xfrm>
          <a:prstGeom prst="rect">
            <a:avLst/>
          </a:prstGeom>
          <a:solidFill>
            <a:srgbClr val="95B3D7"/>
          </a:solidFill>
        </p:spPr>
        <p:txBody>
          <a:bodyPr wrap="square">
            <a:spAutoFit/>
          </a:bodyPr>
          <a:lstStyle/>
          <a:p>
            <a:r>
              <a:rPr lang="en-US" altLang="zh-CN" sz="1800" dirty="0" err="1"/>
              <a:t>apiVersion</a:t>
            </a:r>
            <a:r>
              <a:rPr lang="en-US" altLang="zh-CN" sz="1800" dirty="0"/>
              <a:t>: v1</a:t>
            </a:r>
          </a:p>
          <a:p>
            <a:r>
              <a:rPr lang="en-US" altLang="zh-CN" sz="1800" dirty="0"/>
              <a:t>kind: </a:t>
            </a:r>
            <a:r>
              <a:rPr lang="en-US" altLang="zh-CN" sz="1800" dirty="0" err="1"/>
              <a:t>ConfigMap</a:t>
            </a:r>
            <a:endParaRPr lang="en-US" altLang="zh-CN" sz="1800" dirty="0"/>
          </a:p>
          <a:p>
            <a:r>
              <a:rPr lang="en-US" altLang="zh-CN" sz="1800" dirty="0"/>
              <a:t>metadata:</a:t>
            </a:r>
          </a:p>
          <a:p>
            <a:r>
              <a:rPr lang="en-US" altLang="zh-CN" sz="1800" dirty="0"/>
              <a:t>  name: {{ .</a:t>
            </a:r>
            <a:r>
              <a:rPr lang="en-US" altLang="zh-CN" sz="1800" dirty="0" err="1"/>
              <a:t>Release.Name</a:t>
            </a:r>
            <a:r>
              <a:rPr lang="en-US" altLang="zh-CN" sz="1800" dirty="0"/>
              <a:t> }}-</a:t>
            </a:r>
            <a:r>
              <a:rPr lang="en-US" altLang="zh-CN" sz="1800" dirty="0" err="1"/>
              <a:t>configmap</a:t>
            </a:r>
            <a:endParaRPr lang="en-US" altLang="zh-CN" sz="1800" dirty="0"/>
          </a:p>
          <a:p>
            <a:r>
              <a:rPr lang="en-US" altLang="zh-CN" sz="1800" dirty="0"/>
              <a:t>data:</a:t>
            </a:r>
          </a:p>
          <a:p>
            <a:r>
              <a:rPr lang="en-US" altLang="zh-CN" sz="1800" dirty="0"/>
              <a:t>  </a:t>
            </a:r>
            <a:r>
              <a:rPr lang="en-US" altLang="zh-CN" sz="1800" dirty="0" err="1"/>
              <a:t>myvalue</a:t>
            </a:r>
            <a:r>
              <a:rPr lang="en-US" altLang="zh-CN" sz="1800" dirty="0"/>
              <a:t>: "Hello World"</a:t>
            </a:r>
          </a:p>
          <a:p>
            <a:r>
              <a:rPr lang="en-US" altLang="zh-CN" sz="1800" dirty="0"/>
              <a:t>  k8s: {{ </a:t>
            </a:r>
            <a:r>
              <a:rPr lang="en-US" altLang="zh-CN" sz="1800" dirty="0">
                <a:solidFill>
                  <a:srgbClr val="C00000"/>
                </a:solidFill>
              </a:rPr>
              <a:t>quote</a:t>
            </a:r>
            <a:r>
              <a:rPr lang="en-US" altLang="zh-CN" sz="1800" dirty="0"/>
              <a:t> .Values.course.k8s }}</a:t>
            </a:r>
          </a:p>
          <a:p>
            <a:r>
              <a:rPr lang="en-US" altLang="zh-CN" sz="1800" dirty="0"/>
              <a:t>  python: {{ .</a:t>
            </a:r>
            <a:r>
              <a:rPr lang="en-US" altLang="zh-CN" sz="1800" dirty="0" err="1"/>
              <a:t>Values.course.python</a:t>
            </a:r>
            <a:r>
              <a:rPr lang="en-US" altLang="zh-CN" sz="1800" dirty="0"/>
              <a:t> }}</a:t>
            </a:r>
            <a:endParaRPr lang="zh-CN" altLang="en-US" sz="1800" dirty="0"/>
          </a:p>
        </p:txBody>
      </p:sp>
      <p:sp>
        <p:nvSpPr>
          <p:cNvPr id="8" name="矩形 7"/>
          <p:cNvSpPr/>
          <p:nvPr/>
        </p:nvSpPr>
        <p:spPr>
          <a:xfrm>
            <a:off x="7177707" y="2731034"/>
            <a:ext cx="4752528" cy="2308324"/>
          </a:xfrm>
          <a:prstGeom prst="rect">
            <a:avLst/>
          </a:prstGeom>
          <a:solidFill>
            <a:srgbClr val="95B3D7"/>
          </a:solidFill>
        </p:spPr>
        <p:txBody>
          <a:bodyPr wrap="square">
            <a:spAutoFit/>
          </a:bodyPr>
          <a:lstStyle/>
          <a:p>
            <a:r>
              <a:rPr lang="en-US" altLang="zh-CN" sz="1800" dirty="0" err="1"/>
              <a:t>apiVersion</a:t>
            </a:r>
            <a:r>
              <a:rPr lang="en-US" altLang="zh-CN" sz="1800" dirty="0"/>
              <a:t>: v1</a:t>
            </a:r>
          </a:p>
          <a:p>
            <a:r>
              <a:rPr lang="en-US" altLang="zh-CN" sz="1800" dirty="0"/>
              <a:t>kind: </a:t>
            </a:r>
            <a:r>
              <a:rPr lang="en-US" altLang="zh-CN" sz="1800" dirty="0" err="1"/>
              <a:t>ConfigMap</a:t>
            </a:r>
            <a:endParaRPr lang="en-US" altLang="zh-CN" sz="1800" dirty="0"/>
          </a:p>
          <a:p>
            <a:r>
              <a:rPr lang="en-US" altLang="zh-CN" sz="1800" dirty="0"/>
              <a:t>metadata:</a:t>
            </a:r>
          </a:p>
          <a:p>
            <a:r>
              <a:rPr lang="en-US" altLang="zh-CN" sz="1800" dirty="0"/>
              <a:t>  name: masked-</a:t>
            </a:r>
            <a:r>
              <a:rPr lang="en-US" altLang="zh-CN" sz="1800" dirty="0" err="1"/>
              <a:t>saola</a:t>
            </a:r>
            <a:r>
              <a:rPr lang="en-US" altLang="zh-CN" sz="1800" dirty="0"/>
              <a:t>-</a:t>
            </a:r>
            <a:r>
              <a:rPr lang="en-US" altLang="zh-CN" sz="1800" dirty="0" err="1"/>
              <a:t>configmap</a:t>
            </a:r>
            <a:endParaRPr lang="en-US" altLang="zh-CN" sz="1800" dirty="0"/>
          </a:p>
          <a:p>
            <a:r>
              <a:rPr lang="en-US" altLang="zh-CN" sz="1800" dirty="0"/>
              <a:t>data:</a:t>
            </a:r>
          </a:p>
          <a:p>
            <a:r>
              <a:rPr lang="en-US" altLang="zh-CN" sz="1800" dirty="0"/>
              <a:t>  </a:t>
            </a:r>
            <a:r>
              <a:rPr lang="en-US" altLang="zh-CN" sz="1800" dirty="0" err="1"/>
              <a:t>myvalue</a:t>
            </a:r>
            <a:r>
              <a:rPr lang="en-US" altLang="zh-CN" sz="1800" dirty="0"/>
              <a:t>: "Hello World"</a:t>
            </a:r>
          </a:p>
          <a:p>
            <a:r>
              <a:rPr lang="en-US" altLang="zh-CN" sz="1800" dirty="0">
                <a:solidFill>
                  <a:srgbClr val="C00000"/>
                </a:solidFill>
              </a:rPr>
              <a:t>  k8s: "</a:t>
            </a:r>
            <a:r>
              <a:rPr lang="en-US" altLang="zh-CN" sz="1800" dirty="0" err="1">
                <a:solidFill>
                  <a:srgbClr val="C00000"/>
                </a:solidFill>
              </a:rPr>
              <a:t>devops</a:t>
            </a:r>
            <a:r>
              <a:rPr lang="en-US" altLang="zh-CN" sz="1800" dirty="0">
                <a:solidFill>
                  <a:srgbClr val="C00000"/>
                </a:solidFill>
              </a:rPr>
              <a:t>"</a:t>
            </a:r>
          </a:p>
          <a:p>
            <a:r>
              <a:rPr lang="en-US" altLang="zh-CN" sz="1800" dirty="0">
                <a:solidFill>
                  <a:srgbClr val="C00000"/>
                </a:solidFill>
              </a:rPr>
              <a:t>  python: </a:t>
            </a:r>
            <a:r>
              <a:rPr lang="en-US" altLang="zh-CN" sz="1800" dirty="0" err="1">
                <a:solidFill>
                  <a:srgbClr val="C00000"/>
                </a:solidFill>
              </a:rPr>
              <a:t>django</a:t>
            </a:r>
            <a:endParaRPr lang="zh-CN" altLang="en-US" sz="1800" dirty="0">
              <a:solidFill>
                <a:srgbClr val="C00000"/>
              </a:solidFill>
            </a:endParaRPr>
          </a:p>
        </p:txBody>
      </p:sp>
      <p:sp>
        <p:nvSpPr>
          <p:cNvPr id="10" name="右箭头 9"/>
          <p:cNvSpPr/>
          <p:nvPr/>
        </p:nvSpPr>
        <p:spPr>
          <a:xfrm>
            <a:off x="5891534" y="3705176"/>
            <a:ext cx="720080" cy="36004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p:cNvSpPr/>
          <p:nvPr/>
        </p:nvSpPr>
        <p:spPr>
          <a:xfrm>
            <a:off x="480963" y="3933850"/>
            <a:ext cx="4824536" cy="2308324"/>
          </a:xfrm>
          <a:prstGeom prst="rect">
            <a:avLst/>
          </a:prstGeom>
          <a:solidFill>
            <a:srgbClr val="95B3D7"/>
          </a:solidFill>
        </p:spPr>
        <p:txBody>
          <a:bodyPr wrap="square">
            <a:spAutoFit/>
          </a:bodyPr>
          <a:lstStyle/>
          <a:p>
            <a:r>
              <a:rPr lang="en-US" altLang="zh-CN" sz="1800" dirty="0" err="1"/>
              <a:t>apiVersion</a:t>
            </a:r>
            <a:r>
              <a:rPr lang="en-US" altLang="zh-CN" sz="1800" dirty="0"/>
              <a:t>: v1</a:t>
            </a:r>
          </a:p>
          <a:p>
            <a:r>
              <a:rPr lang="en-US" altLang="zh-CN" sz="1800" dirty="0"/>
              <a:t>kind: </a:t>
            </a:r>
            <a:r>
              <a:rPr lang="en-US" altLang="zh-CN" sz="1800" dirty="0" err="1"/>
              <a:t>ConfigMap</a:t>
            </a:r>
            <a:endParaRPr lang="en-US" altLang="zh-CN" sz="1800" dirty="0"/>
          </a:p>
          <a:p>
            <a:r>
              <a:rPr lang="en-US" altLang="zh-CN" sz="1800" dirty="0"/>
              <a:t>metadata:</a:t>
            </a:r>
          </a:p>
          <a:p>
            <a:r>
              <a:rPr lang="en-US" altLang="zh-CN" sz="1800" dirty="0"/>
              <a:t>  name: {{ .</a:t>
            </a:r>
            <a:r>
              <a:rPr lang="en-US" altLang="zh-CN" sz="1800" dirty="0" err="1"/>
              <a:t>Release.Name</a:t>
            </a:r>
            <a:r>
              <a:rPr lang="en-US" altLang="zh-CN" sz="1800" dirty="0"/>
              <a:t> }}-</a:t>
            </a:r>
            <a:r>
              <a:rPr lang="en-US" altLang="zh-CN" sz="1800" dirty="0" err="1"/>
              <a:t>configmap</a:t>
            </a:r>
            <a:endParaRPr lang="en-US" altLang="zh-CN" sz="1800" dirty="0"/>
          </a:p>
          <a:p>
            <a:r>
              <a:rPr lang="en-US" altLang="zh-CN" sz="1800" dirty="0"/>
              <a:t>data:</a:t>
            </a:r>
          </a:p>
          <a:p>
            <a:r>
              <a:rPr lang="en-US" altLang="zh-CN" sz="1800" dirty="0"/>
              <a:t>  </a:t>
            </a:r>
            <a:r>
              <a:rPr lang="en-US" altLang="zh-CN" sz="1800" dirty="0" err="1"/>
              <a:t>myvalue</a:t>
            </a:r>
            <a:r>
              <a:rPr lang="en-US" altLang="zh-CN" sz="1800" dirty="0"/>
              <a:t>: "Hello World"</a:t>
            </a:r>
          </a:p>
          <a:p>
            <a:r>
              <a:rPr lang="en-US" altLang="zh-CN" sz="1800" dirty="0"/>
              <a:t>  </a:t>
            </a:r>
            <a:r>
              <a:rPr lang="en-US" altLang="zh-CN" sz="1800" dirty="0">
                <a:solidFill>
                  <a:srgbClr val="C00000"/>
                </a:solidFill>
              </a:rPr>
              <a:t>k8s: {{ .Values.course.k8s | quote }}</a:t>
            </a:r>
          </a:p>
          <a:p>
            <a:r>
              <a:rPr lang="en-US" altLang="zh-CN" sz="1800" dirty="0"/>
              <a:t>  python: {{ .</a:t>
            </a:r>
            <a:r>
              <a:rPr lang="en-US" altLang="zh-CN" sz="1800" dirty="0" err="1"/>
              <a:t>Values.course.python</a:t>
            </a:r>
            <a:r>
              <a:rPr lang="en-US" altLang="zh-CN" sz="1800" dirty="0"/>
              <a:t> }}</a:t>
            </a:r>
            <a:endParaRPr lang="zh-CN" altLang="en-US" sz="1800" dirty="0"/>
          </a:p>
        </p:txBody>
      </p:sp>
    </p:spTree>
    <p:extLst>
      <p:ext uri="{BB962C8B-B14F-4D97-AF65-F5344CB8AC3E}">
        <p14:creationId xmlns:p14="http://schemas.microsoft.com/office/powerpoint/2010/main" val="4138984052"/>
      </p:ext>
    </p:extLst>
  </p:cSld>
  <p:clrMapOvr>
    <a:masterClrMapping/>
  </p:clrMapOvr>
</p:sld>
</file>

<file path=ppt/theme/theme1.xml><?xml version="1.0" encoding="utf-8"?>
<a:theme xmlns:a="http://schemas.openxmlformats.org/drawingml/2006/main" name="封面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D25EDA31-7B2C-4094-971B-4E5AA49C901B}"/>
    </a:ext>
  </a:extLst>
</a:theme>
</file>

<file path=ppt/theme/theme10.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01B87725-EA18-4333-BBA3-6918DC2C6E16}"/>
    </a:ext>
  </a:extLst>
</a:theme>
</file>

<file path=ppt/theme/theme11.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C9D6DEE-0496-43D5-AE46-459572FCB5D6}"/>
    </a:ext>
  </a:extLst>
</a:theme>
</file>

<file path=ppt/theme/theme12.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9E3EAF68-ABE1-42CC-9EED-BC9EE9E8453C}"/>
    </a:ext>
  </a:extLst>
</a:theme>
</file>

<file path=ppt/theme/theme13.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AFFA82CF-250F-4604-B0DF-1F7FF8D51155}"/>
    </a:ext>
  </a:extLst>
</a:theme>
</file>

<file path=ppt/theme/theme14.xml><?xml version="1.0" encoding="utf-8"?>
<a:theme xmlns:a="http://schemas.openxmlformats.org/drawingml/2006/main" name="1_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C9D6DEE-0496-43D5-AE46-459572FCB5D6}"/>
    </a:ext>
  </a:extLst>
</a:theme>
</file>

<file path=ppt/theme/theme15.xml><?xml version="1.0" encoding="utf-8"?>
<a:theme xmlns:a="http://schemas.openxmlformats.org/drawingml/2006/main" name="2_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C9D6DEE-0496-43D5-AE46-459572FCB5D6}"/>
    </a:ext>
  </a:extLst>
</a:theme>
</file>

<file path=ppt/theme/theme16.xml><?xml version="1.0" encoding="utf-8"?>
<a:theme xmlns:a="http://schemas.openxmlformats.org/drawingml/2006/main" name="5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15151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spAutoFit/>
      </a:bodyPr>
      <a:lstStyle>
        <a:defPPr algn="l">
          <a:defRPr sz="900" dirty="0" smtClean="0">
            <a:latin typeface="Microsoft YaHei" pitchFamily="34" charset="-122"/>
            <a:ea typeface="Microsoft YaHei"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15151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spAutoFit/>
      </a:bodyPr>
      <a:lstStyle>
        <a:defPPr algn="l">
          <a:defRPr sz="900" dirty="0" smtClean="0">
            <a:latin typeface="Microsoft YaHei" pitchFamily="34" charset="-122"/>
            <a:ea typeface="Microsoft YaHei"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a:solidFill>
            <a:srgbClr val="C00000"/>
          </a:solidFill>
        </a:ln>
      </a:spPr>
      <a:bodyPr rtlCol="0" anchor="ctr"/>
      <a:lstStyle>
        <a:defPPr>
          <a:lnSpc>
            <a:spcPct val="150000"/>
          </a:lnSpc>
          <a:defRPr sz="1600" b="1" dirty="0" smtClean="0">
            <a:solidFill>
              <a:schemeClr val="bg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9.xml><?xml version="1.0" encoding="utf-8"?>
<a:theme xmlns:a="http://schemas.openxmlformats.org/drawingml/2006/main" name="7_Chart page">
  <a:themeElements>
    <a:clrScheme name="自定义 6">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0070C0"/>
      </a:hlink>
      <a:folHlink>
        <a:srgbClr val="C4C4C4"/>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4F6"/>
        </a:solidFill>
        <a:ln>
          <a:solidFill>
            <a:schemeClr val="accent2">
              <a:lumMod val="40000"/>
              <a:lumOff val="60000"/>
            </a:schemeClr>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Session模板.pptx" id="{35ECDA23-7D2A-4A61-BF69-77D59B65D52E}" vid="{E041AE08-0096-42CD-8B47-5C387CD9318D}"/>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spPr>
      <a:bodyPr/>
      <a:lstStyle/>
      <a:style>
        <a:lnRef idx="2">
          <a:schemeClr val="lt1">
            <a:hueOff val="0"/>
            <a:satOff val="0"/>
            <a:lumOff val="0"/>
            <a:alphaOff val="0"/>
          </a:schemeClr>
        </a:lnRef>
        <a:fillRef idx="1">
          <a:schemeClr val="accent3">
            <a:hueOff val="11250264"/>
            <a:satOff val="-16880"/>
            <a:lumOff val="-2745"/>
            <a:alphaOff val="0"/>
          </a:schemeClr>
        </a:fillRef>
        <a:effectRef idx="0">
          <a:schemeClr val="accent3">
            <a:hueOff val="11250264"/>
            <a:satOff val="-16880"/>
            <a:lumOff val="-2745"/>
            <a:alphaOff val="0"/>
          </a:schemeClr>
        </a:effectRef>
        <a:fontRef idx="minor">
          <a:schemeClr val="lt1"/>
        </a:fontRef>
      </a:style>
    </a:spDef>
  </a:objectDefaults>
  <a:extraClrSchemeLst/>
  <a:extLst>
    <a:ext uri="{05A4C25C-085E-4340-85A3-A5531E510DB2}">
      <thm15:themeFamily xmlns:thm15="http://schemas.microsoft.com/office/thememl/2012/main" name="16比9浅色 - CH.pptx" id="{3D04371C-1BE5-4CFE-BB34-5F60C1B596F8}" vid="{01B87725-EA18-4333-BBA3-6918DC2C6E16}"/>
    </a:ext>
  </a:extLst>
</a:theme>
</file>

<file path=ppt/theme/theme20.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9E3EAF68-ABE1-42CC-9EED-BC9EE9E8453C}"/>
    </a:ext>
  </a:extLst>
</a:theme>
</file>

<file path=ppt/theme/theme21.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9E3EAF68-ABE1-42CC-9EED-BC9EE9E8453C}"/>
    </a:ext>
  </a:extLst>
</a:theme>
</file>

<file path=ppt/theme/theme22.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58AC06C-4CE3-4A3F-B594-9738C68624A0}" vid="{9E3EAF68-ABE1-42CC-9EED-BC9EE9E8453C}"/>
    </a:ext>
  </a:extLst>
</a:theme>
</file>

<file path=ppt/theme/theme23.xml><?xml version="1.0" encoding="utf-8"?>
<a:theme xmlns:a="http://schemas.openxmlformats.org/drawingml/2006/main" name="8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20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24.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1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9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20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28.xml><?xml version="1.0" encoding="utf-8"?>
<a:theme xmlns:a="http://schemas.openxmlformats.org/drawingml/2006/main" name="10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20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2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内容Copytext ">
  <a:themeElements>
    <a:clrScheme name="自定义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92D05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15151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none" rtlCol="0">
        <a:spAutoFit/>
      </a:bodyPr>
      <a:lstStyle>
        <a:defPPr algn="l">
          <a:lnSpc>
            <a:spcPts val="3440"/>
          </a:lnSpc>
          <a:defRPr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5.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gq1vt02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EBCECCC13FF04189259DB3C62CE526" ma:contentTypeVersion="1" ma:contentTypeDescription="Create a new document." ma:contentTypeScope="" ma:versionID="3ca2f08ca4f8e3efc7e556fc7b5ded42">
  <xsd:schema xmlns:xsd="http://www.w3.org/2001/XMLSchema" xmlns:xs="http://www.w3.org/2001/XMLSchema" xmlns:p="http://schemas.microsoft.com/office/2006/metadata/properties" xmlns:ns2="d076ca02-5f01-48f8-81c3-a24a99f9221f" targetNamespace="http://schemas.microsoft.com/office/2006/metadata/properties" ma:root="true" ma:fieldsID="67c6ec7d0923d79e712d53651811674a" ns2:_="">
    <xsd:import namespace="d076ca02-5f01-48f8-81c3-a24a99f9221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6ca02-5f01-48f8-81c3-a24a99f9221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D231F7-FFE7-4F86-B9F6-7B4ADCBA02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76ca02-5f01-48f8-81c3-a24a99f922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A78490-3D64-4C12-B484-454DDCD45EE6}">
  <ds:schemaRefs>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d076ca02-5f01-48f8-81c3-a24a99f9221f"/>
    <ds:schemaRef ds:uri="http://schemas.microsoft.com/office/2006/metadata/properties"/>
  </ds:schemaRefs>
</ds:datastoreItem>
</file>

<file path=customXml/itemProps3.xml><?xml version="1.0" encoding="utf-8"?>
<ds:datastoreItem xmlns:ds="http://schemas.openxmlformats.org/officeDocument/2006/customXml" ds:itemID="{4E3F1419-0375-4CB6-8A7E-F70FFD5EAA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74059</TotalTime>
  <Words>2191</Words>
  <Application>Microsoft Office PowerPoint</Application>
  <PresentationFormat>自定义</PresentationFormat>
  <Paragraphs>325</Paragraphs>
  <Slides>16</Slides>
  <Notes>1</Notes>
  <HiddenSlides>0</HiddenSlides>
  <MMClips>0</MMClips>
  <ScaleCrop>false</ScaleCrop>
  <HeadingPairs>
    <vt:vector size="6" baseType="variant">
      <vt:variant>
        <vt:lpstr>已用的字体</vt:lpstr>
      </vt:variant>
      <vt:variant>
        <vt:i4>18</vt:i4>
      </vt:variant>
      <vt:variant>
        <vt:lpstr>主题</vt:lpstr>
      </vt:variant>
      <vt:variant>
        <vt:i4>28</vt:i4>
      </vt:variant>
      <vt:variant>
        <vt:lpstr>幻灯片标题</vt:lpstr>
      </vt:variant>
      <vt:variant>
        <vt:i4>16</vt:i4>
      </vt:variant>
    </vt:vector>
  </HeadingPairs>
  <TitlesOfParts>
    <vt:vector size="62" baseType="lpstr">
      <vt:lpstr>Helvetica Neue</vt:lpstr>
      <vt:lpstr>ＭＳ Ｐゴシック</vt:lpstr>
      <vt:lpstr>ＭＳ Ｐゴシック</vt:lpstr>
      <vt:lpstr>Open Sans</vt:lpstr>
      <vt:lpstr>黑体</vt:lpstr>
      <vt:lpstr>华文细黑</vt:lpstr>
      <vt:lpstr>宋体</vt:lpstr>
      <vt:lpstr>微软雅黑</vt:lpstr>
      <vt:lpstr>微软雅黑</vt:lpstr>
      <vt:lpstr>Arial</vt:lpstr>
      <vt:lpstr>Calibri</vt:lpstr>
      <vt:lpstr>Consolas</vt:lpstr>
      <vt:lpstr>FrutigerNext LT Bold</vt:lpstr>
      <vt:lpstr>FrutigerNext LT Light</vt:lpstr>
      <vt:lpstr>FrutigerNext LT Medium</vt:lpstr>
      <vt:lpstr>FrutigerNext LT Regular</vt:lpstr>
      <vt:lpstr>Times New Roman</vt:lpstr>
      <vt:lpstr>Wingdings</vt:lpstr>
      <vt:lpstr>封面01</vt:lpstr>
      <vt:lpstr>自定义设计方案</vt:lpstr>
      <vt:lpstr>8_内容Copytext </vt:lpstr>
      <vt:lpstr>4_Chart page</vt:lpstr>
      <vt:lpstr>11_主题1</vt:lpstr>
      <vt:lpstr>12_主题1</vt:lpstr>
      <vt:lpstr>13_主题1</vt:lpstr>
      <vt:lpstr>14_主题1</vt:lpstr>
      <vt:lpstr>15_主题1</vt:lpstr>
      <vt:lpstr>1_自定义设计方案</vt:lpstr>
      <vt:lpstr>目录页</vt:lpstr>
      <vt:lpstr>章节页</vt:lpstr>
      <vt:lpstr>结束页</vt:lpstr>
      <vt:lpstr>1_目录页</vt:lpstr>
      <vt:lpstr>2_目录页</vt:lpstr>
      <vt:lpstr>5_Chart page</vt:lpstr>
      <vt:lpstr>6_Chart page</vt:lpstr>
      <vt:lpstr>1_内容Copytext </vt:lpstr>
      <vt:lpstr>7_Chart page</vt:lpstr>
      <vt:lpstr>1_章节页</vt:lpstr>
      <vt:lpstr>2_章节页</vt:lpstr>
      <vt:lpstr>3_章节页</vt:lpstr>
      <vt:lpstr>8_Chart page</vt:lpstr>
      <vt:lpstr>9_主题1</vt:lpstr>
      <vt:lpstr>10_主题1</vt:lpstr>
      <vt:lpstr>16_主题1</vt:lpstr>
      <vt:lpstr>9_Chart page</vt:lpstr>
      <vt:lpstr>10_Chart page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Caolilin</cp:lastModifiedBy>
  <cp:revision>1941</cp:revision>
  <dcterms:created xsi:type="dcterms:W3CDTF">2014-09-24T01:01:53Z</dcterms:created>
  <dcterms:modified xsi:type="dcterms:W3CDTF">2020-11-13T15:58:16Z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(4)pP0Q0LvqYxR9QUBn3n+6N2WQTuH8NZfFN9R/NGJlnGeFRbzGJe/kXIs7kCY339nONryp0J9n
MziAOEARdMXO53ZPpV/sgZdqwfd6WkmxKpfwPUdcg9rGpQ/1z2GO+fL+PYX/NLZ+KeaGsKOi
w9jEUTYIbTAHgR2r/D5mK7wCZdYJTF3AGlWKGOgmgPxYsalExmkEjsLuLc1zxSc3Qb7Pf5OG
Wu//LA/KcF3Qo170/h</vt:lpwstr>
  </property>
  <property fmtid="{D5CDD505-2E9C-101B-9397-08002B2CF9AE}" pid="3" name="_new_ms_pID_725431">
    <vt:lpwstr>F+lLhfiRdIUG+iLYBqms2iVXbN5ZOf1j+pRH5IvIVWGvhV0pNMWubS
x9O7ukNiYht/Y8YnlBhACHUWXIeeOM0LrgaIkteYH2532kzW2917e7fq7zT+NFnSDnOozG6H
qoxu3eGwG9G7FNWYe9TFokfOOYf2MCJK9qRmBkv5ug0DERyJM+DZx6Wn1bdLLOG6VeFZZT78
D3p1yG+fxs8SKoCJPGzu7gwtFtI8JDFMGHnl</vt:lpwstr>
  </property>
  <property fmtid="{D5CDD505-2E9C-101B-9397-08002B2CF9AE}" pid="4" name="_new_ms_pID_725432">
    <vt:lpwstr>U6+S44+gW0kWQyOzY+80nD83LlZUYXbxPxUF
0keNmyxvk+/rzBUkI+8Uv279UgQ6pBoFGJ49zijKomPRIDTWDAeL8Yz+C68tu0aAtJjAa8Vf
XUhYVk3NkjbGNZ5f3dftO5XdptC9LgPLfX3bi2ivsqErK7zbXr8jpWUdiLFH0YOPc2VCQbLd
R7jh7Fw9KunaJ43+COSi0vPU0RIr9OJHNdwhAFLDahm3TCtSbWV9FD</vt:lpwstr>
  </property>
  <property fmtid="{D5CDD505-2E9C-101B-9397-08002B2CF9AE}" pid="5" name="_new_ms_pID_725433">
    <vt:lpwstr>3K35HxI7JFA5hkFiCZ
JnBvZw==</vt:lpwstr>
  </property>
  <property fmtid="{D5CDD505-2E9C-101B-9397-08002B2CF9AE}" pid="6" name="_2015_ms_pID_725343">
    <vt:lpwstr>(3)Tlr6+wXb1srC8A3jtXCd0Ap9bV2qmw9fKoJ1Jpi7mUOLIfw/7Y1PjTmFFbyBlV+8rBvxi5K6
QB+2jGZifuPsZvkPuDXbYO+6rxT6WOrpqv4EQkNF1yVm4xTy3RLm9k1a6J9gVoXKnG72IGsi
3AYSdPX8yhwGLM8TkCrcWc6yqMn3KGwAGSmiN+qUW2adz4VklhkN6hdlCRYLhr5bFuTrNXA/
bSEDljvbG5aoCUXH2t</vt:lpwstr>
  </property>
  <property fmtid="{D5CDD505-2E9C-101B-9397-08002B2CF9AE}" pid="7" name="_2015_ms_pID_7253431">
    <vt:lpwstr>r2TAcaPEXFdN5gEDX4YnLsf1zAeOzA4GtkEtc9E4Ha9nAFV/TOsRQd
+J/UE+6F0n9UPdFUeiOjioniOIIgmzFikcDmDVPgVaB3I+OWG5wHw1cEY/oDDdySz5MJHynn
j3tUErrz5XWYjVxYv/lJwYUlBDv6Faz7jh0IHHU55tKz1WNLPKvX1EhdsW7lMs0CR77mgu7a
CT9jpqG354BEEhJ/66C22snavnNMHthfqnkh</vt:lpwstr>
  </property>
  <property fmtid="{D5CDD505-2E9C-101B-9397-08002B2CF9AE}" pid="8" name="_2015_ms_pID_7253432">
    <vt:lpwstr>CYFvVlx1TjXaV01eDNKWCM3h4xz7ffGfJiO7
yKKtU01mHBa3EkpAQnboSoSfjWlGQQ==</vt:lpwstr>
  </property>
  <property fmtid="{D5CDD505-2E9C-101B-9397-08002B2CF9AE}" pid="9" name="ContentTypeId">
    <vt:lpwstr>0x010100C0EBCECCC13FF04189259DB3C62CE526</vt:lpwstr>
  </property>
  <property fmtid="{D5CDD505-2E9C-101B-9397-08002B2CF9AE}" pid="10" name="_readonly">
    <vt:lpwstr/>
  </property>
  <property fmtid="{D5CDD505-2E9C-101B-9397-08002B2CF9AE}" pid="11" name="_change">
    <vt:lpwstr/>
  </property>
  <property fmtid="{D5CDD505-2E9C-101B-9397-08002B2CF9AE}" pid="12" name="_full-control">
    <vt:lpwstr/>
  </property>
  <property fmtid="{D5CDD505-2E9C-101B-9397-08002B2CF9AE}" pid="13" name="sflag">
    <vt:lpwstr>1603547206</vt:lpwstr>
  </property>
</Properties>
</file>