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57840979e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57840979e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57840979e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57840979e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57840979e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57840979e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57840979e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57840979e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577af9ad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577af9ad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57840979e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57840979e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7840979e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57840979e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57840979e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57840979e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57840979e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57840979e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7840979e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57840979e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57840979e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57840979e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57840979e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57840979e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youtu.be/Q9YmoMwRKZQ?si=fQIix4mcTylVZgXp" TargetMode="External"/><Relationship Id="rId10" Type="http://schemas.openxmlformats.org/officeDocument/2006/relationships/hyperlink" Target="https://youtu.be/2k2GINpO308?si=5HTQT2Kk7Wb2oT9q" TargetMode="External"/><Relationship Id="rId13" Type="http://schemas.openxmlformats.org/officeDocument/2006/relationships/hyperlink" Target="https://youtu.be/j6pdncQiohs?si=XvQs_aWRI978yaiD" TargetMode="External"/><Relationship Id="rId12" Type="http://schemas.openxmlformats.org/officeDocument/2006/relationships/hyperlink" Target="https://youtu.be/FsXyfxLDDIs?si=OtWk0nJPX58RhuH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aws.amazon.com/rekognition/latest/dg/face-feature-differences.html" TargetMode="External"/><Relationship Id="rId4" Type="http://schemas.openxmlformats.org/officeDocument/2006/relationships/hyperlink" Target="https://docs.aws.amazon.com/apigateway/latest/developerguide/http-api-dynamo-db.html" TargetMode="External"/><Relationship Id="rId9" Type="http://schemas.openxmlformats.org/officeDocument/2006/relationships/hyperlink" Target="https://youtu.be/vwYy8GUV8Zw?si=kYLk-l_EXzStE-hj" TargetMode="External"/><Relationship Id="rId14" Type="http://schemas.openxmlformats.org/officeDocument/2006/relationships/hyperlink" Target="https://youtu.be/v662kWVBmdc?si=VFBPwJ2OWlTGqj3j" TargetMode="External"/><Relationship Id="rId5" Type="http://schemas.openxmlformats.org/officeDocument/2006/relationships/hyperlink" Target="https://docs.aws.amazon.com/AWSCloudFormation/latest/UserGuide/template-formats.html" TargetMode="External"/><Relationship Id="rId6" Type="http://schemas.openxmlformats.org/officeDocument/2006/relationships/hyperlink" Target="https://docs.aws.amazon.com/AWSCloudFormation/latest/UserGuide/aws-resource-s3-bucket.html" TargetMode="External"/><Relationship Id="rId7" Type="http://schemas.openxmlformats.org/officeDocument/2006/relationships/hyperlink" Target="https://docs.aws.amazon.com/sns/latest/dg/sns-email-notifications.html" TargetMode="External"/><Relationship Id="rId8" Type="http://schemas.openxmlformats.org/officeDocument/2006/relationships/hyperlink" Target="https://eu-west-1.console.aws.amazon.com/rekognition/home?region=eu-west-1#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Security System using AWS Rekognition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317200" y="3270925"/>
            <a:ext cx="3315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Yashwanth Pindi</a:t>
            </a:r>
            <a:endParaRPr sz="15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Anusha Suresh Akshintala</a:t>
            </a:r>
            <a:endParaRPr sz="1560"/>
          </a:p>
        </p:txBody>
      </p:sp>
      <p:sp>
        <p:nvSpPr>
          <p:cNvPr id="130" name="Google Shape;130;p13"/>
          <p:cNvSpPr txBox="1"/>
          <p:nvPr/>
        </p:nvSpPr>
        <p:spPr>
          <a:xfrm>
            <a:off x="4317200" y="3953975"/>
            <a:ext cx="3811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Under the Guidance of: Prof. Nico Schönnagel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05925" y="388875"/>
            <a:ext cx="357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Lambda Function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05925" y="1494075"/>
            <a:ext cx="35220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Triggered when an image is uploaded into the Visitor Bucket.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Amazon Rekognition in order to compare the employee (who’s information is stored in the employee dynamo db table) with the visitor.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25" y="227475"/>
            <a:ext cx="4596650" cy="47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506525" y="513000"/>
            <a:ext cx="2964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Front-End Website</a:t>
            </a:r>
            <a:endParaRPr sz="34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825" y="371650"/>
            <a:ext cx="5350100" cy="44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388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SNS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00" y="1013950"/>
            <a:ext cx="6928873" cy="36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1461500"/>
            <a:ext cx="75057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3"/>
              </a:rPr>
              <a:t>https://docs.aws.amazon.com/rekognition/latest/dg/face-feature-differences.html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4"/>
              </a:rPr>
              <a:t>https://docs.aws.amazon.com/apigateway/latest/developerguide/http-api-dynamo-db.html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5"/>
              </a:rPr>
              <a:t>https://docs.aws.amazon.com/AWSCloudFormation/latest/UserGuide/template-formats.html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6"/>
              </a:rPr>
              <a:t>https://docs.aws.amazon.com/AWSCloudFormation/latest/UserGuide/aws-resource-s3-bucket.html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7"/>
              </a:rPr>
              <a:t>https://docs.aws.amazon.com/sns/latest/dg/sns-email-notifications.html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8"/>
              </a:rPr>
              <a:t>https://eu-west-1.console.aws.amazon.com/rekognition/home?region=eu-west-1#/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9"/>
              </a:rPr>
              <a:t>https://youtu.be/vwYy8GUV8Zw?si=kYLk-l_EXzStE-hj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10"/>
              </a:rPr>
              <a:t>https://youtu.be/2k2GINpO308?si=5HTQT2Kk7Wb2oT9q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11"/>
              </a:rPr>
              <a:t>https://youtu.be/Q9YmoMwRKZQ?si=fQIix4mcTylVZgXp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12"/>
              </a:rPr>
              <a:t>https://youtu.be/FsXyfxLDDIs?si=OtWk0nJPX58RhuHt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13"/>
              </a:rPr>
              <a:t>https://youtu.be/j6pdncQiohs?si=XvQs_aWRI978yaiD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14"/>
              </a:rPr>
              <a:t>https://youtu.be/v662kWVBmdc?si=VFBPwJ2OWlTGqj3j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0" y="223625"/>
            <a:ext cx="8142224" cy="46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59350"/>
            <a:ext cx="75057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Employee Bucket - through Cloud 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Visitor Bucket - through Cloud 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Employee Lambda Function - through Cloud 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Amazon Dynamo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Visitor Lambda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Amazon Rekognition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Front-End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Amazon SNS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Rekognition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image and video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Compares the image </a:t>
            </a:r>
            <a:r>
              <a:rPr lang="en"/>
              <a:t>present in the dynamo db table to the image just uploaded in the visitor bucket.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88" y="1971675"/>
            <a:ext cx="3228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73325" y="312775"/>
            <a:ext cx="59685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and Visitor Bucket - through </a:t>
            </a:r>
            <a:r>
              <a:rPr lang="en" sz="3555"/>
              <a:t>Cloud Formation</a:t>
            </a:r>
            <a:endParaRPr sz="3555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25" y="916375"/>
            <a:ext cx="2088675" cy="29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25" y="1341950"/>
            <a:ext cx="5434056" cy="34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92925" y="1599250"/>
            <a:ext cx="488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373325" y="312775"/>
            <a:ext cx="4544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Lambda </a:t>
            </a:r>
            <a:r>
              <a:rPr lang="en"/>
              <a:t>through </a:t>
            </a:r>
            <a:r>
              <a:rPr lang="en" sz="3555"/>
              <a:t>Cloud Formation</a:t>
            </a:r>
            <a:endParaRPr sz="3555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5" y="1417975"/>
            <a:ext cx="5930676" cy="31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92925" y="1599250"/>
            <a:ext cx="488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373325" y="312775"/>
            <a:ext cx="80565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Lambda through </a:t>
            </a:r>
            <a:r>
              <a:rPr lang="en" sz="3555"/>
              <a:t>Cloud Formation whose code is stored in bucket</a:t>
            </a:r>
            <a:endParaRPr sz="3555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25" y="1484474"/>
            <a:ext cx="6784101" cy="32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373325" y="312775"/>
            <a:ext cx="4544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Lambda - through </a:t>
            </a:r>
            <a:r>
              <a:rPr lang="en" sz="3555"/>
              <a:t>Cloud Formation</a:t>
            </a:r>
            <a:endParaRPr sz="3555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425" y="312775"/>
            <a:ext cx="3903724" cy="43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399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Dynamo DB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0" y="1107325"/>
            <a:ext cx="4601850" cy="37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