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7A3A-21CA-4521-B113-B5D2A05099F3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830F-6113-4733-9A50-5DBFF729BC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7A3A-21CA-4521-B113-B5D2A05099F3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830F-6113-4733-9A50-5DBFF729BC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7A3A-21CA-4521-B113-B5D2A05099F3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830F-6113-4733-9A50-5DBFF729BC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7A3A-21CA-4521-B113-B5D2A05099F3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830F-6113-4733-9A50-5DBFF729BC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7A3A-21CA-4521-B113-B5D2A05099F3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830F-6113-4733-9A50-5DBFF729BC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7A3A-21CA-4521-B113-B5D2A05099F3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830F-6113-4733-9A50-5DBFF729BC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7A3A-21CA-4521-B113-B5D2A05099F3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830F-6113-4733-9A50-5DBFF729BC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7A3A-21CA-4521-B113-B5D2A05099F3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830F-6113-4733-9A50-5DBFF729BC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7A3A-21CA-4521-B113-B5D2A05099F3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830F-6113-4733-9A50-5DBFF729BC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7A3A-21CA-4521-B113-B5D2A05099F3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830F-6113-4733-9A50-5DBFF729BC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7A3A-21CA-4521-B113-B5D2A05099F3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E830F-6113-4733-9A50-5DBFF729BC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87A3A-21CA-4521-B113-B5D2A05099F3}" type="datetimeFigureOut">
              <a:rPr lang="zh-CN" altLang="en-US" smtClean="0"/>
              <a:pPr/>
              <a:t>2019/12/22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E830F-6113-4733-9A50-5DBFF729BC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Oracle</a:t>
            </a:r>
            <a:r>
              <a:rPr lang="zh-CN" altLang="en-US" dirty="0" smtClean="0"/>
              <a:t>学习原型图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59632" y="1700808"/>
            <a:ext cx="1368152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59632" y="2300875"/>
            <a:ext cx="1368152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59632" y="2900942"/>
            <a:ext cx="1368152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59632" y="3501008"/>
            <a:ext cx="1368152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19672" y="414908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数据文件</a:t>
            </a:r>
            <a:endParaRPr lang="zh-CN" altLang="en-US" sz="1050" b="1" dirty="0"/>
          </a:p>
        </p:txBody>
      </p:sp>
      <p:sp>
        <p:nvSpPr>
          <p:cNvPr id="9" name="圆角矩形 8"/>
          <p:cNvSpPr/>
          <p:nvPr/>
        </p:nvSpPr>
        <p:spPr>
          <a:xfrm>
            <a:off x="6228184" y="1700808"/>
            <a:ext cx="1368152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228184" y="2276872"/>
            <a:ext cx="1368152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228184" y="2852936"/>
            <a:ext cx="1368152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923928" y="2420888"/>
            <a:ext cx="136815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779912" y="2276872"/>
            <a:ext cx="136815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067944" y="198884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/>
              <a:t>控制</a:t>
            </a:r>
            <a:r>
              <a:rPr lang="zh-CN" altLang="en-US" sz="1050" b="1" dirty="0" smtClean="0"/>
              <a:t>文件</a:t>
            </a:r>
            <a:endParaRPr lang="zh-CN" altLang="en-US" sz="105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16216" y="414908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/>
              <a:t>日志</a:t>
            </a:r>
            <a:r>
              <a:rPr lang="zh-CN" altLang="en-US" sz="1050" b="1" dirty="0" smtClean="0"/>
              <a:t>文件</a:t>
            </a:r>
            <a:endParaRPr lang="zh-CN" altLang="en-US" sz="1050" b="1" dirty="0"/>
          </a:p>
        </p:txBody>
      </p:sp>
      <p:cxnSp>
        <p:nvCxnSpPr>
          <p:cNvPr id="18" name="直接连接符 17"/>
          <p:cNvCxnSpPr>
            <a:stCxn id="14" idx="1"/>
            <a:endCxn id="4" idx="3"/>
          </p:cNvCxnSpPr>
          <p:nvPr/>
        </p:nvCxnSpPr>
        <p:spPr>
          <a:xfrm flipH="1" flipV="1">
            <a:off x="2627784" y="1880828"/>
            <a:ext cx="1152128" cy="576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4" idx="1"/>
            <a:endCxn id="5" idx="3"/>
          </p:cNvCxnSpPr>
          <p:nvPr/>
        </p:nvCxnSpPr>
        <p:spPr>
          <a:xfrm flipH="1">
            <a:off x="2627784" y="2456892"/>
            <a:ext cx="1152128" cy="24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1"/>
            <a:endCxn id="6" idx="3"/>
          </p:cNvCxnSpPr>
          <p:nvPr/>
        </p:nvCxnSpPr>
        <p:spPr>
          <a:xfrm flipH="1">
            <a:off x="2627784" y="2456892"/>
            <a:ext cx="1152128" cy="6240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1"/>
            <a:endCxn id="7" idx="3"/>
          </p:cNvCxnSpPr>
          <p:nvPr/>
        </p:nvCxnSpPr>
        <p:spPr>
          <a:xfrm flipH="1">
            <a:off x="2627784" y="2456892"/>
            <a:ext cx="1152128" cy="1224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4" idx="3"/>
            <a:endCxn id="9" idx="1"/>
          </p:cNvCxnSpPr>
          <p:nvPr/>
        </p:nvCxnSpPr>
        <p:spPr>
          <a:xfrm flipV="1">
            <a:off x="5148064" y="1880828"/>
            <a:ext cx="1080120" cy="576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4" idx="3"/>
            <a:endCxn id="10" idx="1"/>
          </p:cNvCxnSpPr>
          <p:nvPr/>
        </p:nvCxnSpPr>
        <p:spPr>
          <a:xfrm>
            <a:off x="5148064" y="2456892"/>
            <a:ext cx="10801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4" idx="3"/>
            <a:endCxn id="11" idx="1"/>
          </p:cNvCxnSpPr>
          <p:nvPr/>
        </p:nvCxnSpPr>
        <p:spPr>
          <a:xfrm>
            <a:off x="5148064" y="2456892"/>
            <a:ext cx="1080120" cy="576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475656" y="1772816"/>
            <a:ext cx="360040" cy="720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300192" y="1772816"/>
            <a:ext cx="1152128" cy="7200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肘形连接符 35"/>
          <p:cNvCxnSpPr>
            <a:stCxn id="4" idx="0"/>
            <a:endCxn id="9" idx="0"/>
          </p:cNvCxnSpPr>
          <p:nvPr/>
        </p:nvCxnSpPr>
        <p:spPr>
          <a:xfrm rot="5400000" flipH="1" flipV="1">
            <a:off x="4427984" y="-783468"/>
            <a:ext cx="12700" cy="496855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5696" y="2276872"/>
            <a:ext cx="1368152" cy="36004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635896" y="4221088"/>
            <a:ext cx="1368152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OFFLINE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220072" y="2276872"/>
            <a:ext cx="1368152" cy="36004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 ONLY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>
            <a:off x="3203848" y="2456892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79912" y="2492896"/>
            <a:ext cx="830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/>
              <a:t>READ ONLY</a:t>
            </a:r>
            <a:endParaRPr lang="zh-CN" altLang="en-US" sz="1050" b="1" dirty="0"/>
          </a:p>
        </p:txBody>
      </p:sp>
      <p:cxnSp>
        <p:nvCxnSpPr>
          <p:cNvPr id="11" name="直接箭头连接符 10"/>
          <p:cNvCxnSpPr>
            <a:stCxn id="6" idx="2"/>
            <a:endCxn id="5" idx="0"/>
          </p:cNvCxnSpPr>
          <p:nvPr/>
        </p:nvCxnSpPr>
        <p:spPr>
          <a:xfrm flipH="1">
            <a:off x="4319972" y="2636912"/>
            <a:ext cx="1584176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5" idx="0"/>
          </p:cNvCxnSpPr>
          <p:nvPr/>
        </p:nvCxnSpPr>
        <p:spPr>
          <a:xfrm>
            <a:off x="2519772" y="2636912"/>
            <a:ext cx="1800200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0072" y="3284984"/>
            <a:ext cx="647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/>
              <a:t>OFFLINE</a:t>
            </a:r>
            <a:endParaRPr lang="zh-CN" altLang="en-US" sz="105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19872" y="3284984"/>
            <a:ext cx="647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/>
              <a:t>OFFLINE</a:t>
            </a:r>
            <a:endParaRPr lang="zh-CN" altLang="en-US" sz="1050" b="1" dirty="0"/>
          </a:p>
        </p:txBody>
      </p:sp>
      <p:cxnSp>
        <p:nvCxnSpPr>
          <p:cNvPr id="17" name="肘形连接符 16"/>
          <p:cNvCxnSpPr>
            <a:stCxn id="6" idx="0"/>
            <a:endCxn id="4" idx="0"/>
          </p:cNvCxnSpPr>
          <p:nvPr/>
        </p:nvCxnSpPr>
        <p:spPr>
          <a:xfrm rot="16200000" flipV="1">
            <a:off x="4211960" y="584684"/>
            <a:ext cx="12700" cy="3384376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07904" y="1772816"/>
            <a:ext cx="8883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/>
              <a:t>READ WRITE</a:t>
            </a:r>
            <a:endParaRPr lang="zh-CN" altLang="en-US" sz="105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339752" y="3284984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/>
              <a:t>ONLINE</a:t>
            </a:r>
            <a:endParaRPr lang="zh-CN" altLang="en-US" sz="1050" b="1" dirty="0"/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2267744" y="2636912"/>
            <a:ext cx="1800200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39752" y="5013176"/>
            <a:ext cx="42484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三种状态 </a:t>
            </a:r>
            <a:r>
              <a:rPr lang="en-US" altLang="zh-CN" sz="1050" b="1" dirty="0" smtClean="0"/>
              <a:t>STATUS</a:t>
            </a:r>
            <a:r>
              <a:rPr lang="zh-CN" altLang="en-US" sz="1050" b="1" dirty="0" smtClean="0"/>
              <a:t>：</a:t>
            </a:r>
            <a:r>
              <a:rPr lang="en-US" altLang="zh-CN" sz="1050" b="1" dirty="0" smtClean="0"/>
              <a:t>ONLINE / READ ONLY / OFFLINE </a:t>
            </a:r>
          </a:p>
          <a:p>
            <a:r>
              <a:rPr lang="zh-CN" altLang="en-US" sz="1050" b="1" dirty="0" smtClean="0"/>
              <a:t>四</a:t>
            </a:r>
            <a:r>
              <a:rPr lang="zh-CN" altLang="en-US" sz="1050" b="1" dirty="0" smtClean="0"/>
              <a:t>种</a:t>
            </a:r>
            <a:r>
              <a:rPr lang="zh-CN" altLang="en-US" sz="1050" b="1" dirty="0" smtClean="0"/>
              <a:t>动作 </a:t>
            </a:r>
            <a:r>
              <a:rPr lang="en-US" altLang="zh-CN" sz="1050" b="1" dirty="0" smtClean="0"/>
              <a:t>ACTION</a:t>
            </a:r>
            <a:r>
              <a:rPr lang="zh-CN" altLang="en-US" sz="1050" b="1" dirty="0" smtClean="0"/>
              <a:t>：</a:t>
            </a:r>
            <a:r>
              <a:rPr lang="en-US" altLang="zh-CN" sz="1050" b="1" dirty="0" smtClean="0"/>
              <a:t>READ WRITE / READ ONLY / OFFLINE / ONLINE</a:t>
            </a:r>
            <a:endParaRPr lang="zh-CN" altLang="en-US" sz="105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56</Words>
  <Application>Microsoft Office PowerPoint</Application>
  <PresentationFormat>全屏显示(4:3)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Oracle学习原型图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Oracle学习原型图</dc:title>
  <dc:creator>Administrator</dc:creator>
  <cp:lastModifiedBy>Administrator</cp:lastModifiedBy>
  <cp:revision>6</cp:revision>
  <dcterms:created xsi:type="dcterms:W3CDTF">2019-12-21T14:30:46Z</dcterms:created>
  <dcterms:modified xsi:type="dcterms:W3CDTF">2019-12-21T16:07:01Z</dcterms:modified>
</cp:coreProperties>
</file>