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33"/>
    <a:srgbClr val="CC9900"/>
    <a:srgbClr val="FF9900"/>
    <a:srgbClr val="CCCC00"/>
    <a:srgbClr val="99FF99"/>
    <a:srgbClr val="33CCCC"/>
    <a:srgbClr val="6699FF"/>
    <a:srgbClr val="33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24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30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7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0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6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6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1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3CC9-B017-4BF9-95E7-6A155FCE2B54}" type="datetimeFigureOut">
              <a:rPr lang="en-SG" smtClean="0"/>
              <a:t>13/3/2017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BC6F-BA05-4BE7-90F4-7D210373C8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25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nano 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8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80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3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39972"/>
              </a:xfrm>
              <a:prstGeom prst="rect">
                <a:avLst/>
              </a:prstGeom>
              <a:blipFill>
                <a:blip r:embed="rId2"/>
                <a:stretch>
                  <a:fillRect l="-54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4325" y="742950"/>
            <a:ext cx="4914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peta (</a:t>
            </a:r>
            <a:r>
              <a:rPr lang="en-SG" sz="8000" dirty="0">
                <a:latin typeface="Rockwell" panose="02060603020205020403" pitchFamily="18" charset="0"/>
              </a:rPr>
              <a:t>P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13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54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4325" y="742950"/>
            <a:ext cx="4914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 err="1">
                <a:latin typeface="Rockwell" panose="02060603020205020403" pitchFamily="18" charset="0"/>
              </a:rPr>
              <a:t>exa</a:t>
            </a:r>
            <a:r>
              <a:rPr lang="en-SG" sz="8000" dirty="0">
                <a:latin typeface="Rockwell" panose="02060603020205020403" pitchFamily="18" charset="0"/>
              </a:rPr>
              <a:t> (</a:t>
            </a:r>
            <a:r>
              <a:rPr lang="en-SG" sz="8000" dirty="0">
                <a:latin typeface="Rockwell" panose="02060603020205020403" pitchFamily="18" charset="0"/>
              </a:rPr>
              <a:t>E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696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90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micro (</a:t>
            </a:r>
            <a:r>
              <a:rPr lang="en-SG" sz="8000" dirty="0">
                <a:latin typeface="Rockwell" panose="02060603020205020403" pitchFamily="18" charset="0"/>
              </a:rPr>
              <a:t>µ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874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90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milli (</a:t>
            </a:r>
            <a:r>
              <a:rPr lang="en-SG" sz="8000" dirty="0">
                <a:latin typeface="Rockwell" panose="02060603020205020403" pitchFamily="18" charset="0"/>
              </a:rPr>
              <a:t>m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64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90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 err="1">
                <a:latin typeface="Rockwell" panose="02060603020205020403" pitchFamily="18" charset="0"/>
              </a:rPr>
              <a:t>centi</a:t>
            </a:r>
            <a:r>
              <a:rPr lang="en-SG" sz="8000" dirty="0">
                <a:latin typeface="Rockwell" panose="02060603020205020403" pitchFamily="18" charset="0"/>
              </a:rPr>
              <a:t> (</a:t>
            </a:r>
            <a:r>
              <a:rPr lang="en-SG" sz="8000" dirty="0">
                <a:latin typeface="Rockwell" panose="02060603020205020403" pitchFamily="18" charset="0"/>
              </a:rPr>
              <a:t>c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633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90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 err="1">
                <a:latin typeface="Rockwell" panose="02060603020205020403" pitchFamily="18" charset="0"/>
              </a:rPr>
              <a:t>deci</a:t>
            </a:r>
            <a:r>
              <a:rPr lang="en-SG" sz="8000" dirty="0">
                <a:latin typeface="Rockwell" panose="02060603020205020403" pitchFamily="18" charset="0"/>
              </a:rPr>
              <a:t> (</a:t>
            </a:r>
            <a:r>
              <a:rPr lang="en-SG" sz="8000" dirty="0">
                <a:latin typeface="Rockwell" panose="02060603020205020403" pitchFamily="18" charset="0"/>
              </a:rPr>
              <a:t>d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61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012" y="742950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kilo (</a:t>
            </a:r>
            <a:r>
              <a:rPr lang="en-SG" sz="8000" dirty="0">
                <a:latin typeface="Rockwell" panose="02060603020205020403" pitchFamily="18" charset="0"/>
              </a:rPr>
              <a:t>k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9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4325" y="742950"/>
            <a:ext cx="4914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mega (</a:t>
            </a:r>
            <a:r>
              <a:rPr lang="en-SG" sz="8000" dirty="0">
                <a:latin typeface="Rockwell" panose="02060603020205020403" pitchFamily="18" charset="0"/>
              </a:rPr>
              <a:t>M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4325" y="742950"/>
            <a:ext cx="4914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giga (</a:t>
            </a:r>
            <a:r>
              <a:rPr lang="en-SG" sz="8000" dirty="0">
                <a:latin typeface="Rockwell" panose="02060603020205020403" pitchFamily="18" charset="0"/>
              </a:rPr>
              <a:t>G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02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3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SG" sz="8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09800"/>
                <a:ext cx="3238500" cy="2215991"/>
              </a:xfrm>
              <a:prstGeom prst="rect">
                <a:avLst/>
              </a:prstGeom>
              <a:blipFill>
                <a:blip r:embed="rId2"/>
                <a:stretch>
                  <a:fillRect l="-54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4325" y="742950"/>
            <a:ext cx="4914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dirty="0">
                <a:latin typeface="Rockwell" panose="02060603020205020403" pitchFamily="18" charset="0"/>
              </a:rPr>
              <a:t>tera (</a:t>
            </a:r>
            <a:r>
              <a:rPr lang="en-SG" sz="8000" dirty="0">
                <a:latin typeface="Rockwell" panose="02060603020205020403" pitchFamily="18" charset="0"/>
              </a:rPr>
              <a:t>T</a:t>
            </a:r>
            <a:r>
              <a:rPr lang="en-SG" sz="8000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05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55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Yeap Ping Lin</dc:creator>
  <cp:lastModifiedBy>Yeap Ping Lin</cp:lastModifiedBy>
  <cp:revision>2</cp:revision>
  <dcterms:created xsi:type="dcterms:W3CDTF">2017-03-13T07:43:24Z</dcterms:created>
  <dcterms:modified xsi:type="dcterms:W3CDTF">2017-03-13T07:59:06Z</dcterms:modified>
</cp:coreProperties>
</file>