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4" r:id="rId5"/>
    <p:sldId id="259" r:id="rId6"/>
    <p:sldId id="261" r:id="rId7"/>
    <p:sldId id="263" r:id="rId8"/>
    <p:sldId id="257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EB9B4-A890-4AB3-AEEF-086EAD39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43FC48-44E7-496D-907B-9FF33FA0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3863D4-2ED4-41A9-9138-E9482FEF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D22D99-D132-42F2-8EE7-60C543B0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7D3164-643E-4907-B92F-A0A265A2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6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D571B-B151-48F6-8DB2-4FD45013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371E34-C7D5-4614-B059-4BCE066D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37E02-DDCE-4347-A37F-D66D9658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E1C788-3CCD-4A13-B16E-D7C34796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6B7D1B-3C60-4853-96D6-90FCFC98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EEB657-5428-467E-AEC0-FCE1FD6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6DC893-FED0-41ED-B466-E58362D2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EA77A-B7BB-4DCC-81DD-F5C7C62E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96A51D-A6EE-4309-AE45-FD3077A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F656D-D111-4871-AEE2-BFB94C5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8611D-D3CE-4654-870F-82F5CA0C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D5BC4-CD10-489D-A282-EA62E77E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BE336D-8A43-4E5D-B152-84D2D782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605F9-5426-482A-B776-352A6CBA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295690-2061-4FCC-8003-4BE46395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388DB-6765-4CCF-8F0C-AFFEE454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FE2F59-9C88-4C1A-86C8-8F0C61D9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6A7AB-B707-4EDB-9943-F3F043E6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457E1-EC00-498F-9C82-672779A3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8656F5-C78A-4A02-BC2E-664471A8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4310D-85D1-47C0-9907-416B1FC7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F1ECD-76BA-4A0C-B086-6C6C9336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56BE2B-8700-4165-91CD-659CF849B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D35249-E0DE-43A8-A1F4-F2A67852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528B43-44A8-454A-906C-E7F70C04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8E0C28-1CC0-4CCC-8BDA-56477DD9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3E504-6B3E-49F0-8969-E1D6EE4E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496AF2-810D-47DE-85EE-A280D65C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2D16B-D398-44EF-AD04-FE2CDB90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AF4C7E-ECCE-4242-8A8A-267C6108A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B255D5-1F87-4B66-9E42-C38FEA60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AB2875-ED37-442D-B633-C2C86BA7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F0EBEC-E033-4B1F-B432-813E9677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9E3E68-6579-463C-8A06-2ACE88C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65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45BAA-D7AB-458A-AABB-E4407CF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3C1B4D-DB5E-4778-87B8-77132C7E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1F1B54-4967-429F-B928-BDAFC9C5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E7C8A0-20A7-429D-BBCD-F504371D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4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2060A-3F6C-45A4-A2A0-F059F0F2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C1BEF2-DF9B-4C9C-AC15-A33F123D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1EC12A-B449-46C2-9D7F-17517029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FEB51-22B6-4FD9-9B69-BFB037EE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B91C1-5429-4145-9F8B-8F8D62A4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7869A0-C54E-41B8-8E93-3D069BA3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EE6B92-BA52-4559-91F4-F326C9B6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FA46FA-01B6-44DA-A61A-46A03C6B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9AADD2-14EB-471E-B0DC-76899BA0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5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E8F3C-DA9E-4029-A9FE-B3D55EA1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036823-94F5-4EB1-BF36-351640881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7B77F7-81F7-43C1-90CC-832730FE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6F0F6-FBCE-4F72-AB31-42CBDD19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33D4F4-58B5-417D-A902-AA74382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2F0B21-8E47-41B9-AE78-6073DB8D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96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9191D1-01E2-404F-A93E-98F38921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5DEF0D-A5AC-4CD3-8F13-EDC58241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5F38B-9059-4AAB-BD3D-E8E1861C8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3D03-B9A2-451A-A9A9-F960844F85CF}" type="datetimeFigureOut">
              <a:rPr lang="zh-TW" altLang="en-US" smtClean="0"/>
              <a:t>2021/7/8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57B7E-DDE8-45EA-B9F5-A40C318C8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80A93-0B6C-4C68-9086-8A414BF5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AACA-06AC-46DC-BD9F-F358E6916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4263B6-5853-4126-AFDD-67CF26ED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132890"/>
            <a:ext cx="10488489" cy="65922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FD78656-66E3-43D2-9255-2C91148DF8DA}"/>
              </a:ext>
            </a:extLst>
          </p:cNvPr>
          <p:cNvSpPr txBox="1"/>
          <p:nvPr/>
        </p:nvSpPr>
        <p:spPr>
          <a:xfrm>
            <a:off x="2590799" y="991222"/>
            <a:ext cx="70104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1. 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找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下的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docs /components/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下的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</a:t>
            </a: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找第四個有文字的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B4B3D6-2744-42AA-B258-BF2123A01CE8}"/>
              </a:ext>
            </a:extLst>
          </p:cNvPr>
          <p:cNvSpPr txBox="1"/>
          <p:nvPr/>
        </p:nvSpPr>
        <p:spPr>
          <a:xfrm>
            <a:off x="2481607" y="3340958"/>
            <a:ext cx="166618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212529"/>
                </a:solidFill>
                <a:effectLst/>
                <a:latin typeface="system-ui"/>
              </a:rPr>
              <a:t>1. Slides only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A11F75-8E24-4FD2-8802-0A9153F13900}"/>
              </a:ext>
            </a:extLst>
          </p:cNvPr>
          <p:cNvSpPr txBox="1"/>
          <p:nvPr/>
        </p:nvSpPr>
        <p:spPr>
          <a:xfrm>
            <a:off x="9119648" y="2560104"/>
            <a:ext cx="166618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212529"/>
                </a:solidFill>
                <a:effectLst/>
                <a:latin typeface="system-ui"/>
              </a:rPr>
              <a:t>2. With controls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557796-FDA7-4D8A-A063-FDA7A237B75E}"/>
              </a:ext>
            </a:extLst>
          </p:cNvPr>
          <p:cNvSpPr txBox="1"/>
          <p:nvPr/>
        </p:nvSpPr>
        <p:spPr>
          <a:xfrm>
            <a:off x="7169870" y="5908190"/>
            <a:ext cx="20212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212529"/>
                </a:solidFill>
                <a:effectLst/>
                <a:latin typeface="system-ui"/>
              </a:rPr>
              <a:t>3. With indicators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909144-EF73-4BB4-8734-19B862444D67}"/>
              </a:ext>
            </a:extLst>
          </p:cNvPr>
          <p:cNvSpPr txBox="1"/>
          <p:nvPr/>
        </p:nvSpPr>
        <p:spPr>
          <a:xfrm>
            <a:off x="2481607" y="4848368"/>
            <a:ext cx="20212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212529"/>
                </a:solidFill>
                <a:effectLst/>
                <a:latin typeface="system-ui"/>
              </a:rPr>
              <a:t>4. With </a:t>
            </a:r>
            <a:r>
              <a:rPr lang="en-US" altLang="zh-TW">
                <a:solidFill>
                  <a:srgbClr val="212529"/>
                </a:solidFill>
                <a:latin typeface="system-ui"/>
              </a:rPr>
              <a:t>captions</a:t>
            </a:r>
            <a:endParaRPr lang="en-US" altLang="zh-TW" b="0" i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65454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A2554CD-D9C7-4090-9D33-588D623F199A}"/>
              </a:ext>
            </a:extLst>
          </p:cNvPr>
          <p:cNvSpPr txBox="1"/>
          <p:nvPr/>
        </p:nvSpPr>
        <p:spPr>
          <a:xfrm>
            <a:off x="358218" y="1392513"/>
            <a:ext cx="1133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carouselExampleCaptions</a:t>
            </a:r>
            <a:r>
              <a:rPr lang="en-US" altLang="zh-TW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 slide</a:t>
            </a:r>
            <a:r>
              <a:rPr lang="en-US" altLang="zh-TW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data-bs-ride</a:t>
            </a:r>
            <a:r>
              <a:rPr lang="en-US" altLang="zh-TW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en-US" altLang="zh-TW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AC0C72-1BFC-476D-B32C-8D6839EE37C0}"/>
              </a:ext>
            </a:extLst>
          </p:cNvPr>
          <p:cNvSpPr txBox="1"/>
          <p:nvPr/>
        </p:nvSpPr>
        <p:spPr>
          <a:xfrm>
            <a:off x="886120" y="2000246"/>
            <a:ext cx="5552388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corousel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元件，被包在 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#carouselExampleCaptions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內。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.carousel slide   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data-bs-ride=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自訂屬性。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21970E-F3C0-4DA6-B635-D881F2626C17}"/>
              </a:ext>
            </a:extLst>
          </p:cNvPr>
          <p:cNvSpPr txBox="1"/>
          <p:nvPr/>
        </p:nvSpPr>
        <p:spPr>
          <a:xfrm>
            <a:off x="886120" y="353893"/>
            <a:ext cx="1003954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corousel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元件，被包在  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#carouselExampleCaptions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內。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348CC2F-D6DD-4D64-ABCB-497C62D4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0" y="0"/>
            <a:ext cx="4232965" cy="261343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E9A22B-A49B-47EF-9E38-01AAAE2B0C18}"/>
              </a:ext>
            </a:extLst>
          </p:cNvPr>
          <p:cNvSpPr txBox="1"/>
          <p:nvPr/>
        </p:nvSpPr>
        <p:spPr>
          <a:xfrm>
            <a:off x="5448693" y="435395"/>
            <a:ext cx="5552388" cy="206210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第三項在是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indicators</a:t>
            </a:r>
          </a:p>
          <a:p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主體是 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.carousel-indicators.</a:t>
            </a: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內有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&lt;button&gt;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，有幾張照片。就要自已增加至幾個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&lt;button&gt;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內有 二個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bs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自建的屬性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data-bs-target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data-bs-slide-to 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0639FD-2DCA-41BD-9742-D093BF128A28}"/>
              </a:ext>
            </a:extLst>
          </p:cNvPr>
          <p:cNvSpPr txBox="1"/>
          <p:nvPr/>
        </p:nvSpPr>
        <p:spPr>
          <a:xfrm>
            <a:off x="0" y="3090409"/>
            <a:ext cx="118571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carousel-indicators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#carouselExampleCaptions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data-bs-slide-to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Slide 1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#carouselExampleCaptions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data-bs-slide-to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Slide 2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#carouselExampleCaptions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data-bs-slide-to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Slide 3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D1204C-866C-4287-BB76-2B63767C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73" y="1039327"/>
            <a:ext cx="4401164" cy="18004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D5E68B6-1D42-4E9B-B92C-676C9EAD7584}"/>
              </a:ext>
            </a:extLst>
          </p:cNvPr>
          <p:cNvSpPr txBox="1"/>
          <p:nvPr/>
        </p:nvSpPr>
        <p:spPr>
          <a:xfrm>
            <a:off x="3676454" y="322273"/>
            <a:ext cx="55523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把原始的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indicator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由 橫線 改成 圓線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185F4-857A-46D9-BA5A-F0DE7AEA3847}"/>
              </a:ext>
            </a:extLst>
          </p:cNvPr>
          <p:cNvSpPr txBox="1"/>
          <p:nvPr/>
        </p:nvSpPr>
        <p:spPr>
          <a:xfrm>
            <a:off x="5128180" y="1127843"/>
            <a:ext cx="586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把 </a:t>
            </a:r>
            <a:r>
              <a:rPr lang="en-US" altLang="zh-TW"/>
              <a:t>width:30px</a:t>
            </a:r>
          </a:p>
          <a:p>
            <a:r>
              <a:rPr lang="en-US" altLang="zh-TW"/>
              <a:t>    height:3px</a:t>
            </a:r>
          </a:p>
          <a:p>
            <a:r>
              <a:rPr lang="zh-TW" altLang="en-US"/>
              <a:t>改成</a:t>
            </a:r>
            <a:endParaRPr lang="en-US" altLang="zh-TW"/>
          </a:p>
          <a:p>
            <a:r>
              <a:rPr lang="en-US" altLang="zh-TW"/>
              <a:t>width:30px;height:30px;border radius=50%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7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18776D7-D4DA-4022-8105-99313FD40198}"/>
              </a:ext>
            </a:extLst>
          </p:cNvPr>
          <p:cNvSpPr txBox="1"/>
          <p:nvPr/>
        </p:nvSpPr>
        <p:spPr>
          <a:xfrm>
            <a:off x="6096000" y="2215796"/>
            <a:ext cx="5552388" cy="206210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第一及第四項 在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.carousel-inner</a:t>
            </a:r>
          </a:p>
          <a:p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主體是 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.carousel-inner</a:t>
            </a: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內有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.carousel-item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可視情況加到自已要的數量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img.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.carousel-caption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&lt;h5&gt; First slide label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&lt;p&gt; representative   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FB8F31-78ED-41EF-A2BA-6DB5D2C5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4" y="198336"/>
            <a:ext cx="8227340" cy="20248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72DB0C-DE4E-4865-A30F-79470D68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3" y="2879299"/>
            <a:ext cx="5091822" cy="314368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EBF9D5-D3A1-4E6C-A2D9-D22ACD896AAB}"/>
              </a:ext>
            </a:extLst>
          </p:cNvPr>
          <p:cNvSpPr txBox="1"/>
          <p:nvPr/>
        </p:nvSpPr>
        <p:spPr>
          <a:xfrm>
            <a:off x="6096000" y="4541908"/>
            <a:ext cx="5552388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故，要改 文字的位置，要操縱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.carousel-caption</a:t>
            </a: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如。加   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bottom 50%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transform: translate(0,50%)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可置中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EE7E8D-6A82-4D6E-9B4D-BC1558485790}"/>
              </a:ext>
            </a:extLst>
          </p:cNvPr>
          <p:cNvSpPr txBox="1"/>
          <p:nvPr/>
        </p:nvSpPr>
        <p:spPr>
          <a:xfrm>
            <a:off x="5948314" y="5756750"/>
            <a:ext cx="54754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16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carouselExampleCaptions </a:t>
            </a:r>
            <a:r>
              <a:rPr lang="en-US" altLang="zh-TW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carousel-caption</a:t>
            </a:r>
            <a:r>
              <a:rPr lang="en-US" altLang="zh-TW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6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6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5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A74B878-47AD-49C7-875D-E6790309273D}"/>
              </a:ext>
            </a:extLst>
          </p:cNvPr>
          <p:cNvSpPr txBox="1"/>
          <p:nvPr/>
        </p:nvSpPr>
        <p:spPr>
          <a:xfrm>
            <a:off x="184671" y="5242173"/>
            <a:ext cx="1085967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carousel-control-prev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#carouselExampleCaptions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data-bs-slide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carousel-control-prev-icon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1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visually-hidden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1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carousel-control-next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#carouselExampleCaptions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data-bs-slide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1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  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carousel-control-next-icon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1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1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1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visually-hidden</a:t>
            </a:r>
            <a:r>
              <a:rPr lang="en-US" altLang="zh-TW" sz="11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1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1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1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1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A51289-A61A-45A3-BCD9-530D41B65596}"/>
              </a:ext>
            </a:extLst>
          </p:cNvPr>
          <p:cNvSpPr txBox="1"/>
          <p:nvPr/>
        </p:nvSpPr>
        <p:spPr>
          <a:xfrm>
            <a:off x="5090474" y="365240"/>
            <a:ext cx="5552388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第四項在最後的二個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button.carousel-control-prev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button.carousel-control-next</a:t>
            </a:r>
          </a:p>
          <a:p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 二個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bs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自建的屬性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data-bs-target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data-bs-slide 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BBD68F-420A-415B-83C9-935EDE78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1" y="1150070"/>
            <a:ext cx="4232965" cy="261343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056503-754E-42DD-99D7-D377B383B709}"/>
              </a:ext>
            </a:extLst>
          </p:cNvPr>
          <p:cNvSpPr txBox="1"/>
          <p:nvPr/>
        </p:nvSpPr>
        <p:spPr>
          <a:xfrm>
            <a:off x="886120" y="353893"/>
            <a:ext cx="5109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第四項是左右的控制器</a:t>
            </a:r>
            <a:endParaRPr lang="en-US" altLang="zh-TW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7960AF-A969-4D7D-BC0A-0EEB9D352089}"/>
              </a:ext>
            </a:extLst>
          </p:cNvPr>
          <p:cNvSpPr txBox="1"/>
          <p:nvPr/>
        </p:nvSpPr>
        <p:spPr>
          <a:xfrm>
            <a:off x="4661164" y="2373002"/>
            <a:ext cx="7207182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 那邊的箭號，可用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font awesome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換掉。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去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Font Awesome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icons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下找。  找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free / arrow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下的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i="0">
                <a:solidFill>
                  <a:srgbClr val="495057"/>
                </a:solidFill>
                <a:effectLst/>
                <a:latin typeface="fa5-proxima-nova"/>
              </a:rPr>
              <a:t>caret-left</a:t>
            </a:r>
            <a:r>
              <a:rPr lang="en-US" altLang="zh-TW" sz="1600" b="1" i="0">
                <a:solidFill>
                  <a:srgbClr val="4950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i="0">
                <a:solidFill>
                  <a:srgbClr val="4950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1600" b="1" i="0">
                <a:solidFill>
                  <a:srgbClr val="495057"/>
                </a:solidFill>
                <a:effectLst/>
                <a:latin typeface="fa5-proxima-nova"/>
              </a:rPr>
              <a:t>caret-</a:t>
            </a:r>
            <a:r>
              <a:rPr lang="en-US" altLang="zh-TW" sz="1600" b="1">
                <a:solidFill>
                  <a:srgbClr val="495057"/>
                </a:solidFill>
                <a:latin typeface="fa5-proxima-nova"/>
              </a:rPr>
              <a:t>right</a:t>
            </a:r>
            <a:r>
              <a:rPr lang="zh-TW" altLang="en-US" sz="1600" b="1">
                <a:solidFill>
                  <a:srgbClr val="495057"/>
                </a:solidFill>
                <a:latin typeface="fa5-proxima-nova"/>
              </a:rPr>
              <a:t> 。</a:t>
            </a:r>
            <a:endParaRPr lang="en-US" altLang="zh-TW" sz="1600" b="1">
              <a:solidFill>
                <a:srgbClr val="495057"/>
              </a:solidFill>
              <a:latin typeface="fa5-proxima-nova"/>
            </a:endParaRPr>
          </a:p>
          <a:p>
            <a:r>
              <a:rPr lang="en-US" altLang="zh-TW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3.</a:t>
            </a:r>
            <a:r>
              <a:rPr lang="zh-TW" altLang="en-US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 點入後</a:t>
            </a:r>
            <a:r>
              <a:rPr lang="en-US" altLang="zh-TW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copy &lt;i class=“fas fa-caret-left”&gt;&lt;/i&gt; </a:t>
            </a:r>
            <a:r>
              <a:rPr lang="zh-TW" altLang="en-US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，置換掉原始的二個</a:t>
            </a:r>
            <a:r>
              <a:rPr lang="en-US" altLang="zh-TW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&lt;span&gt;</a:t>
            </a:r>
            <a:r>
              <a:rPr lang="zh-TW" altLang="en-US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，換成</a:t>
            </a:r>
            <a:r>
              <a:rPr lang="en-US" altLang="zh-TW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font awesomed</a:t>
            </a:r>
            <a:r>
              <a:rPr lang="zh-TW" altLang="en-US" sz="1600" b="1">
                <a:solidFill>
                  <a:srgbClr val="495057"/>
                </a:solidFill>
                <a:latin typeface="fa5-proxima-nova"/>
                <a:ea typeface="微軟正黑體" panose="020B0604030504040204" pitchFamily="34" charset="-120"/>
              </a:rPr>
              <a:t>的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&lt;i class="fas fa-caret-left"&gt;&lt;/i&gt;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去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docs / sizeing icons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找加大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icon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的方法。加入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fa-3x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03CCCF-ECCA-479D-8913-4EE72C73BCF9}"/>
              </a:ext>
            </a:extLst>
          </p:cNvPr>
          <p:cNvSpPr txBox="1"/>
          <p:nvPr/>
        </p:nvSpPr>
        <p:spPr>
          <a:xfrm>
            <a:off x="449935" y="4201602"/>
            <a:ext cx="720718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carousel-control-prev-icon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visually-hidden</a:t>
            </a:r>
            <a:r>
              <a:rPr lang="en-US" altLang="zh-TW" sz="1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1400"/>
              <a:t>上面二行即為原始的箭號圖案。 把它置換成喜歡的</a:t>
            </a:r>
            <a:r>
              <a:rPr lang="en-US" altLang="zh-TW" sz="1400"/>
              <a:t>font awesome </a:t>
            </a:r>
            <a:r>
              <a:rPr lang="zh-TW" altLang="en-US" sz="1400"/>
              <a:t>箭號圖案</a:t>
            </a:r>
            <a:endParaRPr lang="en-US" altLang="zh-TW" sz="1400"/>
          </a:p>
          <a:p>
            <a:r>
              <a:rPr lang="en-US" altLang="zh-TW" sz="1400"/>
              <a:t>&lt;i class="fas fa-caret-left"&gt;&lt;/i&gt;</a:t>
            </a:r>
          </a:p>
        </p:txBody>
      </p:sp>
    </p:spTree>
    <p:extLst>
      <p:ext uri="{BB962C8B-B14F-4D97-AF65-F5344CB8AC3E}">
        <p14:creationId xmlns:p14="http://schemas.microsoft.com/office/powerpoint/2010/main" val="4419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572870-57D1-45C2-81FA-D1A13AAB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31" y="537802"/>
            <a:ext cx="6722665" cy="225724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FAAE906-C48E-496E-8707-CDF7BC3D1548}"/>
              </a:ext>
            </a:extLst>
          </p:cNvPr>
          <p:cNvSpPr txBox="1"/>
          <p:nvPr/>
        </p:nvSpPr>
        <p:spPr>
          <a:xfrm>
            <a:off x="549112" y="782901"/>
            <a:ext cx="6094428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Font Awesome </a:t>
            </a:r>
            <a:r>
              <a:rPr lang="zh-TW" altLang="en-US">
                <a:latin typeface="Consolas" panose="020B0609020204030204" pitchFamily="49" charset="0"/>
              </a:rPr>
              <a:t>算文字，故可選箭號。查出其用</a:t>
            </a:r>
            <a:r>
              <a:rPr lang="en-US" altLang="zh-TW">
                <a:latin typeface="Consolas" panose="020B0609020204030204" pitchFamily="49" charset="0"/>
              </a:rPr>
              <a:t>fas </a:t>
            </a:r>
          </a:p>
          <a:p>
            <a:r>
              <a:rPr lang="zh-TW" altLang="en-US" b="0">
                <a:effectLst/>
                <a:latin typeface="Consolas" panose="020B0609020204030204" pitchFamily="49" charset="0"/>
              </a:rPr>
              <a:t>在</a:t>
            </a:r>
            <a:r>
              <a:rPr lang="en-US" altLang="zh-TW" b="0">
                <a:effectLst/>
                <a:latin typeface="Consolas" panose="020B0609020204030204" pitchFamily="49" charset="0"/>
              </a:rPr>
              <a:t>.fas </a:t>
            </a:r>
            <a:r>
              <a:rPr lang="zh-TW" altLang="en-US" b="0">
                <a:effectLst/>
                <a:latin typeface="Consolas" panose="020B0609020204030204" pitchFamily="49" charset="0"/>
              </a:rPr>
              <a:t>內加</a:t>
            </a:r>
            <a:r>
              <a:rPr lang="en-US" altLang="zh-TW" b="0">
                <a:effectLst/>
                <a:latin typeface="Consolas" panose="020B0609020204030204" pitchFamily="49" charset="0"/>
              </a:rPr>
              <a:t>text-shadow </a:t>
            </a:r>
            <a:r>
              <a:rPr lang="zh-TW" altLang="en-US" b="0">
                <a:effectLst/>
                <a:latin typeface="Consolas" panose="020B0609020204030204" pitchFamily="49" charset="0"/>
              </a:rPr>
              <a:t>來做陰影</a:t>
            </a:r>
            <a:endParaRPr lang="en-US" altLang="zh-TW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9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860BE11-3032-4E25-A088-D308E0F0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07" y="260837"/>
            <a:ext cx="11811785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&lt;div id="carouselExampleCaptions" class="carousel slide" data-bs-ride="carousel"&gt;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&lt;div class="carousel-indicators"&gt;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&lt;button type="button" data-bs-target="#carouselExampleCaptions" data-bs-slide-to="0" class="active" aria-current="true" aria-label="Slide 1"&gt;&lt;/button&gt;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&lt;button type="button" data-bs-target="#carouselExampleCaptions" data-bs-slide-to="1" aria-label="Slide 2"&gt;&lt;/button&gt;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&lt;button type="button" data-bs-target="#carouselExampleCaptions" data-bs-slide-to="2" aria-label="Slide 3"&gt;&lt;/button&gt;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1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&lt;div class="carousel-inner"&gt;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&lt;div class="carousel-item active"&gt;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&lt;img src="..." class="d-block w-100" alt="..."&gt;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&lt;div class="carousel-caption d-none d-md-block"&gt;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  &lt;h5&gt;First slide label&lt;/h5&gt;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  &lt;p&gt;Some representative placeholder content for the first slide.&lt;/p&gt;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&lt;div class="carousel-item"&gt;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&lt;img src="..." class="d-block w-100" alt="..."&gt;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&lt;div class="carousel-caption d-none d-md-block"&gt;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  &lt;h5&gt;Second slide label&lt;/h5&gt;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  &lt;p&gt;Some representative placeholder content for the second slide.&lt;/p&gt;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&lt;div class="carousel-item"&gt;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&lt;img src="..." class="d-block w-100" alt="..."&gt;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&lt;div class="carousel-caption d-none d-md-block"&gt;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  &lt;h5&gt;Third slide label&lt;/h5&gt;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  &lt;p&gt;Some representative placeholder content for the third slide.&lt;/p&gt;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1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&lt;button class="carousel-control-prev" type="button" data-bs-target="#carouselExampleCaptions" data-bs-slide="prev"&gt;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&lt;span class="carousel-control-prev-icon" aria-hidden="true"&gt;&lt;/span&gt;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&lt;span class="visually-hidden"&gt;Previous&lt;/span&gt;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&lt;button class="carousel-control-next" type="button" data-bs-target="#carouselExampleCaptions" data-bs-slide="next"&gt;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&lt;span class="carousel-control-next-icon" aria-hidden="true"&gt;&lt;/span&gt;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   &lt;span class="visually-hidden"&gt;Next&lt;/span&gt;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9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0E83C2-3D0F-45B2-AFE9-E6B897EA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23"/>
            <a:ext cx="12192000" cy="499360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039C3E-E7B3-4105-8E46-A1EF209B2782}"/>
              </a:ext>
            </a:extLst>
          </p:cNvPr>
          <p:cNvSpPr txBox="1"/>
          <p:nvPr/>
        </p:nvSpPr>
        <p:spPr>
          <a:xfrm>
            <a:off x="4109399" y="374748"/>
            <a:ext cx="555238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輪播的最下方的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找如何控製輪播的快慢等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282CE5-9A07-466B-9995-61BDF9EE3B02}"/>
              </a:ext>
            </a:extLst>
          </p:cNvPr>
          <p:cNvSpPr txBox="1"/>
          <p:nvPr/>
        </p:nvSpPr>
        <p:spPr>
          <a:xfrm>
            <a:off x="2566349" y="5775423"/>
            <a:ext cx="5552388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快慢預設是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5s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可自行改成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3s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data-bs-interval=“3000”</a:t>
            </a: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加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data-bs-pause=‘false’; mouse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點到不會停</a:t>
            </a:r>
          </a:p>
        </p:txBody>
      </p:sp>
    </p:spTree>
    <p:extLst>
      <p:ext uri="{BB962C8B-B14F-4D97-AF65-F5344CB8AC3E}">
        <p14:creationId xmlns:p14="http://schemas.microsoft.com/office/powerpoint/2010/main" val="165549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1089</Words>
  <Application>Microsoft Office PowerPoint</Application>
  <PresentationFormat>寬螢幕</PresentationFormat>
  <Paragraphs>114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Arial Unicode MS</vt:lpstr>
      <vt:lpstr>fa5-proxima-nova</vt:lpstr>
      <vt:lpstr>system-ui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yupi lee</dc:creator>
  <cp:lastModifiedBy>yupi lee</cp:lastModifiedBy>
  <cp:revision>29</cp:revision>
  <dcterms:created xsi:type="dcterms:W3CDTF">2021-07-08T00:23:36Z</dcterms:created>
  <dcterms:modified xsi:type="dcterms:W3CDTF">2021-07-08T11:18:31Z</dcterms:modified>
</cp:coreProperties>
</file>