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FA3B0-A186-42A7-BDFD-88EC4C9552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51B560E-1A10-4BFC-AD3F-CBED22B05F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387C961-4F44-496D-AC5C-CAEB267D5C02}"/>
              </a:ext>
            </a:extLst>
          </p:cNvPr>
          <p:cNvSpPr>
            <a:spLocks noGrp="1"/>
          </p:cNvSpPr>
          <p:nvPr>
            <p:ph type="dt" sz="half" idx="10"/>
          </p:nvPr>
        </p:nvSpPr>
        <p:spPr/>
        <p:txBody>
          <a:bodyPr/>
          <a:lstStyle/>
          <a:p>
            <a:fld id="{8F3664E5-69FC-4798-B546-E9AC2EA24EA5}" type="datetimeFigureOut">
              <a:rPr lang="zh-TW" altLang="en-US" smtClean="0"/>
              <a:t>2021/7/12</a:t>
            </a:fld>
            <a:endParaRPr lang="zh-TW" altLang="en-US"/>
          </a:p>
        </p:txBody>
      </p:sp>
      <p:sp>
        <p:nvSpPr>
          <p:cNvPr id="5" name="頁尾版面配置區 4">
            <a:extLst>
              <a:ext uri="{FF2B5EF4-FFF2-40B4-BE49-F238E27FC236}">
                <a16:creationId xmlns:a16="http://schemas.microsoft.com/office/drawing/2014/main" id="{D692A52D-B9DD-41E9-B258-BC7F4CA9C7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083ED2B-7ACE-4266-B176-E468F3DBC052}"/>
              </a:ext>
            </a:extLst>
          </p:cNvPr>
          <p:cNvSpPr>
            <a:spLocks noGrp="1"/>
          </p:cNvSpPr>
          <p:nvPr>
            <p:ph type="sldNum" sz="quarter" idx="12"/>
          </p:nvPr>
        </p:nvSpPr>
        <p:spPr/>
        <p:txBody>
          <a:body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310240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9970A7-5F1E-421E-AC2C-74C298FB4D5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0566BD2-1C6A-44A8-A3E9-895C60E288E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62D4336-6ADD-44E3-A16C-09A0A1605670}"/>
              </a:ext>
            </a:extLst>
          </p:cNvPr>
          <p:cNvSpPr>
            <a:spLocks noGrp="1"/>
          </p:cNvSpPr>
          <p:nvPr>
            <p:ph type="dt" sz="half" idx="10"/>
          </p:nvPr>
        </p:nvSpPr>
        <p:spPr/>
        <p:txBody>
          <a:bodyPr/>
          <a:lstStyle/>
          <a:p>
            <a:fld id="{8F3664E5-69FC-4798-B546-E9AC2EA24EA5}" type="datetimeFigureOut">
              <a:rPr lang="zh-TW" altLang="en-US" smtClean="0"/>
              <a:t>2021/7/12</a:t>
            </a:fld>
            <a:endParaRPr lang="zh-TW" altLang="en-US"/>
          </a:p>
        </p:txBody>
      </p:sp>
      <p:sp>
        <p:nvSpPr>
          <p:cNvPr id="5" name="頁尾版面配置區 4">
            <a:extLst>
              <a:ext uri="{FF2B5EF4-FFF2-40B4-BE49-F238E27FC236}">
                <a16:creationId xmlns:a16="http://schemas.microsoft.com/office/drawing/2014/main" id="{6822397D-677B-421A-B1F4-164C0CB5B38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699C5E5-6830-4A18-A2CB-F4CE47A6F785}"/>
              </a:ext>
            </a:extLst>
          </p:cNvPr>
          <p:cNvSpPr>
            <a:spLocks noGrp="1"/>
          </p:cNvSpPr>
          <p:nvPr>
            <p:ph type="sldNum" sz="quarter" idx="12"/>
          </p:nvPr>
        </p:nvSpPr>
        <p:spPr/>
        <p:txBody>
          <a:body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28612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033B2E4-EBED-46EA-8DE8-06E4F27CD60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B350C49-56B9-43F1-A21F-2C952713AB8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E244409-11DE-447B-9FF5-F9895283A04E}"/>
              </a:ext>
            </a:extLst>
          </p:cNvPr>
          <p:cNvSpPr>
            <a:spLocks noGrp="1"/>
          </p:cNvSpPr>
          <p:nvPr>
            <p:ph type="dt" sz="half" idx="10"/>
          </p:nvPr>
        </p:nvSpPr>
        <p:spPr/>
        <p:txBody>
          <a:bodyPr/>
          <a:lstStyle/>
          <a:p>
            <a:fld id="{8F3664E5-69FC-4798-B546-E9AC2EA24EA5}" type="datetimeFigureOut">
              <a:rPr lang="zh-TW" altLang="en-US" smtClean="0"/>
              <a:t>2021/7/12</a:t>
            </a:fld>
            <a:endParaRPr lang="zh-TW" altLang="en-US"/>
          </a:p>
        </p:txBody>
      </p:sp>
      <p:sp>
        <p:nvSpPr>
          <p:cNvPr id="5" name="頁尾版面配置區 4">
            <a:extLst>
              <a:ext uri="{FF2B5EF4-FFF2-40B4-BE49-F238E27FC236}">
                <a16:creationId xmlns:a16="http://schemas.microsoft.com/office/drawing/2014/main" id="{B8392D14-97FF-4498-8DD9-AA293F34B0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D5C5609-F3ED-4C92-8FF4-090D713471B8}"/>
              </a:ext>
            </a:extLst>
          </p:cNvPr>
          <p:cNvSpPr>
            <a:spLocks noGrp="1"/>
          </p:cNvSpPr>
          <p:nvPr>
            <p:ph type="sldNum" sz="quarter" idx="12"/>
          </p:nvPr>
        </p:nvSpPr>
        <p:spPr/>
        <p:txBody>
          <a:body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373762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7D9C65-29A0-4519-921E-97F4C6BA050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A7436A7-7CB7-4D87-A44E-AFAEC2F033B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C4FBF9C-B67B-4B0D-BA63-55AC8FB2C101}"/>
              </a:ext>
            </a:extLst>
          </p:cNvPr>
          <p:cNvSpPr>
            <a:spLocks noGrp="1"/>
          </p:cNvSpPr>
          <p:nvPr>
            <p:ph type="dt" sz="half" idx="10"/>
          </p:nvPr>
        </p:nvSpPr>
        <p:spPr/>
        <p:txBody>
          <a:bodyPr/>
          <a:lstStyle/>
          <a:p>
            <a:fld id="{8F3664E5-69FC-4798-B546-E9AC2EA24EA5}" type="datetimeFigureOut">
              <a:rPr lang="zh-TW" altLang="en-US" smtClean="0"/>
              <a:t>2021/7/12</a:t>
            </a:fld>
            <a:endParaRPr lang="zh-TW" altLang="en-US"/>
          </a:p>
        </p:txBody>
      </p:sp>
      <p:sp>
        <p:nvSpPr>
          <p:cNvPr id="5" name="頁尾版面配置區 4">
            <a:extLst>
              <a:ext uri="{FF2B5EF4-FFF2-40B4-BE49-F238E27FC236}">
                <a16:creationId xmlns:a16="http://schemas.microsoft.com/office/drawing/2014/main" id="{6500FA58-5206-4DCE-BCC9-9CD3BB2EC6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417E51D-3100-4541-86BE-2940521433C2}"/>
              </a:ext>
            </a:extLst>
          </p:cNvPr>
          <p:cNvSpPr>
            <a:spLocks noGrp="1"/>
          </p:cNvSpPr>
          <p:nvPr>
            <p:ph type="sldNum" sz="quarter" idx="12"/>
          </p:nvPr>
        </p:nvSpPr>
        <p:spPr/>
        <p:txBody>
          <a:body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59214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6BA2F5-7663-48C2-9E8A-C86CC570B4E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EB65820-E31F-4525-88F9-CB1FDDFAF7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676225A-B179-438C-B8C2-C99034FAC8B5}"/>
              </a:ext>
            </a:extLst>
          </p:cNvPr>
          <p:cNvSpPr>
            <a:spLocks noGrp="1"/>
          </p:cNvSpPr>
          <p:nvPr>
            <p:ph type="dt" sz="half" idx="10"/>
          </p:nvPr>
        </p:nvSpPr>
        <p:spPr/>
        <p:txBody>
          <a:bodyPr/>
          <a:lstStyle/>
          <a:p>
            <a:fld id="{8F3664E5-69FC-4798-B546-E9AC2EA24EA5}" type="datetimeFigureOut">
              <a:rPr lang="zh-TW" altLang="en-US" smtClean="0"/>
              <a:t>2021/7/12</a:t>
            </a:fld>
            <a:endParaRPr lang="zh-TW" altLang="en-US"/>
          </a:p>
        </p:txBody>
      </p:sp>
      <p:sp>
        <p:nvSpPr>
          <p:cNvPr id="5" name="頁尾版面配置區 4">
            <a:extLst>
              <a:ext uri="{FF2B5EF4-FFF2-40B4-BE49-F238E27FC236}">
                <a16:creationId xmlns:a16="http://schemas.microsoft.com/office/drawing/2014/main" id="{A4650FAC-6D40-41C0-8103-47BA05014E2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ED1E0E-287F-4E9A-B0BA-BA26A99237B2}"/>
              </a:ext>
            </a:extLst>
          </p:cNvPr>
          <p:cNvSpPr>
            <a:spLocks noGrp="1"/>
          </p:cNvSpPr>
          <p:nvPr>
            <p:ph type="sldNum" sz="quarter" idx="12"/>
          </p:nvPr>
        </p:nvSpPr>
        <p:spPr/>
        <p:txBody>
          <a:body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286169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D4B45E-EB88-418D-ADBA-4B557DE0D20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C43530B-88B6-4CCB-A7C6-570C2BB15FE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D150193-71F2-446B-B219-620A0C902AA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EEE58F2-3BC0-4924-9FCB-BADBF782B41E}"/>
              </a:ext>
            </a:extLst>
          </p:cNvPr>
          <p:cNvSpPr>
            <a:spLocks noGrp="1"/>
          </p:cNvSpPr>
          <p:nvPr>
            <p:ph type="dt" sz="half" idx="10"/>
          </p:nvPr>
        </p:nvSpPr>
        <p:spPr/>
        <p:txBody>
          <a:bodyPr/>
          <a:lstStyle/>
          <a:p>
            <a:fld id="{8F3664E5-69FC-4798-B546-E9AC2EA24EA5}" type="datetimeFigureOut">
              <a:rPr lang="zh-TW" altLang="en-US" smtClean="0"/>
              <a:t>2021/7/12</a:t>
            </a:fld>
            <a:endParaRPr lang="zh-TW" altLang="en-US"/>
          </a:p>
        </p:txBody>
      </p:sp>
      <p:sp>
        <p:nvSpPr>
          <p:cNvPr id="6" name="頁尾版面配置區 5">
            <a:extLst>
              <a:ext uri="{FF2B5EF4-FFF2-40B4-BE49-F238E27FC236}">
                <a16:creationId xmlns:a16="http://schemas.microsoft.com/office/drawing/2014/main" id="{A8176A94-C3E6-4227-A4A8-954E67B7DAF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2B49033-3668-4C6D-8545-FB58C2FC37AC}"/>
              </a:ext>
            </a:extLst>
          </p:cNvPr>
          <p:cNvSpPr>
            <a:spLocks noGrp="1"/>
          </p:cNvSpPr>
          <p:nvPr>
            <p:ph type="sldNum" sz="quarter" idx="12"/>
          </p:nvPr>
        </p:nvSpPr>
        <p:spPr/>
        <p:txBody>
          <a:body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92732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582687-32E5-480E-A504-79960855646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3CF3E9A-1C5B-4D50-9FD2-22E3F7AAD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3746EEF8-869C-4A52-9DD3-A42C6158FA1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8EC6B66-9980-4CFF-909C-9E638923F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FF3B093-62F7-42B2-88CF-2E9888C26298}"/>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ABA4F3D-A512-4092-9269-08A1506E100B}"/>
              </a:ext>
            </a:extLst>
          </p:cNvPr>
          <p:cNvSpPr>
            <a:spLocks noGrp="1"/>
          </p:cNvSpPr>
          <p:nvPr>
            <p:ph type="dt" sz="half" idx="10"/>
          </p:nvPr>
        </p:nvSpPr>
        <p:spPr/>
        <p:txBody>
          <a:bodyPr/>
          <a:lstStyle/>
          <a:p>
            <a:fld id="{8F3664E5-69FC-4798-B546-E9AC2EA24EA5}" type="datetimeFigureOut">
              <a:rPr lang="zh-TW" altLang="en-US" smtClean="0"/>
              <a:t>2021/7/12</a:t>
            </a:fld>
            <a:endParaRPr lang="zh-TW" altLang="en-US"/>
          </a:p>
        </p:txBody>
      </p:sp>
      <p:sp>
        <p:nvSpPr>
          <p:cNvPr id="8" name="頁尾版面配置區 7">
            <a:extLst>
              <a:ext uri="{FF2B5EF4-FFF2-40B4-BE49-F238E27FC236}">
                <a16:creationId xmlns:a16="http://schemas.microsoft.com/office/drawing/2014/main" id="{B855FEAE-6507-49EA-9C00-4866EC94509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10734A0-5202-4343-97CF-031E2DBA4A1A}"/>
              </a:ext>
            </a:extLst>
          </p:cNvPr>
          <p:cNvSpPr>
            <a:spLocks noGrp="1"/>
          </p:cNvSpPr>
          <p:nvPr>
            <p:ph type="sldNum" sz="quarter" idx="12"/>
          </p:nvPr>
        </p:nvSpPr>
        <p:spPr/>
        <p:txBody>
          <a:body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220396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956E4-8D77-47E4-83BE-75B4F4CCC98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E434B05-A765-4186-9735-91BDD7594CB6}"/>
              </a:ext>
            </a:extLst>
          </p:cNvPr>
          <p:cNvSpPr>
            <a:spLocks noGrp="1"/>
          </p:cNvSpPr>
          <p:nvPr>
            <p:ph type="dt" sz="half" idx="10"/>
          </p:nvPr>
        </p:nvSpPr>
        <p:spPr/>
        <p:txBody>
          <a:bodyPr/>
          <a:lstStyle/>
          <a:p>
            <a:fld id="{8F3664E5-69FC-4798-B546-E9AC2EA24EA5}" type="datetimeFigureOut">
              <a:rPr lang="zh-TW" altLang="en-US" smtClean="0"/>
              <a:t>2021/7/12</a:t>
            </a:fld>
            <a:endParaRPr lang="zh-TW" altLang="en-US"/>
          </a:p>
        </p:txBody>
      </p:sp>
      <p:sp>
        <p:nvSpPr>
          <p:cNvPr id="4" name="頁尾版面配置區 3">
            <a:extLst>
              <a:ext uri="{FF2B5EF4-FFF2-40B4-BE49-F238E27FC236}">
                <a16:creationId xmlns:a16="http://schemas.microsoft.com/office/drawing/2014/main" id="{E1BCA391-D18B-48E6-B777-1FFDB916880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1F46980-4533-4107-B5AE-9DE54B305558}"/>
              </a:ext>
            </a:extLst>
          </p:cNvPr>
          <p:cNvSpPr>
            <a:spLocks noGrp="1"/>
          </p:cNvSpPr>
          <p:nvPr>
            <p:ph type="sldNum" sz="quarter" idx="12"/>
          </p:nvPr>
        </p:nvSpPr>
        <p:spPr/>
        <p:txBody>
          <a:body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409102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D07477B-C9D9-4136-9CAF-4118E33A00D2}"/>
              </a:ext>
            </a:extLst>
          </p:cNvPr>
          <p:cNvSpPr>
            <a:spLocks noGrp="1"/>
          </p:cNvSpPr>
          <p:nvPr>
            <p:ph type="dt" sz="half" idx="10"/>
          </p:nvPr>
        </p:nvSpPr>
        <p:spPr/>
        <p:txBody>
          <a:bodyPr/>
          <a:lstStyle/>
          <a:p>
            <a:fld id="{8F3664E5-69FC-4798-B546-E9AC2EA24EA5}" type="datetimeFigureOut">
              <a:rPr lang="zh-TW" altLang="en-US" smtClean="0"/>
              <a:t>2021/7/12</a:t>
            </a:fld>
            <a:endParaRPr lang="zh-TW" altLang="en-US"/>
          </a:p>
        </p:txBody>
      </p:sp>
      <p:sp>
        <p:nvSpPr>
          <p:cNvPr id="3" name="頁尾版面配置區 2">
            <a:extLst>
              <a:ext uri="{FF2B5EF4-FFF2-40B4-BE49-F238E27FC236}">
                <a16:creationId xmlns:a16="http://schemas.microsoft.com/office/drawing/2014/main" id="{28986704-C822-45FD-9BED-BD06D263FE3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B671BBD-5755-4AB1-B1BD-C0DCD16ED54C}"/>
              </a:ext>
            </a:extLst>
          </p:cNvPr>
          <p:cNvSpPr>
            <a:spLocks noGrp="1"/>
          </p:cNvSpPr>
          <p:nvPr>
            <p:ph type="sldNum" sz="quarter" idx="12"/>
          </p:nvPr>
        </p:nvSpPr>
        <p:spPr/>
        <p:txBody>
          <a:body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229556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043359-5AC5-43B8-879F-F758EEED00C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F44DFBE-9938-4CB7-B6C1-5CC142CEE9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655BA58-679C-48E6-8447-CAD804E78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661A4B2-E3B3-4750-A8DC-CE69E55B2D06}"/>
              </a:ext>
            </a:extLst>
          </p:cNvPr>
          <p:cNvSpPr>
            <a:spLocks noGrp="1"/>
          </p:cNvSpPr>
          <p:nvPr>
            <p:ph type="dt" sz="half" idx="10"/>
          </p:nvPr>
        </p:nvSpPr>
        <p:spPr/>
        <p:txBody>
          <a:bodyPr/>
          <a:lstStyle/>
          <a:p>
            <a:fld id="{8F3664E5-69FC-4798-B546-E9AC2EA24EA5}" type="datetimeFigureOut">
              <a:rPr lang="zh-TW" altLang="en-US" smtClean="0"/>
              <a:t>2021/7/12</a:t>
            </a:fld>
            <a:endParaRPr lang="zh-TW" altLang="en-US"/>
          </a:p>
        </p:txBody>
      </p:sp>
      <p:sp>
        <p:nvSpPr>
          <p:cNvPr id="6" name="頁尾版面配置區 5">
            <a:extLst>
              <a:ext uri="{FF2B5EF4-FFF2-40B4-BE49-F238E27FC236}">
                <a16:creationId xmlns:a16="http://schemas.microsoft.com/office/drawing/2014/main" id="{7225EBD7-DA31-4C01-8B59-82B876B6199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35099F4-5946-40BA-93A9-A33495ADB35E}"/>
              </a:ext>
            </a:extLst>
          </p:cNvPr>
          <p:cNvSpPr>
            <a:spLocks noGrp="1"/>
          </p:cNvSpPr>
          <p:nvPr>
            <p:ph type="sldNum" sz="quarter" idx="12"/>
          </p:nvPr>
        </p:nvSpPr>
        <p:spPr/>
        <p:txBody>
          <a:body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382799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088766-5DC4-4D25-B158-F0A840F6B4C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4A8109E-5DEA-4CA7-92EB-5B064886ED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2F3218A-C1F7-4CC8-B9A6-6CB3B2DA0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340EE97-F826-42F5-871B-EE612BB84BC4}"/>
              </a:ext>
            </a:extLst>
          </p:cNvPr>
          <p:cNvSpPr>
            <a:spLocks noGrp="1"/>
          </p:cNvSpPr>
          <p:nvPr>
            <p:ph type="dt" sz="half" idx="10"/>
          </p:nvPr>
        </p:nvSpPr>
        <p:spPr/>
        <p:txBody>
          <a:bodyPr/>
          <a:lstStyle/>
          <a:p>
            <a:fld id="{8F3664E5-69FC-4798-B546-E9AC2EA24EA5}" type="datetimeFigureOut">
              <a:rPr lang="zh-TW" altLang="en-US" smtClean="0"/>
              <a:t>2021/7/12</a:t>
            </a:fld>
            <a:endParaRPr lang="zh-TW" altLang="en-US"/>
          </a:p>
        </p:txBody>
      </p:sp>
      <p:sp>
        <p:nvSpPr>
          <p:cNvPr id="6" name="頁尾版面配置區 5">
            <a:extLst>
              <a:ext uri="{FF2B5EF4-FFF2-40B4-BE49-F238E27FC236}">
                <a16:creationId xmlns:a16="http://schemas.microsoft.com/office/drawing/2014/main" id="{88546CEA-A77D-4BCF-9FC7-C6682CB0898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19F01CC-2219-42B8-9E5B-D620FB27AD5B}"/>
              </a:ext>
            </a:extLst>
          </p:cNvPr>
          <p:cNvSpPr>
            <a:spLocks noGrp="1"/>
          </p:cNvSpPr>
          <p:nvPr>
            <p:ph type="sldNum" sz="quarter" idx="12"/>
          </p:nvPr>
        </p:nvSpPr>
        <p:spPr/>
        <p:txBody>
          <a:body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86351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5F1CA99-EC0A-41D7-A216-63F7D2B41A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EB15E7A-B426-4295-A1BC-352F612E0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9023860-E4C5-4DBF-A96D-2A26A40CD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664E5-69FC-4798-B546-E9AC2EA24EA5}" type="datetimeFigureOut">
              <a:rPr lang="zh-TW" altLang="en-US" smtClean="0"/>
              <a:t>2021/7/12</a:t>
            </a:fld>
            <a:endParaRPr lang="zh-TW" altLang="en-US"/>
          </a:p>
        </p:txBody>
      </p:sp>
      <p:sp>
        <p:nvSpPr>
          <p:cNvPr id="5" name="頁尾版面配置區 4">
            <a:extLst>
              <a:ext uri="{FF2B5EF4-FFF2-40B4-BE49-F238E27FC236}">
                <a16:creationId xmlns:a16="http://schemas.microsoft.com/office/drawing/2014/main" id="{2509943B-130E-401C-BC5D-625F8A8E5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7DF69D5-704E-4670-BA72-94A33CEF1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660AA-33D7-4B6A-96D9-EC497C2DB6DC}" type="slidenum">
              <a:rPr lang="zh-TW" altLang="en-US" smtClean="0"/>
              <a:t>‹#›</a:t>
            </a:fld>
            <a:endParaRPr lang="zh-TW" altLang="en-US"/>
          </a:p>
        </p:txBody>
      </p:sp>
    </p:spTree>
    <p:extLst>
      <p:ext uri="{BB962C8B-B14F-4D97-AF65-F5344CB8AC3E}">
        <p14:creationId xmlns:p14="http://schemas.microsoft.com/office/powerpoint/2010/main" val="415307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1C50B86-FB57-4B8A-BF0C-4C073A56A7F8}"/>
              </a:ext>
            </a:extLst>
          </p:cNvPr>
          <p:cNvPicPr>
            <a:picLocks noChangeAspect="1"/>
          </p:cNvPicPr>
          <p:nvPr/>
        </p:nvPicPr>
        <p:blipFill>
          <a:blip r:embed="rId2"/>
          <a:stretch>
            <a:fillRect/>
          </a:stretch>
        </p:blipFill>
        <p:spPr>
          <a:xfrm>
            <a:off x="438561" y="903703"/>
            <a:ext cx="6155557" cy="2684227"/>
          </a:xfrm>
          <a:prstGeom prst="rect">
            <a:avLst/>
          </a:prstGeom>
        </p:spPr>
      </p:pic>
      <p:sp>
        <p:nvSpPr>
          <p:cNvPr id="12" name="文字方塊 11">
            <a:extLst>
              <a:ext uri="{FF2B5EF4-FFF2-40B4-BE49-F238E27FC236}">
                <a16:creationId xmlns:a16="http://schemas.microsoft.com/office/drawing/2014/main" id="{AF0857D2-5B55-4621-BE4C-2C5FA33838C4}"/>
              </a:ext>
            </a:extLst>
          </p:cNvPr>
          <p:cNvSpPr txBox="1"/>
          <p:nvPr/>
        </p:nvSpPr>
        <p:spPr>
          <a:xfrm>
            <a:off x="9065622" y="731709"/>
            <a:ext cx="2838996" cy="646331"/>
          </a:xfrm>
          <a:prstGeom prst="rect">
            <a:avLst/>
          </a:prstGeom>
          <a:noFill/>
        </p:spPr>
        <p:txBody>
          <a:bodyPr wrap="square" rtlCol="0">
            <a:spAutoFit/>
          </a:bodyPr>
          <a:lstStyle/>
          <a:p>
            <a:r>
              <a:rPr lang="en-US" altLang="zh-TW"/>
              <a:t>h2.accordion-header      &gt;</a:t>
            </a:r>
            <a:r>
              <a:rPr lang="en-US" altLang="zh-TW">
                <a:highlight>
                  <a:srgbClr val="FFFF00"/>
                </a:highlight>
              </a:rPr>
              <a:t>button.accordion-button</a:t>
            </a:r>
            <a:endParaRPr lang="zh-TW" altLang="en-US">
              <a:highlight>
                <a:srgbClr val="FFFF00"/>
              </a:highlight>
            </a:endParaRPr>
          </a:p>
        </p:txBody>
      </p:sp>
      <p:sp>
        <p:nvSpPr>
          <p:cNvPr id="13" name="文字方塊 12">
            <a:extLst>
              <a:ext uri="{FF2B5EF4-FFF2-40B4-BE49-F238E27FC236}">
                <a16:creationId xmlns:a16="http://schemas.microsoft.com/office/drawing/2014/main" id="{E7345AAF-8C78-4374-8BFA-65B836D15A4B}"/>
              </a:ext>
            </a:extLst>
          </p:cNvPr>
          <p:cNvSpPr txBox="1"/>
          <p:nvPr/>
        </p:nvSpPr>
        <p:spPr>
          <a:xfrm>
            <a:off x="9204959" y="1607198"/>
            <a:ext cx="2264230" cy="646331"/>
          </a:xfrm>
          <a:prstGeom prst="rect">
            <a:avLst/>
          </a:prstGeom>
          <a:noFill/>
        </p:spPr>
        <p:txBody>
          <a:bodyPr wrap="square" rtlCol="0">
            <a:spAutoFit/>
          </a:bodyPr>
          <a:lstStyle/>
          <a:p>
            <a:r>
              <a:rPr lang="en-US" altLang="zh-TW"/>
              <a:t>div#collapseOne   </a:t>
            </a:r>
          </a:p>
          <a:p>
            <a:r>
              <a:rPr lang="en-US" altLang="zh-TW"/>
              <a:t>&gt;</a:t>
            </a:r>
            <a:r>
              <a:rPr lang="en-US" altLang="zh-TW">
                <a:highlight>
                  <a:srgbClr val="FFFF00"/>
                </a:highlight>
              </a:rPr>
              <a:t>div.accordion-body</a:t>
            </a:r>
            <a:endParaRPr lang="zh-TW" altLang="en-US">
              <a:highlight>
                <a:srgbClr val="FFFF00"/>
              </a:highlight>
            </a:endParaRPr>
          </a:p>
        </p:txBody>
      </p:sp>
      <p:sp>
        <p:nvSpPr>
          <p:cNvPr id="14" name="文字方塊 13">
            <a:extLst>
              <a:ext uri="{FF2B5EF4-FFF2-40B4-BE49-F238E27FC236}">
                <a16:creationId xmlns:a16="http://schemas.microsoft.com/office/drawing/2014/main" id="{628B097F-EECE-4119-98E8-9706D193AFB4}"/>
              </a:ext>
            </a:extLst>
          </p:cNvPr>
          <p:cNvSpPr txBox="1"/>
          <p:nvPr/>
        </p:nvSpPr>
        <p:spPr>
          <a:xfrm>
            <a:off x="6697755" y="731709"/>
            <a:ext cx="2264230" cy="1477328"/>
          </a:xfrm>
          <a:prstGeom prst="rect">
            <a:avLst/>
          </a:prstGeom>
          <a:noFill/>
        </p:spPr>
        <p:txBody>
          <a:bodyPr wrap="square" rtlCol="0">
            <a:spAutoFit/>
          </a:bodyPr>
          <a:lstStyle/>
          <a:p>
            <a:r>
              <a:rPr lang="en-US" altLang="zh-TW"/>
              <a:t>div.accordion-item  </a:t>
            </a:r>
          </a:p>
          <a:p>
            <a:r>
              <a:rPr lang="en-US" altLang="zh-TW"/>
              <a:t>&gt;h2#headingOne</a:t>
            </a:r>
          </a:p>
          <a:p>
            <a:endParaRPr lang="en-US" altLang="zh-TW"/>
          </a:p>
          <a:p>
            <a:endParaRPr lang="en-US" altLang="zh-TW"/>
          </a:p>
          <a:p>
            <a:r>
              <a:rPr lang="en-US" altLang="zh-TW"/>
              <a:t>+div#collapseOne</a:t>
            </a:r>
            <a:endParaRPr lang="zh-TW" altLang="en-US"/>
          </a:p>
        </p:txBody>
      </p:sp>
      <p:sp>
        <p:nvSpPr>
          <p:cNvPr id="15" name="文字方塊 14">
            <a:extLst>
              <a:ext uri="{FF2B5EF4-FFF2-40B4-BE49-F238E27FC236}">
                <a16:creationId xmlns:a16="http://schemas.microsoft.com/office/drawing/2014/main" id="{D915D654-5A75-4494-8225-06E51593352F}"/>
              </a:ext>
            </a:extLst>
          </p:cNvPr>
          <p:cNvSpPr txBox="1"/>
          <p:nvPr/>
        </p:nvSpPr>
        <p:spPr>
          <a:xfrm>
            <a:off x="78377" y="4076598"/>
            <a:ext cx="12113623" cy="2092881"/>
          </a:xfrm>
          <a:prstGeom prst="rect">
            <a:avLst/>
          </a:prstGeom>
          <a:noFill/>
        </p:spPr>
        <p:txBody>
          <a:bodyPr wrap="square">
            <a:spAutoFit/>
          </a:bodyPr>
          <a:lstStyle/>
          <a:p>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highlight>
                  <a:srgbClr val="00FF00"/>
                </a:highlight>
                <a:latin typeface="Consolas" panose="020B0609020204030204" pitchFamily="49" charset="0"/>
              </a:rPr>
              <a:t>id</a:t>
            </a:r>
            <a:r>
              <a:rPr lang="en-US" altLang="zh-TW" sz="1000" b="0">
                <a:solidFill>
                  <a:srgbClr val="777777"/>
                </a:solidFill>
                <a:effectLst/>
                <a:highlight>
                  <a:srgbClr val="00FF00"/>
                </a:highlight>
                <a:latin typeface="Consolas" panose="020B0609020204030204" pitchFamily="49" charset="0"/>
              </a:rPr>
              <a:t>="</a:t>
            </a:r>
            <a:r>
              <a:rPr lang="en-US" altLang="zh-TW" sz="1000" b="0">
                <a:solidFill>
                  <a:srgbClr val="448C27"/>
                </a:solidFill>
                <a:effectLst/>
                <a:highlight>
                  <a:srgbClr val="00FF00"/>
                </a:highlight>
                <a:latin typeface="Consolas" panose="020B0609020204030204" pitchFamily="49" charset="0"/>
              </a:rPr>
              <a:t>accordionExample</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accordion-item</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h2</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accordion-header</a:t>
            </a:r>
            <a:r>
              <a:rPr lang="en-US" altLang="zh-TW" sz="1000" b="0">
                <a:solidFill>
                  <a:srgbClr val="777777"/>
                </a:solidFill>
                <a:effectLst/>
                <a:latin typeface="Consolas" panose="020B0609020204030204" pitchFamily="49" charset="0"/>
              </a:rPr>
              <a:t>"</a:t>
            </a:r>
            <a:r>
              <a:rPr lang="en-US" altLang="zh-TW" sz="1000" b="0">
                <a:solidFill>
                  <a:srgbClr val="91B3E0"/>
                </a:solidFill>
                <a:effectLst/>
                <a:highlight>
                  <a:srgbClr val="00FFFF"/>
                </a:highlight>
                <a:latin typeface="Consolas" panose="020B0609020204030204" pitchFamily="49" charset="0"/>
              </a:rPr>
              <a:t> </a:t>
            </a:r>
            <a:r>
              <a:rPr lang="en-US" altLang="zh-TW" sz="1000" b="0" i="1">
                <a:solidFill>
                  <a:srgbClr val="8190A0"/>
                </a:solidFill>
                <a:effectLst/>
                <a:highlight>
                  <a:srgbClr val="00FFFF"/>
                </a:highlight>
                <a:latin typeface="Consolas" panose="020B0609020204030204" pitchFamily="49" charset="0"/>
              </a:rPr>
              <a:t>id</a:t>
            </a:r>
            <a:r>
              <a:rPr lang="en-US" altLang="zh-TW" sz="1000" b="0">
                <a:solidFill>
                  <a:srgbClr val="777777"/>
                </a:solidFill>
                <a:effectLst/>
                <a:highlight>
                  <a:srgbClr val="00FFFF"/>
                </a:highlight>
                <a:latin typeface="Consolas" panose="020B0609020204030204" pitchFamily="49" charset="0"/>
              </a:rPr>
              <a:t>="</a:t>
            </a:r>
            <a:r>
              <a:rPr lang="en-US" altLang="zh-TW" sz="1000" b="0">
                <a:solidFill>
                  <a:srgbClr val="448C27"/>
                </a:solidFill>
                <a:effectLst/>
                <a:highlight>
                  <a:srgbClr val="00FFFF"/>
                </a:highlight>
                <a:latin typeface="Consolas" panose="020B0609020204030204" pitchFamily="49" charset="0"/>
              </a:rPr>
              <a:t>headingOne</a:t>
            </a:r>
            <a:r>
              <a:rPr lang="en-US" altLang="zh-TW" sz="1000" b="0">
                <a:solidFill>
                  <a:srgbClr val="777777"/>
                </a:solidFill>
                <a:effectLst/>
                <a:highlight>
                  <a:srgbClr val="00FFFF"/>
                </a:highlight>
                <a:latin typeface="Consolas" panose="020B0609020204030204" pitchFamily="49" charset="0"/>
              </a:rPr>
              <a:t>"</a:t>
            </a:r>
            <a:r>
              <a:rPr lang="en-US" altLang="zh-TW" sz="1000" b="0">
                <a:solidFill>
                  <a:srgbClr val="91B3E0"/>
                </a:solidFill>
                <a:effectLst/>
                <a:highlight>
                  <a:srgbClr val="00FFFF"/>
                </a:highlight>
                <a:latin typeface="Consolas" panose="020B0609020204030204" pitchFamily="49" charset="0"/>
              </a:rPr>
              <a:t>&gt;</a:t>
            </a:r>
            <a:endParaRPr lang="en-US" altLang="zh-TW" sz="1000" b="0">
              <a:solidFill>
                <a:srgbClr val="333333"/>
              </a:solidFill>
              <a:effectLst/>
              <a:highlight>
                <a:srgbClr val="00FFFF"/>
              </a:highligh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button</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accordion-button</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type</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button</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data-bs-toggle</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collapse</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highlight>
                  <a:srgbClr val="FFFF00"/>
                </a:highlight>
                <a:latin typeface="Consolas" panose="020B0609020204030204" pitchFamily="49" charset="0"/>
              </a:rPr>
              <a:t>data-bs-target</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448C27"/>
                </a:solidFill>
                <a:effectLst/>
                <a:highlight>
                  <a:srgbClr val="FFFF00"/>
                </a:highlight>
                <a:latin typeface="Consolas" panose="020B0609020204030204" pitchFamily="49" charset="0"/>
              </a:rPr>
              <a:t>#collapseOne</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91B3E0"/>
                </a:solidFill>
                <a:effectLst/>
                <a:highlight>
                  <a:srgbClr val="FFFF00"/>
                </a:highlight>
                <a:latin typeface="Consolas" panose="020B0609020204030204" pitchFamily="49" charset="0"/>
              </a:rPr>
              <a:t> </a:t>
            </a:r>
            <a:r>
              <a:rPr lang="en-US" altLang="zh-TW" sz="1000" b="0" i="1">
                <a:solidFill>
                  <a:srgbClr val="8190A0"/>
                </a:solidFill>
                <a:effectLst/>
                <a:latin typeface="Consolas" panose="020B0609020204030204" pitchFamily="49" charset="0"/>
              </a:rPr>
              <a:t>aria-expanded</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true</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highlight>
                  <a:srgbClr val="FFFF00"/>
                </a:highlight>
                <a:latin typeface="Consolas" panose="020B0609020204030204" pitchFamily="49" charset="0"/>
              </a:rPr>
              <a:t>aria-controls</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448C27"/>
                </a:solidFill>
                <a:effectLst/>
                <a:highlight>
                  <a:srgbClr val="FFFF00"/>
                </a:highlight>
                <a:latin typeface="Consolas" panose="020B0609020204030204" pitchFamily="49" charset="0"/>
              </a:rPr>
              <a:t>collapseOne</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91B3E0"/>
                </a:solidFill>
                <a:effectLst/>
                <a:highlight>
                  <a:srgbClr val="FFFF00"/>
                </a:highlight>
                <a:latin typeface="Consolas" panose="020B0609020204030204" pitchFamily="49" charset="0"/>
              </a:rPr>
              <a:t>&gt;</a:t>
            </a:r>
            <a:endParaRPr lang="en-US" altLang="zh-TW" sz="1000" b="0">
              <a:solidFill>
                <a:srgbClr val="333333"/>
              </a:solidFill>
              <a:effectLst/>
              <a:highlight>
                <a:srgbClr val="FFFF00"/>
              </a:highlight>
              <a:latin typeface="Consolas" panose="020B0609020204030204" pitchFamily="49" charset="0"/>
            </a:endParaRPr>
          </a:p>
          <a:p>
            <a:r>
              <a:rPr lang="en-US" altLang="zh-TW" sz="1000" b="0">
                <a:solidFill>
                  <a:srgbClr val="333333"/>
                </a:solidFill>
                <a:effectLst/>
                <a:latin typeface="Consolas" panose="020B0609020204030204" pitchFamily="49" charset="0"/>
              </a:rPr>
              <a:t>              Accordion Item #1</a:t>
            </a: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button</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h2</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highlight>
                  <a:srgbClr val="FFFF00"/>
                </a:highlight>
                <a:latin typeface="Consolas" panose="020B0609020204030204" pitchFamily="49" charset="0"/>
              </a:rPr>
              <a:t>id</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448C27"/>
                </a:solidFill>
                <a:effectLst/>
                <a:highlight>
                  <a:srgbClr val="FFFF00"/>
                </a:highlight>
                <a:latin typeface="Consolas" panose="020B0609020204030204" pitchFamily="49" charset="0"/>
              </a:rPr>
              <a:t>collapseOne</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91B3E0"/>
                </a:solidFill>
                <a:effectLst/>
                <a:highlight>
                  <a:srgbClr val="FFFF00"/>
                </a:highligh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accordion-collapse collapse show</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highlight>
                  <a:srgbClr val="00FFFF"/>
                </a:highlight>
                <a:latin typeface="Consolas" panose="020B0609020204030204" pitchFamily="49" charset="0"/>
              </a:rPr>
              <a:t>aria-labelledby</a:t>
            </a:r>
            <a:r>
              <a:rPr lang="en-US" altLang="zh-TW" sz="1000" b="0">
                <a:solidFill>
                  <a:srgbClr val="777777"/>
                </a:solidFill>
                <a:effectLst/>
                <a:highlight>
                  <a:srgbClr val="00FFFF"/>
                </a:highlight>
                <a:latin typeface="Consolas" panose="020B0609020204030204" pitchFamily="49" charset="0"/>
              </a:rPr>
              <a:t>="</a:t>
            </a:r>
            <a:r>
              <a:rPr lang="en-US" altLang="zh-TW" sz="1000" b="0">
                <a:solidFill>
                  <a:srgbClr val="448C27"/>
                </a:solidFill>
                <a:effectLst/>
                <a:highlight>
                  <a:srgbClr val="00FFFF"/>
                </a:highlight>
                <a:latin typeface="Consolas" panose="020B0609020204030204" pitchFamily="49" charset="0"/>
              </a:rPr>
              <a:t>headingOne</a:t>
            </a:r>
            <a:r>
              <a:rPr lang="en-US" altLang="zh-TW" sz="1000" b="0">
                <a:solidFill>
                  <a:srgbClr val="777777"/>
                </a:solidFill>
                <a:effectLst/>
                <a:highlight>
                  <a:srgbClr val="00FFFF"/>
                </a:highlight>
                <a:latin typeface="Consolas" panose="020B0609020204030204" pitchFamily="49" charset="0"/>
              </a:rPr>
              <a:t>"</a:t>
            </a:r>
            <a:r>
              <a:rPr lang="en-US" altLang="zh-TW" sz="1000" b="0">
                <a:solidFill>
                  <a:srgbClr val="91B3E0"/>
                </a:solidFill>
                <a:effectLst/>
                <a:highlight>
                  <a:srgbClr val="00FFFF"/>
                </a:highlight>
                <a:latin typeface="Consolas" panose="020B0609020204030204" pitchFamily="49" charset="0"/>
              </a:rPr>
              <a:t> </a:t>
            </a:r>
            <a:r>
              <a:rPr lang="en-US" altLang="zh-TW" sz="1000" b="0" i="1">
                <a:solidFill>
                  <a:srgbClr val="8190A0"/>
                </a:solidFill>
                <a:effectLst/>
                <a:highlight>
                  <a:srgbClr val="00FF00"/>
                </a:highlight>
                <a:latin typeface="Consolas" panose="020B0609020204030204" pitchFamily="49" charset="0"/>
              </a:rPr>
              <a:t>data-bs-parent</a:t>
            </a:r>
            <a:r>
              <a:rPr lang="en-US" altLang="zh-TW" sz="1000" b="0">
                <a:solidFill>
                  <a:srgbClr val="777777"/>
                </a:solidFill>
                <a:effectLst/>
                <a:highlight>
                  <a:srgbClr val="00FF00"/>
                </a:highlight>
                <a:latin typeface="Consolas" panose="020B0609020204030204" pitchFamily="49" charset="0"/>
              </a:rPr>
              <a:t>="</a:t>
            </a:r>
            <a:r>
              <a:rPr lang="en-US" altLang="zh-TW" sz="1000" b="0">
                <a:solidFill>
                  <a:srgbClr val="448C27"/>
                </a:solidFill>
                <a:effectLst/>
                <a:highlight>
                  <a:srgbClr val="00FF00"/>
                </a:highlight>
                <a:latin typeface="Consolas" panose="020B0609020204030204" pitchFamily="49" charset="0"/>
              </a:rPr>
              <a:t>#accordionExample</a:t>
            </a:r>
            <a:r>
              <a:rPr lang="en-US" altLang="zh-TW" sz="1000" b="0">
                <a:solidFill>
                  <a:srgbClr val="777777"/>
                </a:solidFill>
                <a:effectLst/>
                <a:highlight>
                  <a:srgbClr val="00FF00"/>
                </a:highlight>
                <a:latin typeface="Consolas" panose="020B0609020204030204" pitchFamily="49" charset="0"/>
              </a:rPr>
              <a:t>"</a:t>
            </a:r>
            <a:r>
              <a:rPr lang="en-US" altLang="zh-TW" sz="1000" b="0">
                <a:solidFill>
                  <a:srgbClr val="91B3E0"/>
                </a:solidFill>
                <a:effectLst/>
                <a:highlight>
                  <a:srgbClr val="00FF00"/>
                </a:highlight>
                <a:latin typeface="Consolas" panose="020B0609020204030204" pitchFamily="49" charset="0"/>
              </a:rPr>
              <a:t>&gt;</a:t>
            </a:r>
            <a:endParaRPr lang="en-US" altLang="zh-TW" sz="1000" b="0">
              <a:solidFill>
                <a:srgbClr val="333333"/>
              </a:solidFill>
              <a:effectLst/>
              <a:highlight>
                <a:srgbClr val="00FF00"/>
              </a:highligh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accordion-body</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strong</a:t>
            </a:r>
            <a:r>
              <a:rPr lang="en-US" altLang="zh-TW" sz="1000" b="0">
                <a:solidFill>
                  <a:srgbClr val="91B3E0"/>
                </a:solidFill>
                <a:effectLst/>
                <a:latin typeface="Consolas" panose="020B0609020204030204" pitchFamily="49" charset="0"/>
              </a:rPr>
              <a:t>&gt;</a:t>
            </a:r>
            <a:r>
              <a:rPr lang="en-US" altLang="zh-TW" sz="1000" b="0">
                <a:solidFill>
                  <a:srgbClr val="333333"/>
                </a:solidFill>
                <a:effectLst/>
                <a:latin typeface="Consolas" panose="020B0609020204030204" pitchFamily="49" charset="0"/>
              </a:rPr>
              <a:t>This is the first item's accordion body.</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strong</a:t>
            </a:r>
            <a:r>
              <a:rPr lang="en-US" altLang="zh-TW" sz="1000" b="0">
                <a:solidFill>
                  <a:srgbClr val="91B3E0"/>
                </a:solidFill>
                <a:effectLst/>
                <a:latin typeface="Consolas" panose="020B0609020204030204" pitchFamily="49" charset="0"/>
              </a:rPr>
              <a:t>&gt;</a:t>
            </a:r>
            <a:r>
              <a:rPr lang="en-US" altLang="zh-TW" sz="1000" b="0">
                <a:solidFill>
                  <a:srgbClr val="333333"/>
                </a:solidFill>
                <a:effectLst/>
                <a:latin typeface="Consolas" panose="020B0609020204030204" pitchFamily="49" charset="0"/>
              </a:rPr>
              <a:t> It is shown by default, until the collapse plu …           </a:t>
            </a:r>
          </a:p>
          <a:p>
            <a:r>
              <a:rPr lang="en-US" altLang="zh-TW" sz="1000">
                <a:solidFill>
                  <a:srgbClr val="333333"/>
                </a:solidFill>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62224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0DAE98DF-F715-432C-AC76-8FB7C534E8A7}"/>
              </a:ext>
            </a:extLst>
          </p:cNvPr>
          <p:cNvSpPr txBox="1"/>
          <p:nvPr/>
        </p:nvSpPr>
        <p:spPr>
          <a:xfrm>
            <a:off x="78377" y="1061000"/>
            <a:ext cx="12113623" cy="2400657"/>
          </a:xfrm>
          <a:prstGeom prst="rect">
            <a:avLst/>
          </a:prstGeom>
          <a:noFill/>
        </p:spPr>
        <p:txBody>
          <a:bodyPr wrap="square">
            <a:spAutoFit/>
          </a:bodyPr>
          <a:lstStyle/>
          <a:p>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highlight>
                  <a:srgbClr val="00FF00"/>
                </a:highlight>
                <a:latin typeface="Consolas" panose="020B0609020204030204" pitchFamily="49" charset="0"/>
              </a:rPr>
              <a:t>id</a:t>
            </a:r>
            <a:r>
              <a:rPr lang="en-US" altLang="zh-TW" sz="1000" b="0">
                <a:solidFill>
                  <a:srgbClr val="777777"/>
                </a:solidFill>
                <a:effectLst/>
                <a:highlight>
                  <a:srgbClr val="00FF00"/>
                </a:highlight>
                <a:latin typeface="Consolas" panose="020B0609020204030204" pitchFamily="49" charset="0"/>
              </a:rPr>
              <a:t>="</a:t>
            </a:r>
            <a:r>
              <a:rPr lang="en-US" altLang="zh-TW" sz="1000" b="0">
                <a:solidFill>
                  <a:srgbClr val="448C27"/>
                </a:solidFill>
                <a:effectLst/>
                <a:highlight>
                  <a:srgbClr val="00FF00"/>
                </a:highlight>
                <a:latin typeface="Consolas" panose="020B0609020204030204" pitchFamily="49" charset="0"/>
              </a:rPr>
              <a:t>accordionExample</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accordion-item</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h2</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accordion-header</a:t>
            </a:r>
            <a:r>
              <a:rPr lang="en-US" altLang="zh-TW" sz="1000" b="0">
                <a:solidFill>
                  <a:srgbClr val="777777"/>
                </a:solidFill>
                <a:effectLst/>
                <a:latin typeface="Consolas" panose="020B0609020204030204" pitchFamily="49" charset="0"/>
              </a:rPr>
              <a:t>"</a:t>
            </a:r>
            <a:r>
              <a:rPr lang="en-US" altLang="zh-TW" sz="1000" b="0">
                <a:solidFill>
                  <a:srgbClr val="91B3E0"/>
                </a:solidFill>
                <a:effectLst/>
                <a:highlight>
                  <a:srgbClr val="00FFFF"/>
                </a:highlight>
                <a:latin typeface="Consolas" panose="020B0609020204030204" pitchFamily="49" charset="0"/>
              </a:rPr>
              <a:t> </a:t>
            </a:r>
            <a:r>
              <a:rPr lang="en-US" altLang="zh-TW" sz="1000" b="0" i="1">
                <a:solidFill>
                  <a:srgbClr val="8190A0"/>
                </a:solidFill>
                <a:effectLst/>
                <a:highlight>
                  <a:srgbClr val="00FFFF"/>
                </a:highlight>
                <a:latin typeface="Consolas" panose="020B0609020204030204" pitchFamily="49" charset="0"/>
              </a:rPr>
              <a:t>id</a:t>
            </a:r>
            <a:r>
              <a:rPr lang="en-US" altLang="zh-TW" sz="1000" b="0">
                <a:solidFill>
                  <a:srgbClr val="777777"/>
                </a:solidFill>
                <a:effectLst/>
                <a:highlight>
                  <a:srgbClr val="00FFFF"/>
                </a:highlight>
                <a:latin typeface="Consolas" panose="020B0609020204030204" pitchFamily="49" charset="0"/>
              </a:rPr>
              <a:t>="</a:t>
            </a:r>
            <a:r>
              <a:rPr lang="en-US" altLang="zh-TW" sz="1000" b="0">
                <a:solidFill>
                  <a:srgbClr val="448C27"/>
                </a:solidFill>
                <a:effectLst/>
                <a:highlight>
                  <a:srgbClr val="00FFFF"/>
                </a:highlight>
                <a:latin typeface="Consolas" panose="020B0609020204030204" pitchFamily="49" charset="0"/>
              </a:rPr>
              <a:t>headingOne</a:t>
            </a:r>
            <a:r>
              <a:rPr lang="en-US" altLang="zh-TW" sz="1000" b="0">
                <a:solidFill>
                  <a:srgbClr val="777777"/>
                </a:solidFill>
                <a:effectLst/>
                <a:highlight>
                  <a:srgbClr val="00FFFF"/>
                </a:highlight>
                <a:latin typeface="Consolas" panose="020B0609020204030204" pitchFamily="49" charset="0"/>
              </a:rPr>
              <a:t>"</a:t>
            </a:r>
            <a:r>
              <a:rPr lang="en-US" altLang="zh-TW" sz="1000" b="0">
                <a:solidFill>
                  <a:srgbClr val="91B3E0"/>
                </a:solidFill>
                <a:effectLst/>
                <a:highlight>
                  <a:srgbClr val="00FFFF"/>
                </a:highlight>
                <a:latin typeface="Consolas" panose="020B0609020204030204" pitchFamily="49" charset="0"/>
              </a:rPr>
              <a:t>&gt;</a:t>
            </a:r>
            <a:endParaRPr lang="en-US" altLang="zh-TW" sz="1000" b="0">
              <a:solidFill>
                <a:srgbClr val="333333"/>
              </a:solidFill>
              <a:effectLst/>
              <a:highlight>
                <a:srgbClr val="00FFFF"/>
              </a:highligh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button</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accordion-button</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type</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button</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data-bs-toggle</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collapse</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highlight>
                  <a:srgbClr val="FFFF00"/>
                </a:highlight>
                <a:latin typeface="Consolas" panose="020B0609020204030204" pitchFamily="49" charset="0"/>
              </a:rPr>
              <a:t>data-bs-target</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448C27"/>
                </a:solidFill>
                <a:effectLst/>
                <a:highlight>
                  <a:srgbClr val="FFFF00"/>
                </a:highlight>
                <a:latin typeface="Consolas" panose="020B0609020204030204" pitchFamily="49" charset="0"/>
              </a:rPr>
              <a:t>#collapseOne</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91B3E0"/>
                </a:solidFill>
                <a:effectLst/>
                <a:highlight>
                  <a:srgbClr val="FFFF00"/>
                </a:highlight>
                <a:latin typeface="Consolas" panose="020B0609020204030204" pitchFamily="49" charset="0"/>
              </a:rPr>
              <a:t> </a:t>
            </a:r>
            <a:r>
              <a:rPr lang="en-US" altLang="zh-TW" sz="1000" b="0" i="1">
                <a:solidFill>
                  <a:srgbClr val="8190A0"/>
                </a:solidFill>
                <a:effectLst/>
                <a:latin typeface="Consolas" panose="020B0609020204030204" pitchFamily="49" charset="0"/>
              </a:rPr>
              <a:t>aria-expanded</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true</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highlight>
                  <a:srgbClr val="FFFF00"/>
                </a:highlight>
                <a:latin typeface="Consolas" panose="020B0609020204030204" pitchFamily="49" charset="0"/>
              </a:rPr>
              <a:t>aria-controls</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448C27"/>
                </a:solidFill>
                <a:effectLst/>
                <a:highlight>
                  <a:srgbClr val="FFFF00"/>
                </a:highlight>
                <a:latin typeface="Consolas" panose="020B0609020204030204" pitchFamily="49" charset="0"/>
              </a:rPr>
              <a:t>collapseOne</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91B3E0"/>
                </a:solidFill>
                <a:effectLst/>
                <a:highlight>
                  <a:srgbClr val="FFFF00"/>
                </a:highlight>
                <a:latin typeface="Consolas" panose="020B0609020204030204" pitchFamily="49" charset="0"/>
              </a:rPr>
              <a:t>&gt;</a:t>
            </a:r>
            <a:endParaRPr lang="en-US" altLang="zh-TW" sz="1000" b="0">
              <a:solidFill>
                <a:srgbClr val="333333"/>
              </a:solidFill>
              <a:effectLst/>
              <a:highlight>
                <a:srgbClr val="FFFF00"/>
              </a:highlight>
              <a:latin typeface="Consolas" panose="020B0609020204030204" pitchFamily="49" charset="0"/>
            </a:endParaRPr>
          </a:p>
          <a:p>
            <a:r>
              <a:rPr lang="en-US" altLang="zh-TW" sz="1000" b="0">
                <a:solidFill>
                  <a:srgbClr val="333333"/>
                </a:solidFill>
                <a:effectLst/>
                <a:latin typeface="Consolas" panose="020B0609020204030204" pitchFamily="49" charset="0"/>
              </a:rPr>
              <a:t>              Accordion Item #1</a:t>
            </a: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button</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h2</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highlight>
                  <a:srgbClr val="FFFF00"/>
                </a:highlight>
                <a:latin typeface="Consolas" panose="020B0609020204030204" pitchFamily="49" charset="0"/>
              </a:rPr>
              <a:t>id</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448C27"/>
                </a:solidFill>
                <a:effectLst/>
                <a:highlight>
                  <a:srgbClr val="FFFF00"/>
                </a:highlight>
                <a:latin typeface="Consolas" panose="020B0609020204030204" pitchFamily="49" charset="0"/>
              </a:rPr>
              <a:t>collapseOne</a:t>
            </a:r>
            <a:r>
              <a:rPr lang="en-US" altLang="zh-TW" sz="1000" b="0">
                <a:solidFill>
                  <a:srgbClr val="777777"/>
                </a:solidFill>
                <a:effectLst/>
                <a:highlight>
                  <a:srgbClr val="FFFF00"/>
                </a:highlight>
                <a:latin typeface="Consolas" panose="020B0609020204030204" pitchFamily="49" charset="0"/>
              </a:rPr>
              <a:t>"</a:t>
            </a:r>
            <a:r>
              <a:rPr lang="en-US" altLang="zh-TW" sz="1000" b="0">
                <a:solidFill>
                  <a:srgbClr val="91B3E0"/>
                </a:solidFill>
                <a:effectLst/>
                <a:highlight>
                  <a:srgbClr val="FFFF00"/>
                </a:highligh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accordion-collapse collapse show</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highlight>
                  <a:srgbClr val="00FFFF"/>
                </a:highlight>
                <a:latin typeface="Consolas" panose="020B0609020204030204" pitchFamily="49" charset="0"/>
              </a:rPr>
              <a:t>aria-labelledby</a:t>
            </a:r>
            <a:r>
              <a:rPr lang="en-US" altLang="zh-TW" sz="1000" b="0">
                <a:solidFill>
                  <a:srgbClr val="777777"/>
                </a:solidFill>
                <a:effectLst/>
                <a:highlight>
                  <a:srgbClr val="00FFFF"/>
                </a:highlight>
                <a:latin typeface="Consolas" panose="020B0609020204030204" pitchFamily="49" charset="0"/>
              </a:rPr>
              <a:t>="</a:t>
            </a:r>
            <a:r>
              <a:rPr lang="en-US" altLang="zh-TW" sz="1000" b="0">
                <a:solidFill>
                  <a:srgbClr val="448C27"/>
                </a:solidFill>
                <a:effectLst/>
                <a:highlight>
                  <a:srgbClr val="00FFFF"/>
                </a:highlight>
                <a:latin typeface="Consolas" panose="020B0609020204030204" pitchFamily="49" charset="0"/>
              </a:rPr>
              <a:t>headingOne</a:t>
            </a:r>
            <a:r>
              <a:rPr lang="en-US" altLang="zh-TW" sz="1000" b="0">
                <a:solidFill>
                  <a:srgbClr val="777777"/>
                </a:solidFill>
                <a:effectLst/>
                <a:highlight>
                  <a:srgbClr val="00FFFF"/>
                </a:highlight>
                <a:latin typeface="Consolas" panose="020B0609020204030204" pitchFamily="49" charset="0"/>
              </a:rPr>
              <a:t>"</a:t>
            </a:r>
            <a:r>
              <a:rPr lang="en-US" altLang="zh-TW" sz="1000" b="0">
                <a:solidFill>
                  <a:srgbClr val="91B3E0"/>
                </a:solidFill>
                <a:effectLst/>
                <a:highlight>
                  <a:srgbClr val="00FFFF"/>
                </a:highlight>
                <a:latin typeface="Consolas" panose="020B0609020204030204" pitchFamily="49" charset="0"/>
              </a:rPr>
              <a:t> </a:t>
            </a:r>
            <a:r>
              <a:rPr lang="en-US" altLang="zh-TW" sz="1000" b="0" i="1">
                <a:solidFill>
                  <a:srgbClr val="8190A0"/>
                </a:solidFill>
                <a:effectLst/>
                <a:highlight>
                  <a:srgbClr val="00FF00"/>
                </a:highlight>
                <a:latin typeface="Consolas" panose="020B0609020204030204" pitchFamily="49" charset="0"/>
              </a:rPr>
              <a:t>data-bs-parent</a:t>
            </a:r>
            <a:r>
              <a:rPr lang="en-US" altLang="zh-TW" sz="1000" b="0">
                <a:solidFill>
                  <a:srgbClr val="777777"/>
                </a:solidFill>
                <a:effectLst/>
                <a:highlight>
                  <a:srgbClr val="00FF00"/>
                </a:highlight>
                <a:latin typeface="Consolas" panose="020B0609020204030204" pitchFamily="49" charset="0"/>
              </a:rPr>
              <a:t>="</a:t>
            </a:r>
            <a:r>
              <a:rPr lang="en-US" altLang="zh-TW" sz="1000" b="0">
                <a:solidFill>
                  <a:srgbClr val="448C27"/>
                </a:solidFill>
                <a:effectLst/>
                <a:highlight>
                  <a:srgbClr val="00FF00"/>
                </a:highlight>
                <a:latin typeface="Consolas" panose="020B0609020204030204" pitchFamily="49" charset="0"/>
              </a:rPr>
              <a:t>#accordionExample</a:t>
            </a:r>
            <a:r>
              <a:rPr lang="en-US" altLang="zh-TW" sz="1000" b="0">
                <a:solidFill>
                  <a:srgbClr val="777777"/>
                </a:solidFill>
                <a:effectLst/>
                <a:highlight>
                  <a:srgbClr val="00FF00"/>
                </a:highlight>
                <a:latin typeface="Consolas" panose="020B0609020204030204" pitchFamily="49" charset="0"/>
              </a:rPr>
              <a:t>"</a:t>
            </a:r>
            <a:r>
              <a:rPr lang="en-US" altLang="zh-TW" sz="1000" b="0">
                <a:solidFill>
                  <a:srgbClr val="91B3E0"/>
                </a:solidFill>
                <a:effectLst/>
                <a:highlight>
                  <a:srgbClr val="00FF00"/>
                </a:highlight>
                <a:latin typeface="Consolas" panose="020B0609020204030204" pitchFamily="49" charset="0"/>
              </a:rPr>
              <a:t>&gt;</a:t>
            </a:r>
            <a:endParaRPr lang="en-US" altLang="zh-TW" sz="1000" b="0">
              <a:solidFill>
                <a:srgbClr val="333333"/>
              </a:solidFill>
              <a:effectLst/>
              <a:highlight>
                <a:srgbClr val="00FF00"/>
              </a:highligh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 </a:t>
            </a:r>
            <a:r>
              <a:rPr lang="en-US" altLang="zh-TW" sz="1000" b="0" i="1">
                <a:solidFill>
                  <a:srgbClr val="8190A0"/>
                </a:solidFill>
                <a:effectLst/>
                <a:latin typeface="Consolas" panose="020B0609020204030204" pitchFamily="49" charset="0"/>
              </a:rPr>
              <a:t>class</a:t>
            </a:r>
            <a:r>
              <a:rPr lang="en-US" altLang="zh-TW" sz="1000" b="0">
                <a:solidFill>
                  <a:srgbClr val="777777"/>
                </a:solidFill>
                <a:effectLst/>
                <a:latin typeface="Consolas" panose="020B0609020204030204" pitchFamily="49" charset="0"/>
              </a:rPr>
              <a:t>="</a:t>
            </a:r>
            <a:r>
              <a:rPr lang="en-US" altLang="zh-TW" sz="1000" b="0">
                <a:solidFill>
                  <a:srgbClr val="448C27"/>
                </a:solidFill>
                <a:effectLst/>
                <a:latin typeface="Consolas" panose="020B0609020204030204" pitchFamily="49" charset="0"/>
              </a:rPr>
              <a:t>accordion-body</a:t>
            </a:r>
            <a:r>
              <a:rPr lang="en-US" altLang="zh-TW" sz="1000" b="0">
                <a:solidFill>
                  <a:srgbClr val="777777"/>
                </a:solidFill>
                <a:effectLst/>
                <a:latin typeface="Consolas" panose="020B0609020204030204" pitchFamily="49" charset="0"/>
              </a:rPr>
              <a:t>"</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strong</a:t>
            </a:r>
            <a:r>
              <a:rPr lang="en-US" altLang="zh-TW" sz="1000" b="0">
                <a:solidFill>
                  <a:srgbClr val="91B3E0"/>
                </a:solidFill>
                <a:effectLst/>
                <a:latin typeface="Consolas" panose="020B0609020204030204" pitchFamily="49" charset="0"/>
              </a:rPr>
              <a:t>&gt;</a:t>
            </a:r>
            <a:r>
              <a:rPr lang="en-US" altLang="zh-TW" sz="1000" b="0">
                <a:solidFill>
                  <a:srgbClr val="333333"/>
                </a:solidFill>
                <a:effectLst/>
                <a:latin typeface="Consolas" panose="020B0609020204030204" pitchFamily="49" charset="0"/>
              </a:rPr>
              <a:t>This is the first item's accordion body.</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strong</a:t>
            </a:r>
            <a:r>
              <a:rPr lang="en-US" altLang="zh-TW" sz="1000" b="0">
                <a:solidFill>
                  <a:srgbClr val="91B3E0"/>
                </a:solidFill>
                <a:effectLst/>
                <a:latin typeface="Consolas" panose="020B0609020204030204" pitchFamily="49" charset="0"/>
              </a:rPr>
              <a:t>&gt;</a:t>
            </a:r>
            <a:r>
              <a:rPr lang="en-US" altLang="zh-TW" sz="1000" b="0">
                <a:solidFill>
                  <a:srgbClr val="333333"/>
                </a:solidFill>
                <a:effectLst/>
                <a:latin typeface="Consolas" panose="020B0609020204030204" pitchFamily="49" charset="0"/>
              </a:rPr>
              <a:t> It is shown by default, until the collapse plugin adds the appropriate classes that we use to style each element. These classes control the overall appearance, as well as the showing and hiding via CSS transitions. You can modify any of this with custom CSS or overriding our default variables. It's also worth noting that just about any HTML can go within the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code</a:t>
            </a:r>
            <a:r>
              <a:rPr lang="en-US" altLang="zh-TW" sz="1000" b="0">
                <a:solidFill>
                  <a:srgbClr val="91B3E0"/>
                </a:solidFill>
                <a:effectLst/>
                <a:latin typeface="Consolas" panose="020B0609020204030204" pitchFamily="49" charset="0"/>
              </a:rPr>
              <a:t>&gt;</a:t>
            </a:r>
            <a:r>
              <a:rPr lang="en-US" altLang="zh-TW" sz="1000" b="0">
                <a:solidFill>
                  <a:srgbClr val="333333"/>
                </a:solidFill>
                <a:effectLst/>
                <a:latin typeface="Consolas" panose="020B0609020204030204" pitchFamily="49" charset="0"/>
              </a:rPr>
              <a:t>.accordion-body</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code</a:t>
            </a:r>
            <a:r>
              <a:rPr lang="en-US" altLang="zh-TW" sz="1000" b="0">
                <a:solidFill>
                  <a:srgbClr val="91B3E0"/>
                </a:solidFill>
                <a:effectLst/>
                <a:latin typeface="Consolas" panose="020B0609020204030204" pitchFamily="49" charset="0"/>
              </a:rPr>
              <a:t>&gt;</a:t>
            </a:r>
            <a:r>
              <a:rPr lang="en-US" altLang="zh-TW" sz="1000" b="0">
                <a:solidFill>
                  <a:srgbClr val="333333"/>
                </a:solidFill>
                <a:effectLst/>
                <a:latin typeface="Consolas" panose="020B0609020204030204" pitchFamily="49" charset="0"/>
              </a:rPr>
              <a:t>, though the transition does limit overflow.</a:t>
            </a: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a:p>
            <a:r>
              <a:rPr lang="en-US" altLang="zh-TW" sz="1000" b="0">
                <a:solidFill>
                  <a:srgbClr val="333333"/>
                </a:solidFill>
                <a:effectLst/>
                <a:latin typeface="Consolas" panose="020B0609020204030204" pitchFamily="49" charset="0"/>
              </a:rPr>
              <a:t>        </a:t>
            </a:r>
            <a:r>
              <a:rPr lang="en-US" altLang="zh-TW" sz="1000" b="0">
                <a:solidFill>
                  <a:srgbClr val="91B3E0"/>
                </a:solidFill>
                <a:effectLst/>
                <a:latin typeface="Consolas" panose="020B0609020204030204" pitchFamily="49" charset="0"/>
              </a:rPr>
              <a:t>&lt;/</a:t>
            </a:r>
            <a:r>
              <a:rPr lang="en-US" altLang="zh-TW" sz="1000" b="0">
                <a:solidFill>
                  <a:srgbClr val="4B69C6"/>
                </a:solidFill>
                <a:effectLst/>
                <a:latin typeface="Consolas" panose="020B0609020204030204" pitchFamily="49" charset="0"/>
              </a:rPr>
              <a:t>div</a:t>
            </a:r>
            <a:r>
              <a:rPr lang="en-US" altLang="zh-TW" sz="1000" b="0">
                <a:solidFill>
                  <a:srgbClr val="91B3E0"/>
                </a:solidFill>
                <a:effectLst/>
                <a:latin typeface="Consolas" panose="020B0609020204030204" pitchFamily="49" charset="0"/>
              </a:rPr>
              <a:t>&gt;</a:t>
            </a:r>
            <a:endParaRPr lang="en-US" altLang="zh-TW" sz="1000" b="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384404150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593</Words>
  <Application>Microsoft Office PowerPoint</Application>
  <PresentationFormat>寬螢幕</PresentationFormat>
  <Paragraphs>34</Paragraphs>
  <Slides>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vt:i4>
      </vt:variant>
    </vt:vector>
  </HeadingPairs>
  <TitlesOfParts>
    <vt:vector size="7" baseType="lpstr">
      <vt:lpstr>Arial</vt:lpstr>
      <vt:lpstr>Calibri</vt:lpstr>
      <vt:lpstr>Calibri Light</vt:lpstr>
      <vt:lpstr>Consolas</vt:lpstr>
      <vt:lpstr>Office 佈景主題</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yupi lee</dc:creator>
  <cp:lastModifiedBy>yupi lee</cp:lastModifiedBy>
  <cp:revision>9</cp:revision>
  <dcterms:created xsi:type="dcterms:W3CDTF">2021-07-12T03:54:43Z</dcterms:created>
  <dcterms:modified xsi:type="dcterms:W3CDTF">2021-07-12T04:50:58Z</dcterms:modified>
</cp:coreProperties>
</file>