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64ACA-8FC4-4DF8-8D47-785357B7A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F7A2F8-5850-40FE-9304-DC343E52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AB979A-3138-4FCD-BF68-9048B0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365C1-709C-4F3D-972A-4EB38CCD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08F3A-4F24-4C65-9F63-27DEEE10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03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B1CF4-300B-48AC-B665-8469796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C9D9BA-F0B4-46F9-B880-62B3A98C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78EE9-3EAC-4D06-B0AF-106D429D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4E84E0-6310-4C6A-86FC-668802E3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91F45-1C4E-4A62-A4A2-0247CED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19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9A0139-FDB7-452F-9C0D-0895921F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F2AD25-5391-4E1E-8D38-F198381C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AE4999-A01F-4AF6-A6BF-DBD35D05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0C6BC-F166-48DB-AEB6-5B40C62E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8E1AA-645F-4F17-B1D0-F7E97947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1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9487F-DE79-498E-B9C2-A2946192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9DDFDE-ACC2-46D9-8842-1E428F0C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1AA39A-08F9-414A-9B2B-DB8C5FF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CFEF9A-FF6D-462F-A26A-C7752E71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7A1C1-A0DA-491B-ADC8-61451B2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50EA6-7B09-4F87-9C17-B4EF7B3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C97672-9A44-4357-8F6C-A682BE16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BD131-885A-4834-95DF-7B35B656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8A329-D46D-4CA4-8B71-C9ABB78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4B170-8D3A-4F92-A91F-15AA4E2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2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CCFCB-8DCC-4D7B-ACE9-0106B9A3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37D8C-0D4C-4965-8025-5CC1E43E5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E4B9E9-0432-42FE-9744-82730E51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695D49-35CD-4164-833E-678CF2A1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1F2EEC-0FBB-4F07-B8A1-2845EB4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F90F5-879D-406C-A483-464E2021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81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A3CF8-4736-4D6A-BBCB-E8C09593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BA7C89-421F-4830-B4C1-0E797EE9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498F40-3B6D-40EE-AF0A-78D4AAD6C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7E5BAE-A3FA-4535-9ED5-451314147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0E3B31-B0F4-4425-9E7A-1E2F6213F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00CA66-50B3-4334-B763-25F64D0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A32C58-C952-4EC7-87FF-4278A54A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10D821-2F80-431C-A1FC-EEB71AB0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9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1EF20-92F2-4545-8140-DA34260A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7190CE-A7B5-4362-B5DA-08B9F44B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E8D642-F8A5-4267-A439-A592DD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1ED067-FBBD-4856-B6BA-1F7B8AA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A632BE-41E8-4985-A7AE-6177B554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730FBA-68F3-4FDD-BD9C-B62C35A0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8B7BEF-25B4-4D75-9D0B-C2ABBE0F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7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D6431-5172-4C4B-920A-E972D452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CA3E5-A9DF-4FCA-A52E-73CB9E50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D956A5-383F-4466-A98A-88EE088A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A69BE8-36E2-4C2E-A610-E618C4AF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863EE-8B60-45E7-BC63-2B29296A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0B3A8-B440-4A12-9241-BAAFB321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3C155-487C-406E-AA09-3D35575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6AAC57-C352-49C4-BCC9-140E20853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4B2C1-10B0-4FE6-B7B5-B8FA09C2D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F0F649-1339-4688-BD8B-106D9AE6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62B1B8-1E95-43B3-9106-16FDC066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FC4C06-21C0-4DDE-BE3F-92D22EF3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3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FC1D9B-D8B0-454A-A650-094CE7A7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F4F81-3A80-490F-ADA2-F03D5B20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F629C-E30E-4AF0-822B-F74D94D29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4DAD-530D-4E37-A64F-176A053ADEA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D7CDC-9620-40FE-96AE-B29F4BFF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C5CFD-5B59-4318-AAD9-72A88D55D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C437-F619-4F9C-8430-98B3551F0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61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96CF03-9A37-4FC1-838F-E8161646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16" y="104610"/>
            <a:ext cx="8545118" cy="238158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B4AEB1E-A5C2-4546-9750-528D4625A908}"/>
              </a:ext>
            </a:extLst>
          </p:cNvPr>
          <p:cNvSpPr txBox="1"/>
          <p:nvPr/>
        </p:nvSpPr>
        <p:spPr>
          <a:xfrm>
            <a:off x="0" y="2515741"/>
            <a:ext cx="121920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col-4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list-group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list-tab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list-group-item list-group-item-action active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list-home-list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href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#list-home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aria-controls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list-home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list-group-item list-group-item-action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list-profile-list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href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#list-profile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aria-controls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list-profile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list-group-item list-group-item-action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list-messages-list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href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#list-messages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aria-controls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list-messages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list-group-item list-group-item-action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list-settings-list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href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#list-settings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aria-controls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list-settings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col-8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tab-content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nav-tabContent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tab-pane fade show active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list-home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tabpanel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aria-labelledby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list-home-list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tab-pane fade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list-profile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tabpanel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aria-labelledby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list-profile-list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tab-pane fade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list-messages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tabpanel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aria-labelledby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list-messages-list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tab-pane fade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id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list-settings</a:t>
            </a:r>
            <a:r>
              <a:rPr lang="en-US" altLang="zh-TW" sz="900" b="0">
                <a:solidFill>
                  <a:srgbClr val="77777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tabpanel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900" b="0" i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aria-labelledby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sz="9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list-settings-list</a:t>
            </a:r>
            <a:r>
              <a:rPr lang="en-US" altLang="zh-TW" sz="9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9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sz="9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sz="900" b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sz="9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51DECF-2CED-4526-97BA-B56FCB61B2AA}"/>
              </a:ext>
            </a:extLst>
          </p:cNvPr>
          <p:cNvSpPr txBox="1"/>
          <p:nvPr/>
        </p:nvSpPr>
        <p:spPr>
          <a:xfrm>
            <a:off x="9553303" y="653179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div.list-group a</a:t>
            </a:r>
          </a:p>
          <a:p>
            <a:r>
              <a:rPr lang="en-US" altLang="zh-TW"/>
              <a:t>div.tab-pane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43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381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yupi lee</dc:creator>
  <cp:lastModifiedBy>yupi lee</cp:lastModifiedBy>
  <cp:revision>3</cp:revision>
  <dcterms:created xsi:type="dcterms:W3CDTF">2021-07-12T05:08:03Z</dcterms:created>
  <dcterms:modified xsi:type="dcterms:W3CDTF">2021-07-12T05:33:02Z</dcterms:modified>
</cp:coreProperties>
</file>