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53233-4749-4F3C-94B3-0F74D96F9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B3237-58DA-425E-9AD1-196554140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A720D-65B0-4813-9F36-D791DFC1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8A5F-72DF-4B46-8388-1CCA6CC95F9B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B9E1B-517C-461E-8B1F-9DA09F36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F5829-66DC-49E5-90A3-17D11CDD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A72F-2301-473A-9A44-B8916CF85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74011-4699-43C7-BCB6-B361731A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6F11BF-B878-41CF-B2F2-03F0F7E72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8D239-6B27-44BF-9211-532E9765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8A5F-72DF-4B46-8388-1CCA6CC95F9B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09A84C-902D-4F62-9C8B-30C67926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EEAEB9-9894-4C43-9509-DDF08CD1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A72F-2301-473A-9A44-B8916CF85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5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6CEF1C-4F20-49AA-A081-B7EABAB6F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DFF3D2-EBE4-4482-B02C-2BC29B38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14D0DB-4D08-46D5-80B3-B87A6EA9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8A5F-72DF-4B46-8388-1CCA6CC95F9B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70C514-62A9-4167-B0FD-6273C8E4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BACFA-DC41-437C-8733-9B628F11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A72F-2301-473A-9A44-B8916CF85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3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FE160-F7C6-4A32-BE70-728C2BF1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20410B-AD58-40F8-A7B6-4B93B7D7C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F423B-8073-4CEE-9E24-439B5C4A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8A5F-72DF-4B46-8388-1CCA6CC95F9B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CF7652-69DA-4BC5-BFC0-25565963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7ADE42-95A2-4E1D-8479-47EDFCD5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A72F-2301-473A-9A44-B8916CF85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8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43E5B-02AD-47ED-8FCD-EC8C6051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73ACCD-54D4-4FF0-A47A-3958E1076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B94118-4127-4F77-939E-528D7EB5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8A5F-72DF-4B46-8388-1CCA6CC95F9B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B3C34-0228-4181-9158-039857DB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5493D1-2195-4B3E-AF5D-B2930883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A72F-2301-473A-9A44-B8916CF85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55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AEE8B-432C-4C65-B192-75217B69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3DF2BA-F25D-4CB8-BF89-2FF088BD8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C8DDDC-5692-4C5F-985D-68C2738CE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05294F-9E33-42D2-A490-26AF5F0D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8A5F-72DF-4B46-8388-1CCA6CC95F9B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14612C-4257-4331-AB02-C87BEA5A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E21FF9-39EC-4DD1-8B4B-31487AEF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A72F-2301-473A-9A44-B8916CF85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07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0B821-3604-4F16-867D-EFD47CF1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2D32E8-A17F-401C-899F-03F5294B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F4A981-3D19-4B4D-AB62-80719AC7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9F0B84-40DC-46EF-9892-6F68AC359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221235-5BEB-46C7-B5CA-65F70FEBB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23A7B0-2BE1-46D2-A40D-71E372BB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8A5F-72DF-4B46-8388-1CCA6CC95F9B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941B5F-768A-48E7-A361-E5A037B3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A33C36-02F0-4ED3-9B5B-ADBD1F6B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A72F-2301-473A-9A44-B8916CF85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8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E6E88-EABC-4F41-BAAA-F616DAD7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954C2E-4829-4781-BC79-BE5ED435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8A5F-72DF-4B46-8388-1CCA6CC95F9B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95047F-3C17-49E9-8B8F-03A14918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550217-26B1-4D9D-86AC-BA2661AF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A72F-2301-473A-9A44-B8916CF85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2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E52B45-42C7-40AB-AFDC-C6F8FC8B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8A5F-72DF-4B46-8388-1CCA6CC95F9B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8005AC-1868-48CA-9B20-DB23AA3A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C30AD7-EA44-426F-BE06-DD07CCA7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A72F-2301-473A-9A44-B8916CF85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57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4F077-FFC7-457B-A9D1-0D2AA7E3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1F7212-232F-425D-A2E1-A6AECC1C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21E324-02B5-44A3-AA66-65B61722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050AE3-2DE4-469F-8C51-3E0FF0B3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8A5F-72DF-4B46-8388-1CCA6CC95F9B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6F919D-7464-43BC-920C-A1D3D969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04B3D2-5B1B-4BAE-8766-A566C959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A72F-2301-473A-9A44-B8916CF85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4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3C314-B249-4AA1-8323-8930828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06190B-3294-48C3-A821-068CE7271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A3163A-173A-4A28-854A-F7BED4AD8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CD8432-CBC8-4D73-913E-92744A59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8A5F-72DF-4B46-8388-1CCA6CC95F9B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EB8CFD-630F-40A6-9689-74F6757F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FF0604-50F3-44A4-9E4D-B8C7CE34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A72F-2301-473A-9A44-B8916CF85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35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1A69A2-3BCE-4DFB-A24B-07CDADEB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92648D-B85B-42DA-98B3-B25812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F1138-8B75-42CB-A58F-3BCF81A81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8A5F-72DF-4B46-8388-1CCA6CC95F9B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2A7722-91E8-4D15-A32E-B012171F7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B769D2-86F5-4119-B8E2-E64BEA4E4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A72F-2301-473A-9A44-B8916CF859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47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CD97FF4-4BFD-44AD-9BBF-1EEE6B2CE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1" y="117445"/>
            <a:ext cx="7146367" cy="30204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1CD71B-05FB-4BC8-A439-05FD1395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166" y="240655"/>
            <a:ext cx="4168913" cy="610981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8A623A5-5222-4123-A467-D03DC56E6C10}"/>
              </a:ext>
            </a:extLst>
          </p:cNvPr>
          <p:cNvSpPr txBox="1"/>
          <p:nvPr/>
        </p:nvSpPr>
        <p:spPr>
          <a:xfrm>
            <a:off x="511728" y="3069058"/>
            <a:ext cx="58974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.container </a:t>
            </a:r>
            <a:r>
              <a:rPr lang="zh-TW" altLang="en-US"/>
              <a:t>等同 </a:t>
            </a:r>
            <a:r>
              <a:rPr lang="en-US" altLang="zh-TW"/>
              <a:t>.container-sm </a:t>
            </a:r>
            <a:r>
              <a:rPr lang="zh-TW" altLang="en-US"/>
              <a:t>。故稱 </a:t>
            </a:r>
            <a:r>
              <a:rPr lang="en-US" altLang="zh-TW"/>
              <a:t>container </a:t>
            </a:r>
            <a:r>
              <a:rPr lang="zh-TW" altLang="en-US"/>
              <a:t>為窄版</a:t>
            </a:r>
            <a:endParaRPr lang="en-US" altLang="zh-TW"/>
          </a:p>
          <a:p>
            <a:r>
              <a:rPr lang="en-US" altLang="zh-TW"/>
              <a:t>.container-sm&lt;576px. </a:t>
            </a:r>
            <a:r>
              <a:rPr lang="zh-TW" altLang="en-US"/>
              <a:t>   </a:t>
            </a:r>
            <a:r>
              <a:rPr lang="en-US" altLang="zh-TW"/>
              <a:t>width=100%</a:t>
            </a:r>
          </a:p>
          <a:p>
            <a:r>
              <a:rPr lang="en-US" altLang="zh-TW"/>
              <a:t>.container-lg &lt; 992px.   </a:t>
            </a:r>
            <a:r>
              <a:rPr lang="zh-TW" altLang="en-US"/>
              <a:t> </a:t>
            </a:r>
            <a:r>
              <a:rPr lang="en-US" altLang="zh-TW"/>
              <a:t>100%  till lg screen ;      960px    </a:t>
            </a:r>
          </a:p>
          <a:p>
            <a:r>
              <a:rPr lang="en-US" altLang="zh-TW"/>
              <a:t>.container-xl &lt; 1200px.   w-100 until xl.     1140px</a:t>
            </a:r>
          </a:p>
          <a:p>
            <a:r>
              <a:rPr lang="en-US" altLang="zh-TW"/>
              <a:t>.container-xxl &lt; 1400px. </a:t>
            </a:r>
            <a:r>
              <a:rPr lang="zh-TW" altLang="en-US"/>
              <a:t>都</a:t>
            </a:r>
            <a:r>
              <a:rPr lang="en-US" altLang="zh-TW"/>
              <a:t>width=100%;   1320px</a:t>
            </a:r>
          </a:p>
          <a:p>
            <a:r>
              <a:rPr lang="en-US" altLang="zh-TW"/>
              <a:t>.container-fluid &gt;= 1400px. all w-100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5F45FB-1695-49DE-9C04-AE999C16FEB6}"/>
              </a:ext>
            </a:extLst>
          </p:cNvPr>
          <p:cNvSpPr txBox="1"/>
          <p:nvPr/>
        </p:nvSpPr>
        <p:spPr>
          <a:xfrm>
            <a:off x="721545" y="5041929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先設大的</a:t>
            </a:r>
            <a:endParaRPr lang="en-US" altLang="zh-TW" sz="180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1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再設平版 </a:t>
            </a:r>
            <a:r>
              <a:rPr lang="en-US" altLang="zh-TW" sz="1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zh-TW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1250px</a:t>
            </a:r>
            <a:r>
              <a:rPr lang="en-US" altLang="zh-TW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TW" altLang="en-US"/>
              <a:t>再設手機  </a:t>
            </a:r>
            <a:r>
              <a:rPr lang="en-US" altLang="zh-TW" sz="1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TW" altLang="en-US" sz="1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最小手機</a:t>
            </a:r>
            <a:r>
              <a:rPr lang="en-US" altLang="zh-TW" sz="1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360px */ </a:t>
            </a:r>
            <a:r>
              <a:rPr lang="en-US" altLang="zh-TW" sz="1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zh-TW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zh-TW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zh-TW" altLang="en-US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43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5B68A9D-9B86-4990-BFF9-E89994AF9BB6}"/>
              </a:ext>
            </a:extLst>
          </p:cNvPr>
          <p:cNvSpPr txBox="1"/>
          <p:nvPr/>
        </p:nvSpPr>
        <p:spPr>
          <a:xfrm>
            <a:off x="266178" y="917932"/>
            <a:ext cx="439350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.headline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.desktop-menu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.mobile-menu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TW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桌機版先隱藏 *</a:t>
            </a:r>
            <a:r>
              <a:rPr lang="en-US" altLang="zh-TW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.list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.product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280px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#ffcccc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A0FCE9-8807-44A0-8A88-976913C96526}"/>
              </a:ext>
            </a:extLst>
          </p:cNvPr>
          <p:cNvSpPr txBox="1"/>
          <p:nvPr/>
        </p:nvSpPr>
        <p:spPr>
          <a:xfrm>
            <a:off x="3998934" y="1859618"/>
            <a:ext cx="466907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.product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280px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#ffcccc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TW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桌機最小是</a:t>
            </a:r>
            <a:r>
              <a:rPr lang="en-US" altLang="zh-TW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1280 px</a:t>
            </a:r>
            <a:r>
              <a:rPr lang="zh-TW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，故此用</a:t>
            </a:r>
            <a:r>
              <a:rPr lang="en-US" altLang="zh-TW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1250px </a:t>
            </a:r>
            <a:r>
              <a:rPr lang="zh-TW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抓非桌機*</a:t>
            </a:r>
            <a:r>
              <a:rPr lang="en-US" altLang="zh-TW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1250px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.list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.product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45%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4A4767-AB78-486E-AE93-75A8D5572FBC}"/>
              </a:ext>
            </a:extLst>
          </p:cNvPr>
          <p:cNvSpPr txBox="1"/>
          <p:nvPr/>
        </p:nvSpPr>
        <p:spPr>
          <a:xfrm>
            <a:off x="8658617" y="1155308"/>
            <a:ext cx="353338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TW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最小手機</a:t>
            </a:r>
            <a:r>
              <a:rPr lang="en-US" altLang="zh-TW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360px */</a:t>
            </a:r>
            <a:endParaRPr lang="en-US" altLang="zh-TW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TW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避免手機時標題會換行 *</a:t>
            </a:r>
            <a:r>
              <a:rPr lang="en-US" altLang="zh-TW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.headline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.desktop-menu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.mobile-menu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.product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90%</a:t>
            </a:r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TW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9B71F1-4E01-465B-9A57-27603D099763}"/>
              </a:ext>
            </a:extLst>
          </p:cNvPr>
          <p:cNvSpPr txBox="1"/>
          <p:nvPr/>
        </p:nvSpPr>
        <p:spPr>
          <a:xfrm>
            <a:off x="1048011" y="276979"/>
            <a:ext cx="9060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桌機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60BAC3-04DF-4B0F-B969-0A3AB3893EF0}"/>
              </a:ext>
            </a:extLst>
          </p:cNvPr>
          <p:cNvSpPr txBox="1"/>
          <p:nvPr/>
        </p:nvSpPr>
        <p:spPr>
          <a:xfrm>
            <a:off x="5642975" y="276979"/>
            <a:ext cx="9060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平版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DEDD52-B6BF-425A-A264-DE46390E3AEF}"/>
              </a:ext>
            </a:extLst>
          </p:cNvPr>
          <p:cNvSpPr txBox="1"/>
          <p:nvPr/>
        </p:nvSpPr>
        <p:spPr>
          <a:xfrm>
            <a:off x="9784914" y="276979"/>
            <a:ext cx="9060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304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392</Words>
  <Application>Microsoft Office PowerPoint</Application>
  <PresentationFormat>寬螢幕</PresentationFormat>
  <Paragraphs>67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yupi lee</dc:creator>
  <cp:lastModifiedBy>yupi lee</cp:lastModifiedBy>
  <cp:revision>18</cp:revision>
  <dcterms:created xsi:type="dcterms:W3CDTF">2021-07-11T15:17:08Z</dcterms:created>
  <dcterms:modified xsi:type="dcterms:W3CDTF">2021-07-12T07:08:55Z</dcterms:modified>
</cp:coreProperties>
</file>