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599F8-03C7-48E0-B892-39078DED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64B02B-7C8B-4ECB-99F5-264B4BF20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8DCEC-850A-4DE9-BF0D-64DC79B6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4770B5-51ED-40E3-8504-BC394049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E54FA4-4C25-4EAA-A76F-2FDB639F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AA963-B70B-4B0B-BCCE-235228D3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F02528-B401-4DE9-9C68-C48087A2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E978BB-890B-4DFB-8878-3D5F8EAD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4F35A7-7B06-4415-8996-92FAF239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271AC4-F080-4935-BFBA-D1FF6C2D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2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FA7614-802A-4723-BBC7-69CB276FB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F6F5BE-4E7D-4883-9B2D-8AA271525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B163B2-4C34-4C24-A60A-1C8F4183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58349-80C1-4D1D-B626-59EDC78C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2A6D2-C1DC-4A44-B91E-EA6EB418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1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EE868-C398-42B4-9786-35C40E17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BF7D1-8492-4817-8398-E5DC9F87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3AC45F-BE0E-4E26-9CBB-46D6EE44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CDA00-E9F1-4DD0-99E7-9791CA17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1BCA2-B508-42E0-8F23-79D8EE94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58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3637F-42DC-4385-B72D-D31F9F3B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EB0887-00AE-4AF2-889E-67E67133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24D8A1-5D80-4D3A-9A1A-09922FB3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8148C1-6A9C-4249-B1F8-180D6CEE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FAB36F-029F-4838-A95A-16D0BC2B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9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55494-C85E-4008-B1CB-AAD1B5D9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C6740-6AEE-4190-972B-4444EC2CB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84B165-4029-4A56-839D-42E57CF2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644817-1E00-4404-AE9C-A8F5A477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69D28F-B663-4FDD-938B-35D744E4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36304-BA78-4AA7-AAD6-0E9A1E51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25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DC6DE-F82C-43AF-AAE6-D5CDC0EB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D887D-5683-4D87-AEC5-7B80DE91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6728CE-7127-4940-ACCD-48DF45D9B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60A482-A92F-4B47-B78A-444016636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327016-3DA3-4F2B-8A80-774C10E80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C8812-385A-440B-AF58-93463639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E8F478-2032-46CB-ADA9-070AE401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318B49-DBF2-49D8-8AEA-1EE42016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9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0307D-7242-419B-AED6-889DCDE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9292DC-A19E-47A4-AB0E-731FA6E6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26812F-925C-4FE2-B392-D05BD10E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151B82-0A08-4069-960C-E26419C6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0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0FEB7C-31AE-4DFC-9E75-38A683F2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AB1F6F-0028-488F-9C9D-A0C35BC5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776BA-EE88-494F-A830-EF6905C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35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040B0-82C8-4F67-B7CC-3D732768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9C4D0-E872-451D-A5A9-86E430AC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848137-6F85-4F90-86B2-1E3588DB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E49445-822A-47DB-A283-37E18AE8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F10813-8D60-47A8-AA87-64D16022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DC2259-01F2-4834-A709-4A3AF22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05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C6401-B431-4862-9625-BE4DD32C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62D4B2-4F71-4048-AB70-FF43F310E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E7AB90-6D8D-4B1F-90BC-D3C1CB88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53E9D4-CC32-4103-B5C8-ED0A1A49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679DAC-5692-45C2-BDF5-0A0AD2D6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C56833-A617-4851-B971-41039E3B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27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A9F79B-CB69-45EB-9C77-99712DD0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7AE8D-2A2B-4956-9DDC-D02A1645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C9AB1-B7B9-481B-BA01-08136F0C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CA69-BFF1-4FF2-BDBC-B1FA1655E467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E2A923-6122-4016-8056-A7F2BAC51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E202E2-F20A-4AC9-8BCE-B0D0140BB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2C76-A14E-4C74-AAE4-09D0F7427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0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159B8E3-1CA2-4922-BB73-6E4AABA1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59" y="0"/>
            <a:ext cx="7682645" cy="11048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2F45CD-14A9-4707-9326-522E622854A1}"/>
              </a:ext>
            </a:extLst>
          </p:cNvPr>
          <p:cNvSpPr txBox="1"/>
          <p:nvPr/>
        </p:nvSpPr>
        <p:spPr>
          <a:xfrm>
            <a:off x="47897" y="1116449"/>
            <a:ext cx="1214410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 navbar-expand-lg navbar-light bg-light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navbar-brand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#navbarNavAltMarkup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aria-controls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navbarNavAltMarkup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aria-expanded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Toggle navigation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collapse navbar-collapse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navbarNavAltMarkup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navbar-nav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nav-link active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Pricing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nav-link disabled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aria-disabled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7D4225F-1001-4CC1-9491-95FD3E00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074" y="116592"/>
            <a:ext cx="3324689" cy="7811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E5CFE52-E22D-41B9-AF1A-19C77104E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178" y="2536494"/>
            <a:ext cx="1648055" cy="47631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D345151-7562-4E7A-BF59-97316C4FB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178" y="3429000"/>
            <a:ext cx="1743318" cy="75258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AB4D217-FE17-4E99-BB13-BD3BAB50B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7" y="5406300"/>
            <a:ext cx="2324424" cy="12860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4576834-060C-48CB-9060-A4F326B53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6914" y="5553809"/>
            <a:ext cx="2286319" cy="122889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6022C08D-7FBD-46DC-91C3-8C05407FF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985" y="4603937"/>
            <a:ext cx="5598118" cy="511244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FA57FEA-2524-4E5A-825E-30D5BB68B88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" r="50790" b="-877"/>
          <a:stretch/>
        </p:blipFill>
        <p:spPr>
          <a:xfrm>
            <a:off x="223719" y="4796636"/>
            <a:ext cx="4252487" cy="44592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774091E-1257-4A90-83F2-630C0AAFC4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2567" y="3942598"/>
            <a:ext cx="3277057" cy="1276528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46564D73-B819-41E6-AEC9-30D269E15911}"/>
              </a:ext>
            </a:extLst>
          </p:cNvPr>
          <p:cNvSpPr txBox="1"/>
          <p:nvPr/>
        </p:nvSpPr>
        <p:spPr>
          <a:xfrm>
            <a:off x="10056156" y="5860480"/>
            <a:ext cx="313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/>
              <a:t>內部是</a:t>
            </a:r>
            <a:r>
              <a:rPr lang="en-US" altLang="zh-TW" sz="1400"/>
              <a:t>.container-fluid</a:t>
            </a:r>
            <a:endParaRPr lang="zh-TW" altLang="en-US" sz="140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9B95002-32D9-4B84-A1DD-D16F07399203}"/>
              </a:ext>
            </a:extLst>
          </p:cNvPr>
          <p:cNvSpPr txBox="1"/>
          <p:nvPr/>
        </p:nvSpPr>
        <p:spPr>
          <a:xfrm>
            <a:off x="2452956" y="5384532"/>
            <a:ext cx="4093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/>
              <a:t>最外層是</a:t>
            </a:r>
            <a:r>
              <a:rPr lang="en-US" altLang="zh-TW" sz="1600"/>
              <a:t>nav </a:t>
            </a:r>
            <a:r>
              <a:rPr lang="zh-TW" altLang="en-US" sz="1600"/>
              <a:t>包</a:t>
            </a:r>
            <a:r>
              <a:rPr lang="en-US" altLang="zh-TW" sz="1600"/>
              <a:t>div</a:t>
            </a:r>
            <a:r>
              <a:rPr lang="zh-TW" altLang="en-US" sz="1600"/>
              <a:t>。此</a:t>
            </a:r>
            <a:r>
              <a:rPr lang="en-US" altLang="zh-TW" sz="1600"/>
              <a:t>div </a:t>
            </a:r>
            <a:r>
              <a:rPr lang="zh-TW" altLang="en-US" sz="1600"/>
              <a:t>包住了商標</a:t>
            </a:r>
            <a:r>
              <a:rPr lang="en-US" altLang="zh-TW" sz="1600"/>
              <a:t>a </a:t>
            </a:r>
            <a:r>
              <a:rPr lang="zh-TW" altLang="en-US" sz="1600"/>
              <a:t>及漢堡</a:t>
            </a:r>
            <a:r>
              <a:rPr lang="en-US" altLang="zh-TW" sz="1600"/>
              <a:t>button </a:t>
            </a:r>
            <a:r>
              <a:rPr lang="zh-TW" altLang="en-US" sz="1600"/>
              <a:t>及</a:t>
            </a:r>
            <a:r>
              <a:rPr lang="en-US" altLang="zh-TW" sz="1600"/>
              <a:t>div(</a:t>
            </a:r>
            <a:r>
              <a:rPr lang="zh-TW" altLang="en-US" sz="1600"/>
              <a:t>連結</a:t>
            </a:r>
            <a:r>
              <a:rPr lang="en-US" altLang="zh-TW" sz="1600"/>
              <a:t>)</a:t>
            </a:r>
          </a:p>
          <a:p>
            <a:r>
              <a:rPr lang="zh-TW" altLang="en-US" sz="1600"/>
              <a:t>最外層的</a:t>
            </a:r>
            <a:r>
              <a:rPr lang="en-US" altLang="zh-TW" sz="1600"/>
              <a:t>nav</a:t>
            </a:r>
            <a:r>
              <a:rPr lang="zh-TW" altLang="en-US" sz="1600"/>
              <a:t>有</a:t>
            </a:r>
            <a:r>
              <a:rPr lang="en-US" altLang="zh-TW" sz="1600"/>
              <a:t>.navbar</a:t>
            </a:r>
            <a:r>
              <a:rPr lang="zh-TW" altLang="en-US" sz="1600"/>
              <a:t>。</a:t>
            </a:r>
            <a:r>
              <a:rPr lang="en-US" altLang="zh-TW" sz="1600"/>
              <a:t> </a:t>
            </a:r>
          </a:p>
          <a:p>
            <a:endParaRPr lang="zh-TW" altLang="en-US" sz="1600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A1929638-4517-4C30-9D3A-94A500EAF4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2955" y="2095829"/>
            <a:ext cx="3362794" cy="120031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B9FA128A-A26A-4602-AFF6-5FE8A56236E6}"/>
              </a:ext>
            </a:extLst>
          </p:cNvPr>
          <p:cNvSpPr/>
          <p:nvPr/>
        </p:nvSpPr>
        <p:spPr>
          <a:xfrm>
            <a:off x="609600" y="2464526"/>
            <a:ext cx="5936385" cy="1349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3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9E5901-D488-401B-83A6-E00623276F54}"/>
              </a:ext>
            </a:extLst>
          </p:cNvPr>
          <p:cNvSpPr txBox="1"/>
          <p:nvPr/>
        </p:nvSpPr>
        <p:spPr>
          <a:xfrm>
            <a:off x="1132114" y="278674"/>
            <a:ext cx="88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Check 1:   </a:t>
            </a:r>
            <a:r>
              <a:rPr lang="zh-TW" altLang="en-US"/>
              <a:t>包住的 </a:t>
            </a:r>
            <a:r>
              <a:rPr lang="en-US" altLang="zh-TW"/>
              <a:t>a link: </a:t>
            </a:r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2374BE-70AC-48F3-B0E2-3A0DC24F72E8}"/>
              </a:ext>
            </a:extLst>
          </p:cNvPr>
          <p:cNvSpPr txBox="1"/>
          <p:nvPr/>
        </p:nvSpPr>
        <p:spPr>
          <a:xfrm>
            <a:off x="1132114" y="8951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8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navbar-brand</a:t>
            </a:r>
            <a:r>
              <a:rPr lang="en-US" altLang="zh-TW" sz="1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8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1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1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altLang="zh-TW" sz="1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1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8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F7AEF14-9614-4C7B-9CC4-3246B84A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1" y="1511722"/>
            <a:ext cx="2162477" cy="116221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9D9A4AA-3219-402B-8746-C381F72F7D6E}"/>
              </a:ext>
            </a:extLst>
          </p:cNvPr>
          <p:cNvSpPr txBox="1"/>
          <p:nvPr/>
        </p:nvSpPr>
        <p:spPr>
          <a:xfrm>
            <a:off x="8203474" y="463340"/>
            <a:ext cx="3988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註</a:t>
            </a:r>
            <a:r>
              <a:rPr lang="en-US" altLang="zh-TW"/>
              <a:t>: bootstrap container</a:t>
            </a:r>
            <a:r>
              <a:rPr lang="zh-TW" altLang="en-US"/>
              <a:t>的</a:t>
            </a:r>
            <a:r>
              <a:rPr lang="en-US" altLang="zh-TW"/>
              <a:t>CSS</a:t>
            </a:r>
          </a:p>
          <a:p>
            <a:r>
              <a:rPr lang="en-US" altLang="zh-TW"/>
              <a:t>.container{</a:t>
            </a:r>
          </a:p>
          <a:p>
            <a:r>
              <a:rPr lang="en-US" altLang="zh-TW"/>
              <a:t>     padding-right: 15px;</a:t>
            </a:r>
          </a:p>
          <a:p>
            <a:r>
              <a:rPr lang="en-US" altLang="zh-TW"/>
              <a:t>     padding-left: 15px</a:t>
            </a:r>
          </a:p>
          <a:p>
            <a:r>
              <a:rPr lang="en-US" altLang="zh-TW"/>
              <a:t>     margin-right: 15px</a:t>
            </a:r>
          </a:p>
          <a:p>
            <a:r>
              <a:rPr lang="en-US" altLang="zh-TW"/>
              <a:t>      maring-right: 15px</a:t>
            </a:r>
          </a:p>
          <a:p>
            <a:r>
              <a:rPr lang="en-US" altLang="zh-TW"/>
              <a:t>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33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C7CAFA9-846E-48EF-87B9-3BDD689B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2" y="1831975"/>
            <a:ext cx="3362794" cy="12003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5CA6F7-438A-4318-9F32-EE9CE9811CFB}"/>
              </a:ext>
            </a:extLst>
          </p:cNvPr>
          <p:cNvSpPr txBox="1"/>
          <p:nvPr/>
        </p:nvSpPr>
        <p:spPr>
          <a:xfrm>
            <a:off x="461059" y="1326338"/>
            <a:ext cx="10627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Button</a:t>
            </a:r>
            <a:r>
              <a:rPr lang="zh-TW" altLang="en-US" sz="1600"/>
              <a:t> 就是未來的漢堡外圍。有</a:t>
            </a:r>
            <a:r>
              <a:rPr lang="en-US" altLang="zh-TW" sz="1600"/>
              <a:t>navbar-toggler</a:t>
            </a:r>
            <a:r>
              <a:rPr lang="zh-TW" altLang="en-US" sz="1600"/>
              <a:t>樣式。未形成漢堡形狀只有 </a:t>
            </a:r>
            <a:r>
              <a:rPr lang="en-US" altLang="zh-TW" sz="1600"/>
              <a:t>font-size: 1.25 rem; line-height:1;</a:t>
            </a:r>
          </a:p>
          <a:p>
            <a:r>
              <a:rPr lang="en-US" altLang="zh-TW" sz="1600"/>
              <a:t>                                                                                              </a:t>
            </a:r>
            <a:r>
              <a:rPr lang="zh-TW" altLang="en-US" sz="1600"/>
              <a:t>形成漢堡為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ED03C2-0EA0-4E23-93D3-B09B4D63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99" y="1911113"/>
            <a:ext cx="3305636" cy="12955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6DB1368-5B39-4281-9310-D8C748D5F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59" y="913137"/>
            <a:ext cx="5852655" cy="41320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23477E-D5B1-46A3-A479-A82CD5676216}"/>
              </a:ext>
            </a:extLst>
          </p:cNvPr>
          <p:cNvSpPr txBox="1"/>
          <p:nvPr/>
        </p:nvSpPr>
        <p:spPr>
          <a:xfrm>
            <a:off x="461058" y="3537930"/>
            <a:ext cx="10627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真正的漢堡。由</a:t>
            </a:r>
            <a:r>
              <a:rPr lang="en-US" altLang="zh-TW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&lt;span </a:t>
            </a:r>
            <a:r>
              <a:rPr lang="en-US" altLang="zh-TW" sz="16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=“navbar-toggler-icon”&gt;&lt;/span&gt;</a:t>
            </a:r>
            <a:r>
              <a:rPr lang="zh-TW" altLang="en-US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形成。故改成</a:t>
            </a:r>
            <a:r>
              <a:rPr lang="en-US" altLang="zh-TW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in-line block</a:t>
            </a:r>
            <a:r>
              <a:rPr lang="zh-TW" altLang="en-US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，讓它有寬高。</a:t>
            </a:r>
            <a:endParaRPr lang="en-US" altLang="zh-TW" sz="16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width/ height: 1..5em </a:t>
            </a:r>
            <a:r>
              <a:rPr lang="zh-TW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是等於</a:t>
            </a:r>
            <a:r>
              <a:rPr lang="en-US" altLang="zh-TW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30px.</a:t>
            </a:r>
            <a:endParaRPr lang="en-US" altLang="zh-TW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1097B90-7C87-4875-8E35-1D5E3503D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589" y="4185720"/>
            <a:ext cx="2372056" cy="12955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9656DB3-CBBA-48E9-A15B-360A10E73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08" y="4185720"/>
            <a:ext cx="2344681" cy="170034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5087B2-5311-40A9-B2C8-C76B59EB8A75}"/>
              </a:ext>
            </a:extLst>
          </p:cNvPr>
          <p:cNvSpPr txBox="1"/>
          <p:nvPr/>
        </p:nvSpPr>
        <p:spPr>
          <a:xfrm>
            <a:off x="1132114" y="278674"/>
            <a:ext cx="88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Check 2:   </a:t>
            </a:r>
            <a:r>
              <a:rPr lang="zh-TW" altLang="en-US"/>
              <a:t>包住的 </a:t>
            </a:r>
            <a:r>
              <a:rPr lang="en-US" altLang="zh-TW"/>
              <a:t>Button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05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1C1DCD-5110-49BD-9BF7-B9D90C8103D1}"/>
              </a:ext>
            </a:extLst>
          </p:cNvPr>
          <p:cNvSpPr txBox="1"/>
          <p:nvPr/>
        </p:nvSpPr>
        <p:spPr>
          <a:xfrm>
            <a:off x="1132114" y="278674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Check 3:   </a:t>
            </a:r>
            <a:r>
              <a:rPr lang="zh-TW" altLang="en-US"/>
              <a:t>包住的 </a:t>
            </a:r>
            <a:r>
              <a:rPr lang="en-US" altLang="zh-TW"/>
              <a:t>Div (</a:t>
            </a:r>
            <a:r>
              <a:rPr lang="zh-TW" altLang="en-US"/>
              <a:t>其有 </a:t>
            </a:r>
            <a:r>
              <a:rPr lang="en-US" altLang="zh-TW"/>
              <a:t>.collapse    .navbar-collapse)</a:t>
            </a:r>
          </a:p>
          <a:p>
            <a:r>
              <a:rPr lang="en-US" altLang="zh-TW"/>
              <a:t>                                         </a:t>
            </a:r>
            <a:r>
              <a:rPr lang="zh-TW" altLang="en-US"/>
              <a:t>其下包 </a:t>
            </a:r>
            <a:r>
              <a:rPr lang="en-US" altLang="zh-TW"/>
              <a:t>div (</a:t>
            </a:r>
            <a:r>
              <a:rPr lang="zh-TW" altLang="en-US"/>
              <a:t>包住所有的</a:t>
            </a:r>
            <a:r>
              <a:rPr lang="en-US" altLang="zh-TW"/>
              <a:t>link)  </a:t>
            </a:r>
            <a:r>
              <a:rPr lang="zh-TW" altLang="en-US"/>
              <a:t>，有</a:t>
            </a:r>
            <a:r>
              <a:rPr lang="en-US" altLang="zh-TW"/>
              <a:t>.navbar-nav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9A8181-191C-4144-9D45-00DB62DE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41" y="3919295"/>
            <a:ext cx="3153215" cy="22672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75618D-9F3B-4F89-89ED-A8008FFB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337" y="4793976"/>
            <a:ext cx="2048161" cy="952633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94C7F853-F40E-4F8E-BD73-417E88F6C94C}"/>
              </a:ext>
            </a:extLst>
          </p:cNvPr>
          <p:cNvGrpSpPr/>
          <p:nvPr/>
        </p:nvGrpSpPr>
        <p:grpSpPr>
          <a:xfrm>
            <a:off x="5607656" y="3837924"/>
            <a:ext cx="6475936" cy="1870579"/>
            <a:chOff x="1475113" y="3270718"/>
            <a:chExt cx="6475936" cy="187057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5205691-D837-483A-81B1-9AC3B144F2CB}"/>
                </a:ext>
              </a:extLst>
            </p:cNvPr>
            <p:cNvSpPr txBox="1"/>
            <p:nvPr/>
          </p:nvSpPr>
          <p:spPr>
            <a:xfrm>
              <a:off x="3858020" y="4292022"/>
              <a:ext cx="4093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u="sng"/>
                <a:t>flex-grow </a:t>
              </a:r>
              <a:r>
                <a:rPr lang="zh-TW" altLang="en-US" sz="1600" u="sng"/>
                <a:t>預設</a:t>
              </a:r>
              <a:r>
                <a:rPr lang="en-US" altLang="zh-TW" sz="1600" u="sng"/>
                <a:t>0. </a:t>
              </a:r>
            </a:p>
            <a:p>
              <a:r>
                <a:rPr lang="zh-TW" altLang="en-US" sz="1600" u="sng"/>
                <a:t>改</a:t>
              </a:r>
              <a:r>
                <a:rPr lang="en-US" altLang="zh-TW" sz="1600" u="sng"/>
                <a:t>1</a:t>
              </a:r>
              <a:r>
                <a:rPr lang="zh-TW" altLang="en-US" sz="1600" u="sng"/>
                <a:t>表有多的空間。全分配給它一分</a:t>
              </a: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13DDE21-B151-4707-AADA-FADB572CC1FA}"/>
                </a:ext>
              </a:extLst>
            </p:cNvPr>
            <p:cNvGrpSpPr/>
            <p:nvPr/>
          </p:nvGrpSpPr>
          <p:grpSpPr>
            <a:xfrm>
              <a:off x="1475113" y="3270718"/>
              <a:ext cx="5838740" cy="1870579"/>
              <a:chOff x="1884901" y="3226846"/>
              <a:chExt cx="5838740" cy="1870579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446C714A-7E3C-4EF1-89E0-5C7283B21B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39838"/>
              <a:stretch/>
            </p:blipFill>
            <p:spPr>
              <a:xfrm>
                <a:off x="1959429" y="3226846"/>
                <a:ext cx="5677988" cy="614978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CA0B40D4-64D4-4815-8323-B7C707202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4901" y="4221003"/>
                <a:ext cx="1991003" cy="876422"/>
              </a:xfrm>
              <a:prstGeom prst="rect">
                <a:avLst/>
              </a:prstGeom>
            </p:spPr>
          </p:pic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5915621-0CEB-475C-AE52-9EEA24B429C6}"/>
                  </a:ext>
                </a:extLst>
              </p:cNvPr>
              <p:cNvSpPr txBox="1"/>
              <p:nvPr/>
            </p:nvSpPr>
            <p:spPr>
              <a:xfrm>
                <a:off x="3630612" y="3660140"/>
                <a:ext cx="4093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u="sng"/>
                  <a:t>flex-basis:100% </a:t>
                </a:r>
                <a:r>
                  <a:rPr lang="zh-TW" altLang="en-US" sz="1600" u="sng"/>
                  <a:t>表相對於父</a:t>
                </a:r>
                <a:r>
                  <a:rPr lang="en-US" altLang="zh-TW" sz="1600" u="sng"/>
                  <a:t>flexbox “nevbar”</a:t>
                </a:r>
                <a:r>
                  <a:rPr lang="zh-TW" altLang="en-US" sz="1600" u="sng"/>
                  <a:t>，寬為</a:t>
                </a:r>
                <a:r>
                  <a:rPr lang="en-US" altLang="zh-TW" sz="1600" u="sng"/>
                  <a:t>100%</a:t>
                </a:r>
                <a:endParaRPr lang="zh-TW" altLang="en-US" sz="1600" u="sng"/>
              </a:p>
            </p:txBody>
          </p:sp>
        </p:grp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203412E-483E-4613-BE30-007700A5F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989" y="1618087"/>
            <a:ext cx="1619476" cy="5048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83AC6-ECA4-416C-B4B4-42D0D67BD9B3}"/>
              </a:ext>
            </a:extLst>
          </p:cNvPr>
          <p:cNvSpPr txBox="1"/>
          <p:nvPr/>
        </p:nvSpPr>
        <p:spPr>
          <a:xfrm>
            <a:off x="592182" y="1125837"/>
            <a:ext cx="86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1. .collapse   </a:t>
            </a:r>
            <a:r>
              <a:rPr lang="zh-TW" altLang="en-US"/>
              <a:t>變漢堡包時 </a:t>
            </a:r>
            <a:r>
              <a:rPr lang="en-US" altLang="zh-TW"/>
              <a:t>display:none,   </a:t>
            </a:r>
            <a:r>
              <a:rPr lang="zh-TW" altLang="en-US"/>
              <a:t>沒變時 </a:t>
            </a:r>
            <a:r>
              <a:rPr lang="en-US" altLang="zh-TW" strike="sngStrike"/>
              <a:t>display:none,</a:t>
            </a:r>
            <a:endParaRPr lang="zh-TW" altLang="en-US" strike="sngStrike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C9B94B-0030-45A1-8F87-E1862DBB14B7}"/>
              </a:ext>
            </a:extLst>
          </p:cNvPr>
          <p:cNvSpPr txBox="1"/>
          <p:nvPr/>
        </p:nvSpPr>
        <p:spPr>
          <a:xfrm>
            <a:off x="444135" y="3409731"/>
            <a:ext cx="86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2. .navbar-collapse   </a:t>
            </a:r>
            <a:r>
              <a:rPr lang="zh-TW" altLang="en-US"/>
              <a:t>變漢堡包時 </a:t>
            </a:r>
            <a:r>
              <a:rPr lang="en-US" altLang="zh-TW"/>
              <a:t>display:none,   </a:t>
            </a:r>
            <a:r>
              <a:rPr lang="zh-TW" altLang="en-US"/>
              <a:t>沒變時 </a:t>
            </a:r>
            <a:r>
              <a:rPr lang="en-US" altLang="zh-TW" strike="sngStrike"/>
              <a:t>flex-basis:100%,</a:t>
            </a:r>
            <a:endParaRPr lang="zh-TW" altLang="en-US" strike="sngStrike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A6D7450-99CB-4804-8049-AA5C890FF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940" y="5578440"/>
            <a:ext cx="1667108" cy="76210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CF695ED7-CC42-4B2C-B65F-70742131DA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725" y="2122982"/>
            <a:ext cx="2057687" cy="65731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89CA9EF-3542-48F7-A018-B798125028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1272" y="1463324"/>
            <a:ext cx="7017336" cy="5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2FF27F-174D-4666-88A6-D2976CF34814}"/>
              </a:ext>
            </a:extLst>
          </p:cNvPr>
          <p:cNvSpPr txBox="1"/>
          <p:nvPr/>
        </p:nvSpPr>
        <p:spPr>
          <a:xfrm>
            <a:off x="1132114" y="278674"/>
            <a:ext cx="888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Check 3-1:   </a:t>
            </a:r>
            <a:r>
              <a:rPr lang="zh-TW" altLang="en-US"/>
              <a:t>包住的 </a:t>
            </a:r>
            <a:r>
              <a:rPr lang="en-US" altLang="zh-TW"/>
              <a:t>Div (</a:t>
            </a:r>
            <a:r>
              <a:rPr lang="zh-TW" altLang="en-US"/>
              <a:t>其有 </a:t>
            </a:r>
            <a:r>
              <a:rPr lang="en-US" altLang="zh-TW"/>
              <a:t>.collapse    .navbar-collapse)</a:t>
            </a:r>
          </a:p>
          <a:p>
            <a:r>
              <a:rPr lang="en-US" altLang="zh-TW"/>
              <a:t>                                         </a:t>
            </a:r>
            <a:r>
              <a:rPr lang="zh-TW" altLang="en-US"/>
              <a:t>其下包 </a:t>
            </a:r>
            <a:r>
              <a:rPr lang="en-US" altLang="zh-TW"/>
              <a:t>div (</a:t>
            </a:r>
            <a:r>
              <a:rPr lang="zh-TW" altLang="en-US"/>
              <a:t>包住所有的</a:t>
            </a:r>
            <a:r>
              <a:rPr lang="en-US" altLang="zh-TW"/>
              <a:t>link)  </a:t>
            </a:r>
            <a:r>
              <a:rPr lang="zh-TW" altLang="en-US"/>
              <a:t>，有</a:t>
            </a:r>
            <a:r>
              <a:rPr lang="en-US" altLang="zh-TW"/>
              <a:t>.navbar-nav</a:t>
            </a:r>
          </a:p>
          <a:p>
            <a:r>
              <a:rPr lang="en-US" altLang="zh-TW"/>
              <a:t>                                                               link</a:t>
            </a:r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0F8D74-7FCE-411B-B8A3-4BDF3785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29" y="2500082"/>
            <a:ext cx="4258269" cy="13527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D5AFE55-57AD-496E-94BE-6456C7A6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29" y="1668190"/>
            <a:ext cx="68875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0F4A941-D610-421F-906C-4EB86206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90" y="233643"/>
            <a:ext cx="2372056" cy="1295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01AF76-55B3-4E01-9C10-F0D29603E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53" y="298873"/>
            <a:ext cx="4810796" cy="11050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6A530BB-F7FC-4C38-9FF1-81DCFE55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66" y="3955730"/>
            <a:ext cx="1943371" cy="99073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B45D64-90E6-442F-B2C6-CA7C331B53E4}"/>
              </a:ext>
            </a:extLst>
          </p:cNvPr>
          <p:cNvSpPr txBox="1"/>
          <p:nvPr/>
        </p:nvSpPr>
        <p:spPr>
          <a:xfrm>
            <a:off x="4241077" y="4293342"/>
            <a:ext cx="5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navbar-nav</a:t>
            </a:r>
            <a:r>
              <a:rPr lang="zh-TW" altLang="en-US"/>
              <a:t>內有</a:t>
            </a:r>
            <a:r>
              <a:rPr lang="en-US" altLang="zh-TW"/>
              <a:t>display:flex;</a:t>
            </a:r>
            <a:r>
              <a:rPr lang="zh-TW" altLang="en-US"/>
              <a:t>故可讓裏面的</a:t>
            </a:r>
            <a:r>
              <a:rPr lang="en-US" altLang="zh-TW"/>
              <a:t>&lt;a&gt; </a:t>
            </a:r>
            <a:r>
              <a:rPr lang="zh-TW" altLang="en-US"/>
              <a:t>橫排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A04E4A6-202B-4B86-89FB-140203428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74" y="5098524"/>
            <a:ext cx="2991267" cy="128605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671655-6E79-4B02-B672-C78180F4ACBB}"/>
              </a:ext>
            </a:extLst>
          </p:cNvPr>
          <p:cNvSpPr txBox="1"/>
          <p:nvPr/>
        </p:nvSpPr>
        <p:spPr>
          <a:xfrm>
            <a:off x="4489272" y="5307529"/>
            <a:ext cx="5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navbar-nav</a:t>
            </a:r>
            <a:r>
              <a:rPr lang="zh-TW" altLang="en-US"/>
              <a:t>內有</a:t>
            </a:r>
            <a:r>
              <a:rPr lang="en-US" altLang="zh-TW"/>
              <a:t>display:flex;</a:t>
            </a:r>
            <a:r>
              <a:rPr lang="zh-TW" altLang="en-US"/>
              <a:t>故可讓裏面的</a:t>
            </a:r>
            <a:r>
              <a:rPr lang="en-US" altLang="zh-TW"/>
              <a:t>&lt;a&gt; </a:t>
            </a:r>
            <a:r>
              <a:rPr lang="zh-TW" altLang="en-US"/>
              <a:t>橫排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24ABC4-A4EB-45F0-8140-4574BA2107E0}"/>
              </a:ext>
            </a:extLst>
          </p:cNvPr>
          <p:cNvSpPr txBox="1"/>
          <p:nvPr/>
        </p:nvSpPr>
        <p:spPr>
          <a:xfrm>
            <a:off x="8023977" y="233643"/>
            <a:ext cx="35845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1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en-US" altLang="zh-TW" sz="1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sz="1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1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漢堡是 </a:t>
            </a:r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span </a:t>
            </a:r>
            <a:r>
              <a:rPr lang="zh-TW" altLang="en-US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做的。故改成</a:t>
            </a:r>
            <a:r>
              <a:rPr lang="en-US" altLang="zh-TW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in-line block</a:t>
            </a:r>
            <a:r>
              <a:rPr lang="zh-TW" altLang="en-US" sz="1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，讓它有寬高。</a:t>
            </a:r>
            <a:endParaRPr lang="en-US" altLang="zh-TW" sz="1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8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674</Words>
  <Application>Microsoft Office PowerPoint</Application>
  <PresentationFormat>寬螢幕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yupi lee</dc:creator>
  <cp:lastModifiedBy>yupi lee</cp:lastModifiedBy>
  <cp:revision>23</cp:revision>
  <dcterms:created xsi:type="dcterms:W3CDTF">2021-07-12T06:34:29Z</dcterms:created>
  <dcterms:modified xsi:type="dcterms:W3CDTF">2021-07-12T10:46:34Z</dcterms:modified>
</cp:coreProperties>
</file>