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7EA-96F6-4C61-814C-7F7C9AC7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E6567-CF06-411D-8A6A-4E345012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155A-D16D-4EF9-8CFB-80E0E08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5577-34DC-487D-8AAA-4F06623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58DA-187B-4741-9DA4-6323B009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6179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E1E2-7174-4E19-98D5-C21B15A1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77C72-6961-4EBC-84EE-43BBEAC9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B31F-B8B3-45EE-A05E-C74141C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0EEE-EAE2-48DC-AC4E-83803742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6552-49EF-4B05-BC39-B211C9D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93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BB3E6-7253-4B20-B279-A42FDA51B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AA985-EF64-42D7-B4F4-34AD69A2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81E7-F8BD-448B-8692-5E4B8F70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0FA5-79B4-4626-B90B-41425820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05B5-CA3B-4283-8A91-F5F3C33C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48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E4CB-47C3-4527-BAA6-2724FD4C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5BEF-406B-4E13-A748-5A5D56BF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765B-5251-412C-8E0F-5D2FB32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93A5-B4DB-43C2-8569-EB33B1E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3C16-3444-43E9-8BCC-F838AFF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24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3E1-4F28-4E86-BA86-57B31036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A2BB-1D46-4346-97CA-FF4A6F47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22D2-8F53-414C-ABB8-5117969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1565-8FF7-4BC4-9DE6-70799D0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3B51-0E84-4F73-8D7D-5A62EF21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19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4A63-F919-45C5-A216-93E71A75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1FE2-1D74-48B8-A2E0-BFE44A55E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48BD-22B5-4055-8502-DDD17D62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21D5-A434-4F62-9DC5-DE229AD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D40A1-D409-4BBB-A941-22211D25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C920-FE17-4D45-B3EC-60E859AC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08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2594-B7DC-42CD-91FE-A712D03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26C9-73B4-4FA6-9653-E7A1CAE2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650C-15DC-49BE-9968-57E9439A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72855-F2C9-429A-AFDC-48264399A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B18A-4A32-4BF0-80A5-CA309124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9B70F-08F1-4D5C-8640-FA655581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E5472-9FE5-4E56-8800-8E98841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F3626-DAD2-4657-885B-8E6E5C9B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0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5FB4-22F4-435F-82C8-629712E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6DD6B-98BB-4AC8-B6CB-932EE5E5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6B1-78D4-4BBF-8D38-AB574765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BFB1-D16C-4B30-9A4E-7DC0AD35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484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CFAA-3A66-4C99-9EEC-21B0ECA5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54B5-8EB8-4199-8724-8EC3EF7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BFCA-F2F1-43E0-B6BA-2EACA3F6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97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E01-04A3-4067-A826-07EE14E3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C7C8-6BE4-46E4-9700-89EBDD49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E06B-2D96-4F16-8F08-4D674DC8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B8DE-0449-46F4-AD16-A7E03C2F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4199-1E93-4B66-9996-6785B73D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BC9F-00F2-4CFA-93D1-2882625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404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7FCE-0E48-4B73-B232-8A373AB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8545-70FF-4B68-8BE3-111C47E8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57AB-FFEA-49CB-8FA4-6B4ADC76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C4C7-9012-4130-945D-C7EBB8C9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E7B4-28BF-4987-90C9-C5FA61A0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D737-4813-48EE-B519-5B46D24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4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A907-EEEE-4271-8412-BFA70770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D988D-11C6-42A6-89CF-0638482B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F88A-B57C-4D12-8A2A-9A0457625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84B9A-3BDA-4986-AB8E-42F3EBC3C0EB}" type="datetimeFigureOut">
              <a:rPr lang="en-HK" smtClean="0"/>
              <a:t>17/8/2020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8EC2-8E90-4080-8637-F23CEB64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02EF-8640-4B2F-A1A6-36428B3D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ACE0-44C3-4F93-AC8F-3AA8889C6BB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2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95F6D9-6C47-4899-9EC4-8CA0F8687437}"/>
              </a:ext>
            </a:extLst>
          </p:cNvPr>
          <p:cNvSpPr/>
          <p:nvPr/>
        </p:nvSpPr>
        <p:spPr>
          <a:xfrm>
            <a:off x="313843" y="174444"/>
            <a:ext cx="11426417" cy="6447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1DE3E-AA2F-49A1-9CE6-DE1C39AAC55B}"/>
              </a:ext>
            </a:extLst>
          </p:cNvPr>
          <p:cNvSpPr/>
          <p:nvPr/>
        </p:nvSpPr>
        <p:spPr>
          <a:xfrm>
            <a:off x="313843" y="174444"/>
            <a:ext cx="11426417" cy="2895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40060C-F36D-462D-8D5D-FC676C3BE8AE}"/>
              </a:ext>
            </a:extLst>
          </p:cNvPr>
          <p:cNvSpPr/>
          <p:nvPr/>
        </p:nvSpPr>
        <p:spPr>
          <a:xfrm>
            <a:off x="313842" y="3069701"/>
            <a:ext cx="11426417" cy="19572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4AFBB-E29E-4773-8CEB-0E96814A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68" y="5045901"/>
            <a:ext cx="1337636" cy="57203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Data Layer</a:t>
            </a:r>
          </a:p>
        </p:txBody>
      </p:sp>
      <p:pic>
        <p:nvPicPr>
          <p:cNvPr id="1026" name="Picture 2" descr="Azure Active Directory Premium P1 for Students – Huge Crown ...">
            <a:extLst>
              <a:ext uri="{FF2B5EF4-FFF2-40B4-BE49-F238E27FC236}">
                <a16:creationId xmlns:a16="http://schemas.microsoft.com/office/drawing/2014/main" id="{DEE446B9-66DA-4CCB-BD91-7D09016B6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5" b="29931"/>
          <a:stretch/>
        </p:blipFill>
        <p:spPr bwMode="auto">
          <a:xfrm>
            <a:off x="6649525" y="2953142"/>
            <a:ext cx="2865738" cy="10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M 360 - Google Play 應用程式">
            <a:extLst>
              <a:ext uri="{FF2B5EF4-FFF2-40B4-BE49-F238E27FC236}">
                <a16:creationId xmlns:a16="http://schemas.microsoft.com/office/drawing/2014/main" id="{ADCCACEB-51A5-45D6-9218-C435A175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16" y="2965669"/>
            <a:ext cx="1126523" cy="11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树莓派- 维基百科，自由的百科全书">
            <a:extLst>
              <a:ext uri="{FF2B5EF4-FFF2-40B4-BE49-F238E27FC236}">
                <a16:creationId xmlns:a16="http://schemas.microsoft.com/office/drawing/2014/main" id="{CF17ECF8-BFF0-4EF0-88FF-2D534717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44" y="5145055"/>
            <a:ext cx="2029767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uy Official Autodesk Revit Architecture Software : Gold Software ...">
            <a:extLst>
              <a:ext uri="{FF2B5EF4-FFF2-40B4-BE49-F238E27FC236}">
                <a16:creationId xmlns:a16="http://schemas.microsoft.com/office/drawing/2014/main" id="{681AB0AB-7364-4803-A192-1BA7A332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90" y="5227406"/>
            <a:ext cx="2091195" cy="119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 You Know the Key Points of Gantt Charts for Manufacturing ...">
            <a:extLst>
              <a:ext uri="{FF2B5EF4-FFF2-40B4-BE49-F238E27FC236}">
                <a16:creationId xmlns:a16="http://schemas.microsoft.com/office/drawing/2014/main" id="{C0934A41-6C41-442F-B88A-7203E8AE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81" y="5058339"/>
            <a:ext cx="2091195" cy="13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ur Reasons Why Safety Matters in Construction -- Occupational ...">
            <a:extLst>
              <a:ext uri="{FF2B5EF4-FFF2-40B4-BE49-F238E27FC236}">
                <a16:creationId xmlns:a16="http://schemas.microsoft.com/office/drawing/2014/main" id="{AAE3F4CD-6437-4773-B569-97A5D24F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90" y="5630373"/>
            <a:ext cx="1651663" cy="79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utodesk-Forge/viewer-javascript-offline.sample: Offline ...">
            <a:extLst>
              <a:ext uri="{FF2B5EF4-FFF2-40B4-BE49-F238E27FC236}">
                <a16:creationId xmlns:a16="http://schemas.microsoft.com/office/drawing/2014/main" id="{2155129E-61AC-4C1B-95FC-958336FB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55" y="181062"/>
            <a:ext cx="2029622" cy="16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utodesk / InsiteVR协作将BIM带入VR会议- 知乎">
            <a:extLst>
              <a:ext uri="{FF2B5EF4-FFF2-40B4-BE49-F238E27FC236}">
                <a16:creationId xmlns:a16="http://schemas.microsoft.com/office/drawing/2014/main" id="{9F977723-0E49-4B85-8137-60FBCA07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97" y="291885"/>
            <a:ext cx="2750782" cy="15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nalyze your Office365Mon data in Power BI | Microsoft Power BI ...">
            <a:extLst>
              <a:ext uri="{FF2B5EF4-FFF2-40B4-BE49-F238E27FC236}">
                <a16:creationId xmlns:a16="http://schemas.microsoft.com/office/drawing/2014/main" id="{F08FCC37-47A2-4200-981F-CE5E6A1BB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28" y="241370"/>
            <a:ext cx="2678359" cy="15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BF53B4F-4B36-4331-9D09-E20FCCF1BF78}"/>
              </a:ext>
            </a:extLst>
          </p:cNvPr>
          <p:cNvSpPr txBox="1">
            <a:spLocks/>
          </p:cNvSpPr>
          <p:nvPr/>
        </p:nvSpPr>
        <p:spPr>
          <a:xfrm>
            <a:off x="332815" y="3076548"/>
            <a:ext cx="1799759" cy="70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Data Services Layer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AE7CE06-9A46-4DE0-AA7B-DBFF6148B074}"/>
              </a:ext>
            </a:extLst>
          </p:cNvPr>
          <p:cNvSpPr txBox="1">
            <a:spLocks/>
          </p:cNvSpPr>
          <p:nvPr/>
        </p:nvSpPr>
        <p:spPr>
          <a:xfrm>
            <a:off x="313842" y="189547"/>
            <a:ext cx="1411962" cy="76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Application Layer</a:t>
            </a:r>
            <a:endParaRPr lang="en-HK" sz="18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12844C-6C4D-48A1-A51A-338052119DA0}"/>
              </a:ext>
            </a:extLst>
          </p:cNvPr>
          <p:cNvCxnSpPr>
            <a:cxnSpLocks/>
          </p:cNvCxnSpPr>
          <p:nvPr/>
        </p:nvCxnSpPr>
        <p:spPr>
          <a:xfrm flipH="1" flipV="1">
            <a:off x="3166837" y="1987055"/>
            <a:ext cx="1915749" cy="99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F9B09D-A7E6-4290-BDE4-1B7FD667CEE5}"/>
              </a:ext>
            </a:extLst>
          </p:cNvPr>
          <p:cNvCxnSpPr>
            <a:cxnSpLocks/>
          </p:cNvCxnSpPr>
          <p:nvPr/>
        </p:nvCxnSpPr>
        <p:spPr>
          <a:xfrm flipV="1">
            <a:off x="6359370" y="1839200"/>
            <a:ext cx="0" cy="105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00C1D-702D-49BF-9BBF-D477F8B98DB5}"/>
              </a:ext>
            </a:extLst>
          </p:cNvPr>
          <p:cNvCxnSpPr>
            <a:cxnSpLocks/>
          </p:cNvCxnSpPr>
          <p:nvPr/>
        </p:nvCxnSpPr>
        <p:spPr>
          <a:xfrm flipV="1">
            <a:off x="8426460" y="1953522"/>
            <a:ext cx="1586971" cy="125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8F9C52-A8C7-49FD-9EF3-2188DCDB47C1}"/>
              </a:ext>
            </a:extLst>
          </p:cNvPr>
          <p:cNvCxnSpPr>
            <a:cxnSpLocks/>
          </p:cNvCxnSpPr>
          <p:nvPr/>
        </p:nvCxnSpPr>
        <p:spPr>
          <a:xfrm flipV="1">
            <a:off x="3456100" y="4204995"/>
            <a:ext cx="1626486" cy="800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CC1271-2CEC-49F0-A6BB-E636F01121A9}"/>
              </a:ext>
            </a:extLst>
          </p:cNvPr>
          <p:cNvCxnSpPr>
            <a:cxnSpLocks/>
          </p:cNvCxnSpPr>
          <p:nvPr/>
        </p:nvCxnSpPr>
        <p:spPr>
          <a:xfrm flipV="1">
            <a:off x="7208165" y="4056156"/>
            <a:ext cx="0" cy="83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F7E64C-FED1-4193-BEAD-53F14748DF98}"/>
              </a:ext>
            </a:extLst>
          </p:cNvPr>
          <p:cNvCxnSpPr>
            <a:cxnSpLocks/>
          </p:cNvCxnSpPr>
          <p:nvPr/>
        </p:nvCxnSpPr>
        <p:spPr>
          <a:xfrm flipH="1" flipV="1">
            <a:off x="8693672" y="3959067"/>
            <a:ext cx="1319759" cy="1025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utodesk Forge">
            <a:extLst>
              <a:ext uri="{FF2B5EF4-FFF2-40B4-BE49-F238E27FC236}">
                <a16:creationId xmlns:a16="http://schemas.microsoft.com/office/drawing/2014/main" id="{9B24C861-219C-402E-9C96-C804BA17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88" y="2071355"/>
            <a:ext cx="1252588" cy="3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risVR - Software &amp; Technology - BuiltWorlds Directory">
            <a:extLst>
              <a:ext uri="{FF2B5EF4-FFF2-40B4-BE49-F238E27FC236}">
                <a16:creationId xmlns:a16="http://schemas.microsoft.com/office/drawing/2014/main" id="{53476CB3-6958-4B1F-B288-9496B54F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791">
            <a:off x="3674974" y="2184447"/>
            <a:ext cx="1035493" cy="27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icrosoft-Power-BI-Logo - Idellys">
            <a:extLst>
              <a:ext uri="{FF2B5EF4-FFF2-40B4-BE49-F238E27FC236}">
                <a16:creationId xmlns:a16="http://schemas.microsoft.com/office/drawing/2014/main" id="{439D7A39-58DD-411A-A361-948F76891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6" t="-1426" r="26553" b="1426"/>
          <a:stretch/>
        </p:blipFill>
        <p:spPr bwMode="auto">
          <a:xfrm>
            <a:off x="7706783" y="1991547"/>
            <a:ext cx="859045" cy="7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3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 Leung</dc:creator>
  <cp:lastModifiedBy>A. Leung</cp:lastModifiedBy>
  <cp:revision>44</cp:revision>
  <dcterms:created xsi:type="dcterms:W3CDTF">2020-07-21T01:34:56Z</dcterms:created>
  <dcterms:modified xsi:type="dcterms:W3CDTF">2020-08-17T02:26:32Z</dcterms:modified>
</cp:coreProperties>
</file>